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9EDD-E80B-4644-B44F-D63CFA44BC6D}" type="datetimeFigureOut">
              <a:rPr lang="en-AU" smtClean="0"/>
              <a:t>26/05/2019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16F0-7E99-4C00-A1B8-669F6115E99D}" type="slidenum">
              <a:rPr lang="en-AU" smtClean="0"/>
              <a:t>‹#›</a:t>
            </a:fld>
            <a:endParaRPr lang="en-A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91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9EDD-E80B-4644-B44F-D63CFA44BC6D}" type="datetimeFigureOut">
              <a:rPr lang="en-AU" smtClean="0"/>
              <a:t>26/05/2019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16F0-7E99-4C00-A1B8-669F6115E9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06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9EDD-E80B-4644-B44F-D63CFA44BC6D}" type="datetimeFigureOut">
              <a:rPr lang="en-AU" smtClean="0"/>
              <a:t>26/05/2019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16F0-7E99-4C00-A1B8-669F6115E9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5107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9EDD-E80B-4644-B44F-D63CFA44BC6D}" type="datetimeFigureOut">
              <a:rPr lang="en-AU" smtClean="0"/>
              <a:t>26/05/2019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16F0-7E99-4C00-A1B8-669F6115E99D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818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9EDD-E80B-4644-B44F-D63CFA44BC6D}" type="datetimeFigureOut">
              <a:rPr lang="en-AU" smtClean="0"/>
              <a:t>26/05/2019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16F0-7E99-4C00-A1B8-669F6115E9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0618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9EDD-E80B-4644-B44F-D63CFA44BC6D}" type="datetimeFigureOut">
              <a:rPr lang="en-AU" smtClean="0"/>
              <a:t>26/05/2019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16F0-7E99-4C00-A1B8-669F6115E99D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4211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9EDD-E80B-4644-B44F-D63CFA44BC6D}" type="datetimeFigureOut">
              <a:rPr lang="en-AU" smtClean="0"/>
              <a:t>26/05/2019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16F0-7E99-4C00-A1B8-669F6115E9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5138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9EDD-E80B-4644-B44F-D63CFA44BC6D}" type="datetimeFigureOut">
              <a:rPr lang="en-AU" smtClean="0"/>
              <a:t>26/05/2019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16F0-7E99-4C00-A1B8-669F6115E9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3054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9EDD-E80B-4644-B44F-D63CFA44BC6D}" type="datetimeFigureOut">
              <a:rPr lang="en-AU" smtClean="0"/>
              <a:t>26/05/2019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16F0-7E99-4C00-A1B8-669F6115E9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703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9EDD-E80B-4644-B44F-D63CFA44BC6D}" type="datetimeFigureOut">
              <a:rPr lang="en-AU" smtClean="0"/>
              <a:t>26/05/2019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16F0-7E99-4C00-A1B8-669F6115E9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671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9EDD-E80B-4644-B44F-D63CFA44BC6D}" type="datetimeFigureOut">
              <a:rPr lang="en-AU" smtClean="0"/>
              <a:t>26/05/2019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16F0-7E99-4C00-A1B8-669F6115E9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783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9EDD-E80B-4644-B44F-D63CFA44BC6D}" type="datetimeFigureOut">
              <a:rPr lang="en-AU" smtClean="0"/>
              <a:t>26/05/2019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16F0-7E99-4C00-A1B8-669F6115E9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795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9EDD-E80B-4644-B44F-D63CFA44BC6D}" type="datetimeFigureOut">
              <a:rPr lang="en-AU" smtClean="0"/>
              <a:t>26/05/2019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16F0-7E99-4C00-A1B8-669F6115E9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965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9EDD-E80B-4644-B44F-D63CFA44BC6D}" type="datetimeFigureOut">
              <a:rPr lang="en-AU" smtClean="0"/>
              <a:t>26/05/2019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16F0-7E99-4C00-A1B8-669F6115E9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7591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9EDD-E80B-4644-B44F-D63CFA44BC6D}" type="datetimeFigureOut">
              <a:rPr lang="en-AU" smtClean="0"/>
              <a:t>26/05/2019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16F0-7E99-4C00-A1B8-669F6115E9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8253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9EDD-E80B-4644-B44F-D63CFA44BC6D}" type="datetimeFigureOut">
              <a:rPr lang="en-AU" smtClean="0"/>
              <a:t>26/05/2019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16F0-7E99-4C00-A1B8-669F6115E9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2653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9EDD-E80B-4644-B44F-D63CFA44BC6D}" type="datetimeFigureOut">
              <a:rPr lang="en-AU" smtClean="0"/>
              <a:t>26/05/2019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16F0-7E99-4C00-A1B8-669F6115E9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452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F3B9EDD-E80B-4644-B44F-D63CFA44BC6D}" type="datetimeFigureOut">
              <a:rPr lang="en-AU" smtClean="0"/>
              <a:t>26/05/2019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7A916F0-7E99-4C00-A1B8-669F6115E9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507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jeffdorling.github.io/jeff-dorling.github.io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AA5B5-9BC2-472C-B0AC-DFF5B94ED7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Portfolio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43DC1-B06C-486F-B9C3-568DEA7ADF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Jeff Dorling</a:t>
            </a:r>
          </a:p>
          <a:p>
            <a:r>
              <a:rPr lang="en-AU" dirty="0"/>
              <a:t>27/5/19</a:t>
            </a:r>
          </a:p>
        </p:txBody>
      </p:sp>
    </p:spTree>
    <p:extLst>
      <p:ext uri="{BB962C8B-B14F-4D97-AF65-F5344CB8AC3E}">
        <p14:creationId xmlns:p14="http://schemas.microsoft.com/office/powerpoint/2010/main" val="739805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675C-3114-4FD4-9089-E219CC022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91200"/>
            <a:ext cx="12192000" cy="972146"/>
          </a:xfrm>
        </p:spPr>
        <p:txBody>
          <a:bodyPr>
            <a:normAutofit fontScale="90000"/>
          </a:bodyPr>
          <a:lstStyle/>
          <a:p>
            <a:r>
              <a:rPr lang="en-AU" dirty="0"/>
              <a:t>Website Walkthrough</a:t>
            </a:r>
            <a:br>
              <a:rPr lang="en-AU" dirty="0"/>
            </a:br>
            <a:r>
              <a:rPr lang="en-AU" dirty="0">
                <a:hlinkClick r:id="rId2"/>
              </a:rPr>
              <a:t>https://jeffdorling.github.io/jeff-dorling.github.io/</a:t>
            </a:r>
            <a:endParaRPr lang="en-AU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EC35B4-243A-4FFC-A9F2-DAC9F0C20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2598369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828992-CC04-489D-A8F7-4ACDBB766F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-1"/>
            <a:ext cx="6096001" cy="25983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1FA956-8C91-4946-92BF-C69E550AB4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2598368"/>
            <a:ext cx="6096001" cy="2630479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BAFE44-1443-4789-B775-716992371D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98368"/>
            <a:ext cx="6095998" cy="263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8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72DC-71B7-48B3-9A60-4A55A5018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992" y="366294"/>
            <a:ext cx="6095999" cy="1014436"/>
          </a:xfrm>
        </p:spPr>
        <p:txBody>
          <a:bodyPr>
            <a:normAutofit/>
          </a:bodyPr>
          <a:lstStyle/>
          <a:p>
            <a:r>
              <a:rPr lang="en-AU" dirty="0"/>
              <a:t>Design Process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5F1428-CC8D-4046-BCCF-530D8B678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72" y="0"/>
            <a:ext cx="5489228" cy="4482769"/>
          </a:xfrm>
          <a:prstGeom prst="rect">
            <a:avLst/>
          </a:prstGeom>
        </p:spPr>
      </p:pic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20200A4-6328-46E1-8F4A-5708D97A0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781" y="3089531"/>
            <a:ext cx="6702772" cy="376846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3FEDBB5-B110-4888-AE83-E9F1757EBB06}"/>
              </a:ext>
            </a:extLst>
          </p:cNvPr>
          <p:cNvSpPr txBox="1">
            <a:spLocks/>
          </p:cNvSpPr>
          <p:nvPr/>
        </p:nvSpPr>
        <p:spPr>
          <a:xfrm>
            <a:off x="6578991" y="4319496"/>
            <a:ext cx="6095999" cy="253850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Trello and ADOBE XD were Utilized</a:t>
            </a:r>
          </a:p>
        </p:txBody>
      </p:sp>
    </p:spTree>
    <p:extLst>
      <p:ext uri="{BB962C8B-B14F-4D97-AF65-F5344CB8AC3E}">
        <p14:creationId xmlns:p14="http://schemas.microsoft.com/office/powerpoint/2010/main" val="114779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7D21E-B81D-41A2-963A-8ABCEFC79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927" y="47674"/>
            <a:ext cx="10058400" cy="1241474"/>
          </a:xfrm>
        </p:spPr>
        <p:txBody>
          <a:bodyPr/>
          <a:lstStyle/>
          <a:p>
            <a:r>
              <a:rPr lang="en-AU" dirty="0"/>
              <a:t>Challenges and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AF65B-5E23-4667-A0CE-CBD9034FE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26" y="290341"/>
            <a:ext cx="11568747" cy="3437597"/>
          </a:xfrm>
        </p:spPr>
        <p:txBody>
          <a:bodyPr/>
          <a:lstStyle/>
          <a:p>
            <a:r>
              <a:rPr lang="en-AU" dirty="0"/>
              <a:t>Challenges include</a:t>
            </a:r>
          </a:p>
          <a:p>
            <a:r>
              <a:rPr lang="en-AU" dirty="0"/>
              <a:t>-Initial Scope was too large</a:t>
            </a:r>
          </a:p>
          <a:p>
            <a:r>
              <a:rPr lang="en-AU" dirty="0"/>
              <a:t>-CSS for first time user was difficult at times to grasp</a:t>
            </a:r>
          </a:p>
          <a:p>
            <a:r>
              <a:rPr lang="en-AU" dirty="0"/>
              <a:t>-Implementing for phone before desktop  and having them both work well together</a:t>
            </a:r>
          </a:p>
          <a:p>
            <a:r>
              <a:rPr lang="en-AU" dirty="0"/>
              <a:t>-Bragging about myself while very aware I am new to this</a:t>
            </a:r>
          </a:p>
        </p:txBody>
      </p:sp>
      <p:pic>
        <p:nvPicPr>
          <p:cNvPr id="7" name="Picture 6" descr="A picture containing photo&#10;&#10;Description automatically generated">
            <a:extLst>
              <a:ext uri="{FF2B5EF4-FFF2-40B4-BE49-F238E27FC236}">
                <a16:creationId xmlns:a16="http://schemas.microsoft.com/office/drawing/2014/main" id="{75AD376C-651A-4B59-8028-CEF36E43A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948" y="3113992"/>
            <a:ext cx="7423052" cy="374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3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137CC-770C-4FF8-AEA1-44AA758C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205" y="1909689"/>
            <a:ext cx="3015590" cy="2743200"/>
          </a:xfrm>
        </p:spPr>
        <p:txBody>
          <a:bodyPr/>
          <a:lstStyle/>
          <a:p>
            <a:r>
              <a:rPr lang="en-AU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6639371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</TotalTime>
  <Words>64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Slice</vt:lpstr>
      <vt:lpstr>Portfolio </vt:lpstr>
      <vt:lpstr>Website Walkthrough https://jeffdorling.github.io/jeff-dorling.github.io/</vt:lpstr>
      <vt:lpstr>Design Process</vt:lpstr>
      <vt:lpstr>Challenges and Development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>Madeline Dorling</dc:creator>
  <cp:lastModifiedBy>Madeline Dorling</cp:lastModifiedBy>
  <cp:revision>2</cp:revision>
  <dcterms:created xsi:type="dcterms:W3CDTF">2019-05-26T01:00:01Z</dcterms:created>
  <dcterms:modified xsi:type="dcterms:W3CDTF">2019-05-26T01:19:01Z</dcterms:modified>
</cp:coreProperties>
</file>