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7" r:id="rId3"/>
    <p:sldId id="259" r:id="rId4"/>
    <p:sldId id="258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50825" y="3573463"/>
            <a:ext cx="8642350" cy="71437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429000"/>
            <a:ext cx="1366837" cy="144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ja-JP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ja-JP" alt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8893175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8726488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8893175" y="2809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85" name="Group 13"/>
          <p:cNvGrpSpPr>
            <a:grpSpLocks/>
          </p:cNvGrpSpPr>
          <p:nvPr/>
        </p:nvGrpSpPr>
        <p:grpSpPr bwMode="auto"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43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81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5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2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59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2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65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9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86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7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74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341438"/>
            <a:ext cx="8642350" cy="71437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313" y="1196975"/>
            <a:ext cx="1366837" cy="144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56E8449-F0D8-4D0E-9EC9-26B4B553431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FC3BB6-5062-4FB4-AA5E-67805CFC1C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893175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726488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893175" y="2809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30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66FF"/>
        </a:buClr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33993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20.13.249/algorithm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演算法繳交作業教學</a:t>
            </a:r>
          </a:p>
        </p:txBody>
      </p:sp>
    </p:spTree>
    <p:extLst>
      <p:ext uri="{BB962C8B-B14F-4D97-AF65-F5344CB8AC3E}">
        <p14:creationId xmlns:p14="http://schemas.microsoft.com/office/powerpoint/2010/main" val="14159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7947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毎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次繳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，老師會在一個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檔中，定義好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名稱、以及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中要實作哪些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，請按照下圖所示擺放檔案位置。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4" y="3251733"/>
            <a:ext cx="2851316" cy="1710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351129" y="4387850"/>
            <a:ext cx="2198522" cy="527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549651" y="4651375"/>
            <a:ext cx="1233985" cy="7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783636" y="4387850"/>
            <a:ext cx="3111690" cy="7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這裡的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.java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名稱不要去更改</a:t>
            </a:r>
            <a:endPara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1129" y="3820971"/>
            <a:ext cx="2198522" cy="5270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549651" y="4083050"/>
            <a:ext cx="1233985" cy="77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4783636" y="3897176"/>
            <a:ext cx="2502989" cy="3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這裡名稱可以隨意取</a:t>
            </a:r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5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33726"/>
            <a:ext cx="8229600" cy="36710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loader;</a:t>
            </a:r>
          </a:p>
          <a:p>
            <a:endParaRPr lang="zh-TW" alt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TrashCanAb</a:t>
            </a:r>
            <a:endParaRPr lang="en-US" altLang="zh-TW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altLang="zh-TW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garbage);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Empty();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//</a:t>
            </a:r>
            <a:r>
              <a:rPr lang="zh-TW" altLang="en-US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垃圾桶有東西，回傳的</a:t>
            </a: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String</a:t>
            </a:r>
            <a:r>
              <a:rPr lang="zh-TW" altLang="en-US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先進先出：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[1,2,3]</a:t>
            </a: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	//</a:t>
            </a:r>
            <a:r>
              <a:rPr lang="zh-TW" altLang="en-US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垃圾桶為空，回傳的</a:t>
            </a: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String</a:t>
            </a:r>
            <a:r>
              <a:rPr lang="zh-TW" altLang="en-US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長這樣：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836" y="1572061"/>
            <a:ext cx="2668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TrashCanAb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.java</a:t>
            </a:r>
            <a:endParaRPr lang="en-US" altLang="zh-TW" sz="2400" b="1" dirty="0" smtClean="0">
              <a:solidFill>
                <a:srgbClr val="7F00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0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3372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hw01;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loader.TrashCanAb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MyTrashCan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TrashCanAb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	{}</a:t>
            </a:r>
            <a:endParaRPr lang="zh-TW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zh-TW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garbage) {</a:t>
            </a: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//</a:t>
            </a:r>
            <a:r>
              <a:rPr lang="zh-TW" altLang="en-US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實作部分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Empty() {</a:t>
            </a: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//</a:t>
            </a:r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實作部分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//</a:t>
            </a:r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實作部分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836" y="1572061"/>
            <a:ext cx="268573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highlight>
                  <a:srgbClr val="D4D4D4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MyTrashCan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.java</a:t>
            </a:r>
            <a:endParaRPr lang="en-US" altLang="zh-TW" sz="2400" b="1" dirty="0" smtClean="0">
              <a:solidFill>
                <a:srgbClr val="7F00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22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86" y="1417638"/>
            <a:ext cx="395342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45" y="1635352"/>
            <a:ext cx="4245309" cy="470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1" y="1417638"/>
            <a:ext cx="574437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72281"/>
            <a:ext cx="8004412" cy="190789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最後將你的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.java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MyTrashCan.java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Runnable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.jar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檔上傳至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http://140.120.13.249/algorithm/index.html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98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design006-simple blue-</Template>
  <TotalTime>458</TotalTime>
  <Words>111</Words>
  <Application>Microsoft Office PowerPoint</Application>
  <PresentationFormat>如螢幕大小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ＭＳ Ｐゴシック</vt:lpstr>
      <vt:lpstr>微軟正黑體</vt:lpstr>
      <vt:lpstr>Arial</vt:lpstr>
      <vt:lpstr>Consolas</vt:lpstr>
      <vt:lpstr>標準デザイン</vt:lpstr>
      <vt:lpstr>演算法繳交作業教學</vt:lpstr>
      <vt:lpstr>教學</vt:lpstr>
      <vt:lpstr>教學</vt:lpstr>
      <vt:lpstr>教學</vt:lpstr>
      <vt:lpstr>教學</vt:lpstr>
      <vt:lpstr>教學</vt:lpstr>
      <vt:lpstr>教學</vt:lpstr>
      <vt:lpstr>教學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pomelo</dc:creator>
  <cp:lastModifiedBy>pomelo</cp:lastModifiedBy>
  <cp:revision>28</cp:revision>
  <dcterms:created xsi:type="dcterms:W3CDTF">2016-01-29T12:49:49Z</dcterms:created>
  <dcterms:modified xsi:type="dcterms:W3CDTF">2016-03-10T15:01:19Z</dcterms:modified>
</cp:coreProperties>
</file>