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7D43C22-2EEA-44E1-8C1D-4D0C1D5CF17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6803-FB73-4A2B-8FFE-C340ECD97B89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EC-9D4E-4128-BD14-D06952BBDA1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65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6803-FB73-4A2B-8FFE-C340ECD97B89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EC-9D4E-4128-BD14-D06952BBD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48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6803-FB73-4A2B-8FFE-C340ECD97B89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EC-9D4E-4128-BD14-D06952BBD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632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6803-FB73-4A2B-8FFE-C340ECD97B89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EC-9D4E-4128-BD14-D06952BBDA1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6775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6803-FB73-4A2B-8FFE-C340ECD97B89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EC-9D4E-4128-BD14-D06952BBD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459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6803-FB73-4A2B-8FFE-C340ECD97B89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EC-9D4E-4128-BD14-D06952BBDA1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382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6803-FB73-4A2B-8FFE-C340ECD97B89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EC-9D4E-4128-BD14-D06952BBD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718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6803-FB73-4A2B-8FFE-C340ECD97B89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EC-9D4E-4128-BD14-D06952BBD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11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6803-FB73-4A2B-8FFE-C340ECD97B89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EC-9D4E-4128-BD14-D06952BBD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22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6803-FB73-4A2B-8FFE-C340ECD97B89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EC-9D4E-4128-BD14-D06952BBD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19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6803-FB73-4A2B-8FFE-C340ECD97B89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EC-9D4E-4128-BD14-D06952BBD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12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6803-FB73-4A2B-8FFE-C340ECD97B89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EC-9D4E-4128-BD14-D06952BBD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78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6803-FB73-4A2B-8FFE-C340ECD97B89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EC-9D4E-4128-BD14-D06952BBD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47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6803-FB73-4A2B-8FFE-C340ECD97B89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EC-9D4E-4128-BD14-D06952BBD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77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6803-FB73-4A2B-8FFE-C340ECD97B89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EC-9D4E-4128-BD14-D06952BBD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13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6803-FB73-4A2B-8FFE-C340ECD97B89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EC-9D4E-4128-BD14-D06952BBD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93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6803-FB73-4A2B-8FFE-C340ECD97B89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EC-9D4E-4128-BD14-D06952BBD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1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096803-FB73-4A2B-8FFE-C340ECD97B89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1124EC-9D4E-4128-BD14-D06952BBD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579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95AAE-87BD-F616-DB73-FBAD2EAEB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Развёртывание СУБД </a:t>
            </a:r>
            <a:r>
              <a:rPr lang="ru-RU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средств автоматизации развёртывания и управления приложениями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9A058C-52EA-BE2F-7176-EA980AE17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0215" indent="450215" algn="just">
              <a:lnSpc>
                <a:spcPct val="90000"/>
              </a:lnSpc>
              <a:tabLst>
                <a:tab pos="1170305" algn="l"/>
              </a:tabLst>
            </a:pPr>
            <a:r>
              <a:rPr lang="ru-RU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лабораторной работы: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изучить основы работы программного средства для автоматизации развёртывания и управления приложениями в средах с поддержкой контейнеризации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 примере решения задачи развёртывания СУБД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Postgres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7248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74319F3-3FCF-226F-6694-638D3BF2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3136333"/>
            <a:ext cx="8534401" cy="58533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/>
              <a:t>Спсибо</a:t>
            </a:r>
            <a:r>
              <a:rPr lang="ru-RU" dirty="0"/>
              <a:t>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9016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87F455C-A230-5036-295C-460E2110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Docker?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88D0EE8F-1971-59B7-9220-ADEB376CC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Докер — это открытая платформа для разработки, доставки и эксплуатации приложений.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разработан для более быстрого выкладывания ваших приложений. С помощью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вы можете отделить ваше приложение от вашей инфраструктуры и обращаться с инфраструктурой как управляемым приложением.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помогает выкладывать ваш код быстрее, быстрее тестировать, быстрее выкладывать приложения и уменьшить время между написанием кода и запуска кода.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делает это с помощью легковесной платформы контейнерной виртуализации, используя процессы и утилиты, которые помогают управлять и выкладывать ваши приложения.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73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1AB5E-3F2B-E81A-16FA-05EFF6ED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Postgres?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552DD5-8A46-A922-6F1B-DA26F967A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это мощная объектно-реляционная система управления базами данных (СУБД), которая начала своё развитие в 1986 году на кафедре компьютерных наук Университета Калифорнии в Беркли. Она была основана на коде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другой реляционной СУБД.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с открытым исходным кодом и распространяется под лицензией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является свободной и открытой.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поддерживает стандарт SQL и предоставляет расширенные возможности для работы с различными типами данных, включая JSON, XML,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геоданные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многие другие. Он также обладает множеством расширений, которые позволяют расширить его функциональность.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283000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C3DEBDA-0584-2B85-1EB8-5B08400A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4752" y="721090"/>
            <a:ext cx="5508358" cy="5820166"/>
          </a:xfrm>
        </p:spPr>
        <p:txBody>
          <a:bodyPr>
            <a:normAutofit/>
          </a:bodyPr>
          <a:lstStyle/>
          <a:p>
            <a:r>
              <a:rPr lang="ru-RU" sz="1800" dirty="0"/>
              <a:t>Приступим к работе с </a:t>
            </a:r>
            <a:r>
              <a:rPr lang="en-US" sz="1800" dirty="0"/>
              <a:t>Docker.</a:t>
            </a:r>
            <a:r>
              <a:rPr lang="ru-RU" sz="1800" dirty="0"/>
              <a:t> Для этого перейдем на сайт 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https://www.docker.com</a:t>
            </a:r>
            <a:br>
              <a:rPr lang="en-US" sz="18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18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и скачаем клиент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docker.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Далее, зарегистрируемся, откроем программу. На Скриншоте справа изображена рабочая среда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docker desktop.</a:t>
            </a:r>
            <a:b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sz="18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985E8CD-DE21-25E0-2088-351E850BF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721090"/>
            <a:ext cx="5508625" cy="5896993"/>
          </a:xfrm>
        </p:spPr>
      </p:pic>
    </p:spTree>
    <p:extLst>
      <p:ext uri="{BB962C8B-B14F-4D97-AF65-F5344CB8AC3E}">
        <p14:creationId xmlns:p14="http://schemas.microsoft.com/office/powerpoint/2010/main" val="55194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FC607-1CE7-25F5-A17C-1B4789A0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85800"/>
            <a:ext cx="5411788" cy="5308599"/>
          </a:xfrm>
        </p:spPr>
        <p:txBody>
          <a:bodyPr>
            <a:normAutofit/>
          </a:bodyPr>
          <a:lstStyle/>
          <a:p>
            <a:r>
              <a:rPr lang="ru-RU" sz="1800" dirty="0"/>
              <a:t>Далее, создадим базу данных </a:t>
            </a:r>
            <a:r>
              <a:rPr lang="en-US" sz="1800" dirty="0" err="1"/>
              <a:t>postgres</a:t>
            </a:r>
            <a:r>
              <a:rPr lang="en-US" sz="1800" dirty="0"/>
              <a:t> </a:t>
            </a:r>
            <a:r>
              <a:rPr lang="ru-RU" sz="1800" dirty="0"/>
              <a:t>в расширении </a:t>
            </a:r>
            <a:r>
              <a:rPr lang="en-US" sz="1800" dirty="0" err="1"/>
              <a:t>DBTools</a:t>
            </a:r>
            <a:r>
              <a:rPr lang="en-US" sz="1800" dirty="0"/>
              <a:t> </a:t>
            </a:r>
            <a:r>
              <a:rPr lang="ru-RU" sz="1800" dirty="0"/>
              <a:t>рабочей среды </a:t>
            </a:r>
            <a:r>
              <a:rPr lang="en-US" sz="1800" dirty="0"/>
              <a:t>Microsoft visual studio code, </a:t>
            </a:r>
            <a:r>
              <a:rPr lang="ru-RU" sz="1800" dirty="0"/>
              <a:t>и подключимся к ней.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4A8E98B-7E49-0B16-23B5-24001C792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685800"/>
            <a:ext cx="5411787" cy="5308599"/>
          </a:xfrm>
        </p:spPr>
      </p:pic>
    </p:spTree>
    <p:extLst>
      <p:ext uri="{BB962C8B-B14F-4D97-AF65-F5344CB8AC3E}">
        <p14:creationId xmlns:p14="http://schemas.microsoft.com/office/powerpoint/2010/main" val="342998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306FE-F1B3-BF4A-E54D-1E33EED8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85800"/>
            <a:ext cx="5483382" cy="5308599"/>
          </a:xfrm>
        </p:spPr>
        <p:txBody>
          <a:bodyPr>
            <a:normAutofit/>
          </a:bodyPr>
          <a:lstStyle/>
          <a:p>
            <a:r>
              <a:rPr lang="ru-RU" sz="1800" dirty="0"/>
              <a:t>Далее, создадим </a:t>
            </a:r>
            <a:r>
              <a:rPr lang="en-US" sz="1800" dirty="0" err="1"/>
              <a:t>dockerfile</a:t>
            </a:r>
            <a:r>
              <a:rPr lang="en-US" sz="1800" dirty="0"/>
              <a:t> </a:t>
            </a:r>
            <a:r>
              <a:rPr lang="ru-RU" sz="1800" dirty="0"/>
              <a:t>с заданными параметрами. </a:t>
            </a:r>
            <a:r>
              <a:rPr lang="en-US" sz="1800" dirty="0"/>
              <a:t>ENV </a:t>
            </a:r>
            <a:r>
              <a:rPr lang="ru-RU" sz="1800" dirty="0"/>
              <a:t>означает </a:t>
            </a:r>
            <a:r>
              <a:rPr lang="en-US" sz="1800" dirty="0"/>
              <a:t>environment</a:t>
            </a:r>
            <a:r>
              <a:rPr lang="ru-RU" sz="1800" dirty="0"/>
              <a:t>, эта </a:t>
            </a:r>
            <a:r>
              <a:rPr lang="ru-RU" sz="1800" dirty="0" err="1"/>
              <a:t>перменная</a:t>
            </a:r>
            <a:r>
              <a:rPr lang="ru-RU" sz="1800" dirty="0"/>
              <a:t> позволяет задать значения данных для подключения к БД; </a:t>
            </a:r>
            <a:r>
              <a:rPr lang="en-US" sz="1800" dirty="0"/>
              <a:t>FROM </a:t>
            </a:r>
            <a:r>
              <a:rPr lang="en-US" sz="1800" dirty="0" err="1"/>
              <a:t>postgres:latest</a:t>
            </a:r>
            <a:r>
              <a:rPr lang="en-US" sz="1800" dirty="0"/>
              <a:t> </a:t>
            </a:r>
            <a:r>
              <a:rPr lang="ru-RU" sz="1800" dirty="0"/>
              <a:t>позволяет подключить последний образ </a:t>
            </a:r>
            <a:r>
              <a:rPr lang="en-US" sz="1800" dirty="0" err="1"/>
              <a:t>postgres</a:t>
            </a:r>
            <a:r>
              <a:rPr lang="en-US" sz="1800" dirty="0"/>
              <a:t> </a:t>
            </a:r>
            <a:r>
              <a:rPr lang="ru-RU" sz="1800" dirty="0"/>
              <a:t>по умолчанию; </a:t>
            </a:r>
            <a:r>
              <a:rPr lang="en-US" sz="1800" dirty="0"/>
              <a:t>copy </a:t>
            </a:r>
            <a:r>
              <a:rPr lang="ru-RU" sz="1800" dirty="0"/>
              <a:t>копирует путь с рабочим файлом </a:t>
            </a:r>
            <a:r>
              <a:rPr lang="en-US" sz="1800" dirty="0" err="1"/>
              <a:t>init.sql</a:t>
            </a:r>
            <a:endParaRPr lang="ru-RU" sz="1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72DD155-3E24-21AC-C727-696471395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685800"/>
            <a:ext cx="5411787" cy="5308599"/>
          </a:xfrm>
        </p:spPr>
      </p:pic>
    </p:spTree>
    <p:extLst>
      <p:ext uri="{BB962C8B-B14F-4D97-AF65-F5344CB8AC3E}">
        <p14:creationId xmlns:p14="http://schemas.microsoft.com/office/powerpoint/2010/main" val="354103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DA46D-2DC9-3D5E-A7C4-E97B142A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85800"/>
            <a:ext cx="5411788" cy="5308599"/>
          </a:xfrm>
        </p:spPr>
        <p:txBody>
          <a:bodyPr>
            <a:normAutofit/>
          </a:bodyPr>
          <a:lstStyle/>
          <a:p>
            <a:r>
              <a:rPr lang="ru-RU" sz="1800" dirty="0"/>
              <a:t>Далее, создадим </a:t>
            </a:r>
            <a:r>
              <a:rPr lang="en-US" sz="1800" dirty="0" err="1"/>
              <a:t>sql</a:t>
            </a:r>
            <a:r>
              <a:rPr lang="en-US" sz="1800" dirty="0"/>
              <a:t> </a:t>
            </a:r>
            <a:r>
              <a:rPr lang="ru-RU" sz="1800" dirty="0"/>
              <a:t>скрипт </a:t>
            </a:r>
            <a:r>
              <a:rPr lang="en-US" sz="1800" dirty="0" err="1"/>
              <a:t>init.sql</a:t>
            </a:r>
            <a:r>
              <a:rPr lang="en-US" sz="1800" dirty="0"/>
              <a:t>, </a:t>
            </a:r>
            <a:r>
              <a:rPr lang="ru-RU" sz="1800" dirty="0"/>
              <a:t>и </a:t>
            </a:r>
            <a:r>
              <a:rPr lang="ru-RU" sz="1800" dirty="0" err="1"/>
              <a:t>инициалзириуем</a:t>
            </a:r>
            <a:r>
              <a:rPr lang="ru-RU" sz="1800" dirty="0"/>
              <a:t> переменные в соответствии с заданием.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E53281-BE94-6611-C390-C378DFB20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685800"/>
            <a:ext cx="5411787" cy="5308599"/>
          </a:xfrm>
        </p:spPr>
      </p:pic>
    </p:spTree>
    <p:extLst>
      <p:ext uri="{BB962C8B-B14F-4D97-AF65-F5344CB8AC3E}">
        <p14:creationId xmlns:p14="http://schemas.microsoft.com/office/powerpoint/2010/main" val="242700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94F6E-89CE-6466-3536-62E1FE2B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85800"/>
            <a:ext cx="5411788" cy="5308599"/>
          </a:xfrm>
        </p:spPr>
        <p:txBody>
          <a:bodyPr>
            <a:normAutofit/>
          </a:bodyPr>
          <a:lstStyle/>
          <a:p>
            <a:r>
              <a:rPr lang="ru-RU" sz="1800" dirty="0"/>
              <a:t>Далее, при помощи команды </a:t>
            </a:r>
            <a:r>
              <a:rPr lang="en-US" sz="1800" dirty="0"/>
              <a:t>docker build </a:t>
            </a:r>
            <a:r>
              <a:rPr lang="en-US" sz="1800" dirty="0" err="1"/>
              <a:t>d_img:latest</a:t>
            </a:r>
            <a:r>
              <a:rPr lang="en-US" sz="1800" dirty="0"/>
              <a:t> </a:t>
            </a:r>
            <a:r>
              <a:rPr lang="ru-RU" sz="1800" dirty="0"/>
              <a:t>соберем контейнер, и запустим его с помощью </a:t>
            </a:r>
            <a:r>
              <a:rPr lang="en-US" sz="1800" dirty="0"/>
              <a:t>docker run </a:t>
            </a:r>
            <a:r>
              <a:rPr lang="en-US" sz="1800" dirty="0" err="1"/>
              <a:t>d_img:latest</a:t>
            </a:r>
            <a:br>
              <a:rPr lang="en-US" sz="1800" dirty="0"/>
            </a:br>
            <a:r>
              <a:rPr lang="ru-RU" sz="1800" dirty="0"/>
              <a:t>В терминале увидим соответствующие записи, индексирующие успешный запуск контейнера.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827FF4-2ACF-26FC-1EA8-8C7486A1C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685800"/>
            <a:ext cx="5411787" cy="5486400"/>
          </a:xfrm>
        </p:spPr>
      </p:pic>
    </p:spTree>
    <p:extLst>
      <p:ext uri="{BB962C8B-B14F-4D97-AF65-F5344CB8AC3E}">
        <p14:creationId xmlns:p14="http://schemas.microsoft.com/office/powerpoint/2010/main" val="102166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2FB0E-B9C9-CF8B-264A-8F14605B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85800"/>
            <a:ext cx="5411788" cy="5308599"/>
          </a:xfrm>
        </p:spPr>
        <p:txBody>
          <a:bodyPr>
            <a:normAutofit/>
          </a:bodyPr>
          <a:lstStyle/>
          <a:p>
            <a:r>
              <a:rPr lang="ru-RU" sz="1800" dirty="0"/>
              <a:t>Следуя указаниям задач, создадим файл </a:t>
            </a:r>
            <a:r>
              <a:rPr lang="en-US" sz="1800" dirty="0"/>
              <a:t>docker-</a:t>
            </a:r>
            <a:r>
              <a:rPr lang="en-US" sz="1800" dirty="0" err="1"/>
              <a:t>compose.yaml</a:t>
            </a:r>
            <a:br>
              <a:rPr lang="en-US" sz="1800" dirty="0"/>
            </a:br>
            <a:r>
              <a:rPr lang="ru-RU" sz="1800" dirty="0"/>
              <a:t>согласно заданию, заполним соответствующие поля. </a:t>
            </a:r>
            <a:br>
              <a:rPr lang="ru-RU" sz="1800" dirty="0"/>
            </a:br>
            <a:r>
              <a:rPr lang="en-US" sz="1800" dirty="0"/>
              <a:t>Environment – </a:t>
            </a:r>
            <a:r>
              <a:rPr lang="ru-RU" sz="1800" dirty="0"/>
              <a:t>позволяет инициализировать переменные нужными значениями.</a:t>
            </a:r>
            <a:br>
              <a:rPr lang="ru-RU" sz="1800" dirty="0"/>
            </a:br>
            <a:r>
              <a:rPr lang="en-US" sz="1800" dirty="0"/>
              <a:t>Ports – </a:t>
            </a:r>
            <a:r>
              <a:rPr lang="ru-RU" sz="1800" dirty="0"/>
              <a:t>задает порты</a:t>
            </a:r>
            <a:br>
              <a:rPr lang="ru-RU" sz="1800" dirty="0"/>
            </a:br>
            <a:r>
              <a:rPr lang="en-US" sz="1800" dirty="0"/>
              <a:t>container name – </a:t>
            </a:r>
            <a:r>
              <a:rPr lang="ru-RU" sz="1800" dirty="0"/>
              <a:t>имя контейнера</a:t>
            </a:r>
            <a:br>
              <a:rPr lang="ru-RU" sz="1800" dirty="0"/>
            </a:br>
            <a:r>
              <a:rPr lang="en-US" sz="1800" dirty="0"/>
              <a:t>image – </a:t>
            </a:r>
            <a:r>
              <a:rPr lang="ru-RU" sz="1800" dirty="0"/>
              <a:t>образ СУБД</a:t>
            </a:r>
            <a:br>
              <a:rPr lang="ru-RU" sz="1800" dirty="0"/>
            </a:br>
            <a:r>
              <a:rPr lang="en-US" sz="1800" dirty="0"/>
              <a:t>volume – </a:t>
            </a:r>
            <a:r>
              <a:rPr lang="ru-RU" sz="1800" dirty="0"/>
              <a:t>задается для копирования путь к рабочих файлов </a:t>
            </a:r>
            <a:r>
              <a:rPr lang="ru-RU" sz="1800" dirty="0" err="1"/>
              <a:t>субд</a:t>
            </a:r>
            <a:endParaRPr lang="ru-RU" sz="1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93ACAC-BFFF-3CE5-C287-89BC4FB5F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685800"/>
            <a:ext cx="5411787" cy="5308599"/>
          </a:xfrm>
        </p:spPr>
      </p:pic>
    </p:spTree>
    <p:extLst>
      <p:ext uri="{BB962C8B-B14F-4D97-AF65-F5344CB8AC3E}">
        <p14:creationId xmlns:p14="http://schemas.microsoft.com/office/powerpoint/2010/main" val="319260786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453</Words>
  <Application>Microsoft Office PowerPoint</Application>
  <PresentationFormat>Широкоэкранный</PresentationFormat>
  <Paragraphs>14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Century Gothic</vt:lpstr>
      <vt:lpstr>Times New Roman</vt:lpstr>
      <vt:lpstr>Wingdings 3</vt:lpstr>
      <vt:lpstr>Сектор</vt:lpstr>
      <vt:lpstr>Развёртывание СУБД Postgres с использованием средств автоматизации развёртывания и управления приложениями </vt:lpstr>
      <vt:lpstr>Что такое Docker?</vt:lpstr>
      <vt:lpstr>Что такое Postgres?</vt:lpstr>
      <vt:lpstr>Приступим к работе с Docker. Для этого перейдем на сайт https://www.docker.com  и скачаем клиент docker. Далее, зарегистрируемся, откроем программу. На Скриншоте справа изображена рабочая среда docker desktop. </vt:lpstr>
      <vt:lpstr>Далее, создадим базу данных postgres в расширении DBTools рабочей среды Microsoft visual studio code, и подключимся к ней.</vt:lpstr>
      <vt:lpstr>Далее, создадим dockerfile с заданными параметрами. ENV означает environment, эта перменная позволяет задать значения данных для подключения к БД; FROM postgres:latest позволяет подключить последний образ postgres по умолчанию; copy копирует путь с рабочим файлом init.sql</vt:lpstr>
      <vt:lpstr>Далее, создадим sql скрипт init.sql, и инициалзириуем переменные в соответствии с заданием.</vt:lpstr>
      <vt:lpstr>Далее, при помощи команды docker build d_img:latest соберем контейнер, и запустим его с помощью docker run d_img:latest В терминале увидим соответствующие записи, индексирующие успешный запуск контейнера.</vt:lpstr>
      <vt:lpstr>Следуя указаниям задач, создадим файл docker-compose.yaml согласно заданию, заполним соответствующие поля.  Environment – позволяет инициализировать переменные нужными значениями. Ports – задает порты container name – имя контейнера image – образ СУБД volume – задается для копирования путь к рабочих файлов субд</vt:lpstr>
      <vt:lpstr>Спсибо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Развёртывание СУБД Postgres с использованием средств автоматизации развёртывания и управления приложениями </dc:title>
  <dc:creator>Nikita</dc:creator>
  <cp:lastModifiedBy>Nikita</cp:lastModifiedBy>
  <cp:revision>2</cp:revision>
  <dcterms:created xsi:type="dcterms:W3CDTF">2024-01-05T12:54:48Z</dcterms:created>
  <dcterms:modified xsi:type="dcterms:W3CDTF">2024-01-05T13:30:35Z</dcterms:modified>
</cp:coreProperties>
</file>