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11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25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398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3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717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79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6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62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98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6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50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70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8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BE52-1004-44D5-960D-C814A6BF635C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6456F6-F090-4D2A-97A2-118F69254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0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6F7AF-82FC-4DEE-9974-559B0CA2D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98775"/>
            <a:ext cx="7766936" cy="1646302"/>
          </a:xfrm>
        </p:spPr>
        <p:txBody>
          <a:bodyPr/>
          <a:lstStyle/>
          <a:p>
            <a:pPr algn="ctr"/>
            <a:r>
              <a:rPr lang="ru-RU" sz="4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логической структуры базы данных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57FF5D-BA92-28BA-8A06-6203670D6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5001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зучение основ логического проектирования базы данных, освоить процесс разработки логической структуры базы данных и построения диаграммы «сущность-связь».</a:t>
            </a:r>
          </a:p>
          <a:p>
            <a:pPr algn="ct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605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069C8-7739-23AE-B447-84C088B0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структура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91271-DFAD-ACCD-5212-E076BDCE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 algn="just">
              <a:lnSpc>
                <a:spcPct val="150000"/>
              </a:lnSpc>
            </a:pPr>
            <a:r>
              <a:rPr lang="ru-RU" dirty="0"/>
              <a:t>Логическая структура базы данных определяет, как данные организованы и взаимосвязаны друг с другом на уровне схемы данных. Она определяет логическую модель данных и описывает, как информация хранится, связана и как к ней обращаются.</a:t>
            </a:r>
          </a:p>
        </p:txBody>
      </p:sp>
    </p:spTree>
    <p:extLst>
      <p:ext uri="{BB962C8B-B14F-4D97-AF65-F5344CB8AC3E}">
        <p14:creationId xmlns:p14="http://schemas.microsoft.com/office/powerpoint/2010/main" val="382414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FC636-5A52-09DD-761B-BD989F6B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3386"/>
            <a:ext cx="8596668" cy="1320800"/>
          </a:xfrm>
        </p:spPr>
        <p:txBody>
          <a:bodyPr>
            <a:noAutofit/>
          </a:bodyPr>
          <a:lstStyle/>
          <a:p>
            <a:r>
              <a:rPr lang="ru-RU" sz="2800" dirty="0"/>
              <a:t>В соответствии с заданием, была рассмотрена и выбрана схема сущности, представленная на скриншоте: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ECE5BE-FC85-9206-230A-46F7A8932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106" y="2160588"/>
            <a:ext cx="3355825" cy="3881437"/>
          </a:xfrm>
        </p:spPr>
      </p:pic>
    </p:spTree>
    <p:extLst>
      <p:ext uri="{BB962C8B-B14F-4D97-AF65-F5344CB8AC3E}">
        <p14:creationId xmlns:p14="http://schemas.microsoft.com/office/powerpoint/2010/main" val="298709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C64A3-65B0-CD16-AC20-CC92B47F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Далее, были определены ключевые атрибуты.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E37A6-A54A-20A7-66D8-D8AABD76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00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таблице «врачи» ключевым атрибутом будет «ФИО врача», а дополнительным ключом «Специальность». В таблице «пациенты» ключевым атрибутом будет ФИО пациента, а дополнительным ключом будет «Специальность врача». В таблице «дата приема» ключевым атрибутом будет «дата», а дополнительными связями будет ФИО врача и ФИО пациента.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7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003D5-0D17-70A4-9C36-8856B00B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Следующим пунктом послужило определение связей и их типов.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297A6C-3128-2222-7EF3-CE509AFE6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74" y="1969086"/>
            <a:ext cx="5685576" cy="4279314"/>
          </a:xfrm>
        </p:spPr>
      </p:pic>
    </p:spTree>
    <p:extLst>
      <p:ext uri="{BB962C8B-B14F-4D97-AF65-F5344CB8AC3E}">
        <p14:creationId xmlns:p14="http://schemas.microsoft.com/office/powerpoint/2010/main" val="2457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9C879-6244-8B27-C67F-FB055651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Затем, следуя методическим указаниям, была построена диаграмма сущность-связь.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16134B-8A70-7AD4-9EE3-10C8C2493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78" y="2160588"/>
            <a:ext cx="4211282" cy="3881437"/>
          </a:xfrm>
        </p:spPr>
      </p:pic>
    </p:spTree>
    <p:extLst>
      <p:ext uri="{BB962C8B-B14F-4D97-AF65-F5344CB8AC3E}">
        <p14:creationId xmlns:p14="http://schemas.microsoft.com/office/powerpoint/2010/main" val="195243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CB90D2-ABB8-7E74-9F20-32ABC89C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100405"/>
            <a:ext cx="8596668" cy="242704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 соответствии с поставленной задачей, были раскрыты основные вопросы по теме. </a:t>
            </a:r>
            <a:br>
              <a:rPr lang="ru-RU" dirty="0"/>
            </a:b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4858512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187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Аспект</vt:lpstr>
      <vt:lpstr>Разработка логической структуры базы данных</vt:lpstr>
      <vt:lpstr>Логическая структура базы данных</vt:lpstr>
      <vt:lpstr>В соответствии с заданием, была рассмотрена и выбрана схема сущности, представленная на скриншоте:</vt:lpstr>
      <vt:lpstr>Далее, были определены ключевые атрибуты.</vt:lpstr>
      <vt:lpstr>Следующим пунктом послужило определение связей и их типов.</vt:lpstr>
      <vt:lpstr>Затем, следуя методическим указаниям, была построена диаграмма сущность-связь.</vt:lpstr>
      <vt:lpstr>В соответствии с поставленной задачей, были раскрыты основные вопросы по теме. 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логической структуры базы данных</dc:title>
  <dc:creator>Nikita</dc:creator>
  <cp:lastModifiedBy>Nikita</cp:lastModifiedBy>
  <cp:revision>1</cp:revision>
  <dcterms:created xsi:type="dcterms:W3CDTF">2024-01-08T23:04:17Z</dcterms:created>
  <dcterms:modified xsi:type="dcterms:W3CDTF">2024-01-08T23:18:44Z</dcterms:modified>
</cp:coreProperties>
</file>