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32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65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1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8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3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1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3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0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9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2C0C-F3AD-4472-9B68-9C3867DE1957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68A0F2-972D-4EA0-8F86-356416F19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6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D6142-63E2-9DF8-6951-967D47C7C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физической структуры базы данных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756DE-3AFE-50F7-EE90-AAC4AC88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Изучение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освоение процесса разработки физической структуры базы данных с использованием системы управления базами данных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02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3ED43-1121-60EA-A155-7E067E35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СУБД </a:t>
            </a:r>
            <a:r>
              <a:rPr lang="en-US" dirty="0"/>
              <a:t>PostgreSQL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71139-3289-5A2A-8F4F-12F9372F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 algn="just">
              <a:lnSpc>
                <a:spcPct val="150000"/>
              </a:lnSpc>
            </a:pPr>
            <a:r>
              <a:rPr lang="ru-RU" dirty="0" err="1"/>
              <a:t>PostgreSQL</a:t>
            </a:r>
            <a:r>
              <a:rPr lang="ru-RU" dirty="0"/>
              <a:t> - это мощная система управления реляционными базами данных (СУБД) с открытым исходным кодом. Эта система известна своей надежностью, расширяемостью и соответствием стандартам SQL. </a:t>
            </a:r>
            <a:r>
              <a:rPr lang="ru-RU" dirty="0" err="1"/>
              <a:t>PostgreSQL</a:t>
            </a:r>
            <a:r>
              <a:rPr lang="ru-RU" dirty="0"/>
              <a:t> поддерживает различные типы данных, обеспечивает высокую производительность, а также обладает функциональностью для обработки сложных запросов и обеспечения целостности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120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17097-7FCA-6E54-3986-3F2B8D44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Инструментарий для работы с СУБД </a:t>
            </a:r>
            <a:r>
              <a:rPr lang="en-US" dirty="0" err="1"/>
              <a:t>PostgresSQL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117E5-9937-7E32-BC1B-1371E939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 algn="just">
              <a:lnSpc>
                <a:spcPct val="150000"/>
              </a:lnSpc>
            </a:pPr>
            <a:r>
              <a:rPr lang="ru-RU" dirty="0"/>
              <a:t>В Microsoft Visual Studio Code (VS Code), расширения для работы с базами данных предоставляют различные инструменты для подключения к базам данных, выполнения запросов SQL, визуализации данных и управления схемой базы данных. В нашем случае было выбрано </a:t>
            </a:r>
            <a:r>
              <a:rPr lang="en-US" dirty="0"/>
              <a:t>PostgreSQL (</a:t>
            </a:r>
            <a:r>
              <a:rPr lang="en-US" dirty="0" err="1"/>
              <a:t>vscode-postgresql</a:t>
            </a:r>
            <a:r>
              <a:rPr lang="en-US" dirty="0"/>
              <a:t>)</a:t>
            </a:r>
            <a:r>
              <a:rPr lang="ru-RU" dirty="0"/>
              <a:t>. Данное расширение предоставляет поддержку для работы с </a:t>
            </a:r>
            <a:r>
              <a:rPr lang="ru-RU" dirty="0" err="1"/>
              <a:t>PostgreSQL</a:t>
            </a:r>
            <a:r>
              <a:rPr lang="ru-RU" dirty="0"/>
              <a:t>. Позволяет подключаться к базе данных </a:t>
            </a:r>
            <a:r>
              <a:rPr lang="ru-RU" dirty="0" err="1"/>
              <a:t>PostgreSQL</a:t>
            </a:r>
            <a:r>
              <a:rPr lang="ru-RU" dirty="0"/>
              <a:t>, выполнять запросы, просматривать и редактировать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0450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B9F2A-1085-764F-0568-C00E1CA4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заполнение таблиц в соответствии с заданием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72C0E9-8185-90F3-EED4-9B7B5D99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34" y="2133600"/>
            <a:ext cx="7963958" cy="3778250"/>
          </a:xfrm>
        </p:spPr>
      </p:pic>
    </p:spTree>
    <p:extLst>
      <p:ext uri="{BB962C8B-B14F-4D97-AF65-F5344CB8AC3E}">
        <p14:creationId xmlns:p14="http://schemas.microsoft.com/office/powerpoint/2010/main" val="32760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290CD-98BA-CAA3-D5B6-C03A8E86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Далее, создаем обертку БД в докер контейнер </a:t>
            </a:r>
            <a:r>
              <a:rPr lang="en-US" dirty="0"/>
              <a:t>docker-compose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DA7775-270F-A1A0-5D07-BEAA42D94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69496"/>
            <a:ext cx="8915400" cy="3706458"/>
          </a:xfrm>
        </p:spPr>
      </p:pic>
    </p:spTree>
    <p:extLst>
      <p:ext uri="{BB962C8B-B14F-4D97-AF65-F5344CB8AC3E}">
        <p14:creationId xmlns:p14="http://schemas.microsoft.com/office/powerpoint/2010/main" val="31256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8AADC-4584-7C65-4822-25E64FA1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Затем строится графическая диаграмма, отображающая физическую структуру БД.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193EEC-EFA4-7063-5EBE-179A54A7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4" y="2133600"/>
            <a:ext cx="5040738" cy="3778250"/>
          </a:xfrm>
        </p:spPr>
      </p:pic>
    </p:spTree>
    <p:extLst>
      <p:ext uri="{BB962C8B-B14F-4D97-AF65-F5344CB8AC3E}">
        <p14:creationId xmlns:p14="http://schemas.microsoft.com/office/powerpoint/2010/main" val="197275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0E0E-D2BE-C2D3-0944-B4C231F4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460" y="1574724"/>
            <a:ext cx="8911687" cy="2336373"/>
          </a:xfrm>
        </p:spPr>
        <p:txBody>
          <a:bodyPr/>
          <a:lstStyle/>
          <a:p>
            <a:pPr algn="ctr"/>
            <a:r>
              <a:rPr lang="ru-RU" dirty="0"/>
              <a:t>Итак, в процессе выполнения лабораторной работы были достигнуты все поставленные задачи. </a:t>
            </a:r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959779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198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Разработка физической структуры базы данных </vt:lpstr>
      <vt:lpstr>СУБД PostgreSQL</vt:lpstr>
      <vt:lpstr>Инструментарий для работы с СУБД PostgresSQL</vt:lpstr>
      <vt:lpstr>Создание и заполнение таблиц в соответствии с заданием</vt:lpstr>
      <vt:lpstr>Далее, создаем обертку БД в докер контейнер docker-compose</vt:lpstr>
      <vt:lpstr>Затем строится графическая диаграмма, отображающая физическую структуру БД.</vt:lpstr>
      <vt:lpstr>Итак, в процессе выполнения лабораторной работы были достигнуты все поставленные задачи. 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физической структуры базы данных </dc:title>
  <dc:creator>Nikita</dc:creator>
  <cp:lastModifiedBy>Nikita</cp:lastModifiedBy>
  <cp:revision>1</cp:revision>
  <dcterms:created xsi:type="dcterms:W3CDTF">2024-01-08T23:43:53Z</dcterms:created>
  <dcterms:modified xsi:type="dcterms:W3CDTF">2024-01-09T00:25:28Z</dcterms:modified>
</cp:coreProperties>
</file>