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A122-587F-4498-950F-209A3388DC0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F25B-A823-4677-B3FF-AD2C487DD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0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A122-587F-4498-950F-209A3388DC0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F25B-A823-4677-B3FF-AD2C487DD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11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A122-587F-4498-950F-209A3388DC0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F25B-A823-4677-B3FF-AD2C487DD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67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A122-587F-4498-950F-209A3388DC0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F25B-A823-4677-B3FF-AD2C487DD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51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A122-587F-4498-950F-209A3388DC0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F25B-A823-4677-B3FF-AD2C487DD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3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A122-587F-4498-950F-209A3388DC0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F25B-A823-4677-B3FF-AD2C487DD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6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A122-587F-4498-950F-209A3388DC0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F25B-A823-4677-B3FF-AD2C487DD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6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A122-587F-4498-950F-209A3388DC0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F25B-A823-4677-B3FF-AD2C487DD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3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A122-587F-4498-950F-209A3388DC0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F25B-A823-4677-B3FF-AD2C487DD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9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A122-587F-4498-950F-209A3388DC0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F25B-A823-4677-B3FF-AD2C487DD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26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A122-587F-4498-950F-209A3388DC0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F25B-A823-4677-B3FF-AD2C487DD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47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0A122-587F-4498-950F-209A3388DC01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F25B-A823-4677-B3FF-AD2C487DD0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3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 Report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04138"/>
            <a:ext cx="10490025" cy="25277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74" y="4692641"/>
            <a:ext cx="4330923" cy="31751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207491" y="4666733"/>
            <a:ext cx="125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</a:t>
            </a:r>
            <a:r>
              <a:rPr lang="zh-TW" altLang="en-US" dirty="0" smtClean="0"/>
              <a:t>行</a:t>
            </a:r>
            <a:r>
              <a:rPr lang="en-US" altLang="zh-TW" dirty="0" smtClean="0"/>
              <a:t>error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7" idx="3"/>
            <a:endCxn id="6" idx="1"/>
          </p:cNvCxnSpPr>
          <p:nvPr/>
        </p:nvCxnSpPr>
        <p:spPr>
          <a:xfrm>
            <a:off x="3463636" y="4851399"/>
            <a:ext cx="2000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013527" y="5403273"/>
            <a:ext cx="5551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原因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index out of range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45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Debug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toy7755679@gmail.com</dc:creator>
  <cp:lastModifiedBy>toy7755679@gmail.com</cp:lastModifiedBy>
  <cp:revision>3</cp:revision>
  <dcterms:created xsi:type="dcterms:W3CDTF">2019-10-03T07:33:32Z</dcterms:created>
  <dcterms:modified xsi:type="dcterms:W3CDTF">2019-10-03T07:53:47Z</dcterms:modified>
</cp:coreProperties>
</file>