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899"/>
    <a:srgbClr val="FF8A22"/>
    <a:srgbClr val="2BC6F2"/>
    <a:srgbClr val="FA8D31"/>
    <a:srgbClr val="61DAFB"/>
    <a:srgbClr val="F78320"/>
    <a:srgbClr val="FE8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750EEE-6C25-481C-93D3-2E13BF2FB04E}" v="5" dt="2021-03-07T22:52:32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>
        <p:scale>
          <a:sx n="70" d="100"/>
          <a:sy n="70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AVIO MOTA DA CRUZ" userId="14749f3a-f6bc-4d3e-979b-7fff7d26fa09" providerId="ADAL" clId="{C3750EEE-6C25-481C-93D3-2E13BF2FB04E}"/>
    <pc:docChg chg="undo custSel addSld delSld modSld">
      <pc:chgData name="FLAVIO MOTA DA CRUZ" userId="14749f3a-f6bc-4d3e-979b-7fff7d26fa09" providerId="ADAL" clId="{C3750EEE-6C25-481C-93D3-2E13BF2FB04E}" dt="2021-03-07T22:55:12.478" v="229" actId="20577"/>
      <pc:docMkLst>
        <pc:docMk/>
      </pc:docMkLst>
      <pc:sldChg chg="del">
        <pc:chgData name="FLAVIO MOTA DA CRUZ" userId="14749f3a-f6bc-4d3e-979b-7fff7d26fa09" providerId="ADAL" clId="{C3750EEE-6C25-481C-93D3-2E13BF2FB04E}" dt="2021-03-07T22:38:48.136" v="0" actId="47"/>
        <pc:sldMkLst>
          <pc:docMk/>
          <pc:sldMk cId="2058071204" sldId="277"/>
        </pc:sldMkLst>
      </pc:sldChg>
      <pc:sldChg chg="del">
        <pc:chgData name="FLAVIO MOTA DA CRUZ" userId="14749f3a-f6bc-4d3e-979b-7fff7d26fa09" providerId="ADAL" clId="{C3750EEE-6C25-481C-93D3-2E13BF2FB04E}" dt="2021-03-07T22:38:55.628" v="2" actId="47"/>
        <pc:sldMkLst>
          <pc:docMk/>
          <pc:sldMk cId="901679443" sldId="278"/>
        </pc:sldMkLst>
      </pc:sldChg>
      <pc:sldChg chg="addSp delSp modSp mod">
        <pc:chgData name="FLAVIO MOTA DA CRUZ" userId="14749f3a-f6bc-4d3e-979b-7fff7d26fa09" providerId="ADAL" clId="{C3750EEE-6C25-481C-93D3-2E13BF2FB04E}" dt="2021-03-07T22:55:12.478" v="229" actId="20577"/>
        <pc:sldMkLst>
          <pc:docMk/>
          <pc:sldMk cId="2381767071" sldId="279"/>
        </pc:sldMkLst>
        <pc:spChg chg="del">
          <ac:chgData name="FLAVIO MOTA DA CRUZ" userId="14749f3a-f6bc-4d3e-979b-7fff7d26fa09" providerId="ADAL" clId="{C3750EEE-6C25-481C-93D3-2E13BF2FB04E}" dt="2021-03-07T22:38:58.523" v="3" actId="478"/>
          <ac:spMkLst>
            <pc:docMk/>
            <pc:sldMk cId="2381767071" sldId="279"/>
            <ac:spMk id="2" creationId="{CD7DC7BA-458E-4C01-B7CB-9AD32146E0D0}"/>
          </ac:spMkLst>
        </pc:spChg>
        <pc:spChg chg="del">
          <ac:chgData name="FLAVIO MOTA DA CRUZ" userId="14749f3a-f6bc-4d3e-979b-7fff7d26fa09" providerId="ADAL" clId="{C3750EEE-6C25-481C-93D3-2E13BF2FB04E}" dt="2021-03-07T22:38:58.523" v="3" actId="478"/>
          <ac:spMkLst>
            <pc:docMk/>
            <pc:sldMk cId="2381767071" sldId="279"/>
            <ac:spMk id="3" creationId="{FC30E43A-D453-4EF2-AA39-CF9914F11A34}"/>
          </ac:spMkLst>
        </pc:spChg>
        <pc:spChg chg="del">
          <ac:chgData name="FLAVIO MOTA DA CRUZ" userId="14749f3a-f6bc-4d3e-979b-7fff7d26fa09" providerId="ADAL" clId="{C3750EEE-6C25-481C-93D3-2E13BF2FB04E}" dt="2021-03-07T22:38:58.523" v="3" actId="478"/>
          <ac:spMkLst>
            <pc:docMk/>
            <pc:sldMk cId="2381767071" sldId="279"/>
            <ac:spMk id="5" creationId="{DAC80998-93B7-4D67-84E1-7729B01B8952}"/>
          </ac:spMkLst>
        </pc:spChg>
        <pc:spChg chg="add mod">
          <ac:chgData name="FLAVIO MOTA DA CRUZ" userId="14749f3a-f6bc-4d3e-979b-7fff7d26fa09" providerId="ADAL" clId="{C3750EEE-6C25-481C-93D3-2E13BF2FB04E}" dt="2021-03-07T22:46:56.980" v="169" actId="20577"/>
          <ac:spMkLst>
            <pc:docMk/>
            <pc:sldMk cId="2381767071" sldId="279"/>
            <ac:spMk id="6" creationId="{3A97B82A-8A35-48AB-BA1A-51CC30BD685A}"/>
          </ac:spMkLst>
        </pc:spChg>
        <pc:spChg chg="del">
          <ac:chgData name="FLAVIO MOTA DA CRUZ" userId="14749f3a-f6bc-4d3e-979b-7fff7d26fa09" providerId="ADAL" clId="{C3750EEE-6C25-481C-93D3-2E13BF2FB04E}" dt="2021-03-07T22:38:58.523" v="3" actId="478"/>
          <ac:spMkLst>
            <pc:docMk/>
            <pc:sldMk cId="2381767071" sldId="279"/>
            <ac:spMk id="8" creationId="{C8D9C8C8-55C6-4818-B668-AD8DB62D3553}"/>
          </ac:spMkLst>
        </pc:spChg>
        <pc:spChg chg="del">
          <ac:chgData name="FLAVIO MOTA DA CRUZ" userId="14749f3a-f6bc-4d3e-979b-7fff7d26fa09" providerId="ADAL" clId="{C3750EEE-6C25-481C-93D3-2E13BF2FB04E}" dt="2021-03-07T22:38:58.523" v="3" actId="478"/>
          <ac:spMkLst>
            <pc:docMk/>
            <pc:sldMk cId="2381767071" sldId="279"/>
            <ac:spMk id="9" creationId="{741CB229-F0A8-4CB3-96FA-3CA7AAF4AEC3}"/>
          </ac:spMkLst>
        </pc:spChg>
        <pc:spChg chg="add mod">
          <ac:chgData name="FLAVIO MOTA DA CRUZ" userId="14749f3a-f6bc-4d3e-979b-7fff7d26fa09" providerId="ADAL" clId="{C3750EEE-6C25-481C-93D3-2E13BF2FB04E}" dt="2021-03-07T22:55:12.478" v="229" actId="20577"/>
          <ac:spMkLst>
            <pc:docMk/>
            <pc:sldMk cId="2381767071" sldId="279"/>
            <ac:spMk id="10" creationId="{AEB0231C-CED2-4634-9EDA-794642C3DE34}"/>
          </ac:spMkLst>
        </pc:spChg>
        <pc:spChg chg="del">
          <ac:chgData name="FLAVIO MOTA DA CRUZ" userId="14749f3a-f6bc-4d3e-979b-7fff7d26fa09" providerId="ADAL" clId="{C3750EEE-6C25-481C-93D3-2E13BF2FB04E}" dt="2021-03-07T22:38:58.523" v="3" actId="478"/>
          <ac:spMkLst>
            <pc:docMk/>
            <pc:sldMk cId="2381767071" sldId="279"/>
            <ac:spMk id="11" creationId="{438F45AB-5CB1-4C5C-98B4-A0C9D96EDDFC}"/>
          </ac:spMkLst>
        </pc:spChg>
        <pc:spChg chg="del">
          <ac:chgData name="FLAVIO MOTA DA CRUZ" userId="14749f3a-f6bc-4d3e-979b-7fff7d26fa09" providerId="ADAL" clId="{C3750EEE-6C25-481C-93D3-2E13BF2FB04E}" dt="2021-03-07T22:38:58.523" v="3" actId="478"/>
          <ac:spMkLst>
            <pc:docMk/>
            <pc:sldMk cId="2381767071" sldId="279"/>
            <ac:spMk id="12" creationId="{8C68AB57-5155-4D55-A8C0-6A5B2AE7AFF7}"/>
          </ac:spMkLst>
        </pc:spChg>
        <pc:spChg chg="del">
          <ac:chgData name="FLAVIO MOTA DA CRUZ" userId="14749f3a-f6bc-4d3e-979b-7fff7d26fa09" providerId="ADAL" clId="{C3750EEE-6C25-481C-93D3-2E13BF2FB04E}" dt="2021-03-07T22:38:58.523" v="3" actId="478"/>
          <ac:spMkLst>
            <pc:docMk/>
            <pc:sldMk cId="2381767071" sldId="279"/>
            <ac:spMk id="13" creationId="{E1776647-93A9-4D8A-AA06-E23ADC43625D}"/>
          </ac:spMkLst>
        </pc:spChg>
        <pc:spChg chg="del">
          <ac:chgData name="FLAVIO MOTA DA CRUZ" userId="14749f3a-f6bc-4d3e-979b-7fff7d26fa09" providerId="ADAL" clId="{C3750EEE-6C25-481C-93D3-2E13BF2FB04E}" dt="2021-03-07T22:38:58.523" v="3" actId="478"/>
          <ac:spMkLst>
            <pc:docMk/>
            <pc:sldMk cId="2381767071" sldId="279"/>
            <ac:spMk id="15" creationId="{C832C7A3-7E17-4CE9-A99C-FCBCE86FF606}"/>
          </ac:spMkLst>
        </pc:spChg>
        <pc:picChg chg="del">
          <ac:chgData name="FLAVIO MOTA DA CRUZ" userId="14749f3a-f6bc-4d3e-979b-7fff7d26fa09" providerId="ADAL" clId="{C3750EEE-6C25-481C-93D3-2E13BF2FB04E}" dt="2021-03-07T22:39:00.419" v="4" actId="478"/>
          <ac:picMkLst>
            <pc:docMk/>
            <pc:sldMk cId="2381767071" sldId="279"/>
            <ac:picMk id="1026" creationId="{040E131F-3129-4022-B12E-F4EE5F1D9DF5}"/>
          </ac:picMkLst>
        </pc:picChg>
      </pc:sldChg>
      <pc:sldChg chg="del">
        <pc:chgData name="FLAVIO MOTA DA CRUZ" userId="14749f3a-f6bc-4d3e-979b-7fff7d26fa09" providerId="ADAL" clId="{C3750EEE-6C25-481C-93D3-2E13BF2FB04E}" dt="2021-03-07T22:38:50.170" v="1" actId="47"/>
        <pc:sldMkLst>
          <pc:docMk/>
          <pc:sldMk cId="1814480758" sldId="280"/>
        </pc:sldMkLst>
      </pc:sldChg>
      <pc:sldChg chg="addSp delSp modSp add mod">
        <pc:chgData name="FLAVIO MOTA DA CRUZ" userId="14749f3a-f6bc-4d3e-979b-7fff7d26fa09" providerId="ADAL" clId="{C3750EEE-6C25-481C-93D3-2E13BF2FB04E}" dt="2021-03-07T22:53:57.406" v="224" actId="478"/>
        <pc:sldMkLst>
          <pc:docMk/>
          <pc:sldMk cId="4169247331" sldId="280"/>
        </pc:sldMkLst>
        <pc:spChg chg="del">
          <ac:chgData name="FLAVIO MOTA DA CRUZ" userId="14749f3a-f6bc-4d3e-979b-7fff7d26fa09" providerId="ADAL" clId="{C3750EEE-6C25-481C-93D3-2E13BF2FB04E}" dt="2021-03-07T22:42:03.669" v="143" actId="478"/>
          <ac:spMkLst>
            <pc:docMk/>
            <pc:sldMk cId="4169247331" sldId="280"/>
            <ac:spMk id="6" creationId="{3A97B82A-8A35-48AB-BA1A-51CC30BD685A}"/>
          </ac:spMkLst>
        </pc:spChg>
        <pc:spChg chg="add del mod">
          <ac:chgData name="FLAVIO MOTA DA CRUZ" userId="14749f3a-f6bc-4d3e-979b-7fff7d26fa09" providerId="ADAL" clId="{C3750EEE-6C25-481C-93D3-2E13BF2FB04E}" dt="2021-03-07T22:53:57.406" v="224" actId="478"/>
          <ac:spMkLst>
            <pc:docMk/>
            <pc:sldMk cId="4169247331" sldId="280"/>
            <ac:spMk id="9" creationId="{C0DCB6AB-F0AA-46F4-9840-86291E10269F}"/>
          </ac:spMkLst>
        </pc:spChg>
        <pc:spChg chg="del">
          <ac:chgData name="FLAVIO MOTA DA CRUZ" userId="14749f3a-f6bc-4d3e-979b-7fff7d26fa09" providerId="ADAL" clId="{C3750EEE-6C25-481C-93D3-2E13BF2FB04E}" dt="2021-03-07T22:42:03.669" v="143" actId="478"/>
          <ac:spMkLst>
            <pc:docMk/>
            <pc:sldMk cId="4169247331" sldId="280"/>
            <ac:spMk id="10" creationId="{AEB0231C-CED2-4634-9EDA-794642C3DE34}"/>
          </ac:spMkLst>
        </pc:spChg>
        <pc:spChg chg="add del mod">
          <ac:chgData name="FLAVIO MOTA DA CRUZ" userId="14749f3a-f6bc-4d3e-979b-7fff7d26fa09" providerId="ADAL" clId="{C3750EEE-6C25-481C-93D3-2E13BF2FB04E}" dt="2021-03-07T22:53:50.998" v="221" actId="478"/>
          <ac:spMkLst>
            <pc:docMk/>
            <pc:sldMk cId="4169247331" sldId="280"/>
            <ac:spMk id="11" creationId="{9A9353A3-8834-4DF0-B63E-30AAC1E9D981}"/>
          </ac:spMkLst>
        </pc:spChg>
        <pc:picChg chg="add del">
          <ac:chgData name="FLAVIO MOTA DA CRUZ" userId="14749f3a-f6bc-4d3e-979b-7fff7d26fa09" providerId="ADAL" clId="{C3750EEE-6C25-481C-93D3-2E13BF2FB04E}" dt="2021-03-07T22:42:20.334" v="147" actId="478"/>
          <ac:picMkLst>
            <pc:docMk/>
            <pc:sldMk cId="4169247331" sldId="280"/>
            <ac:picMk id="3" creationId="{4FE9B299-6985-4AED-AEE9-225265E7EF3E}"/>
          </ac:picMkLst>
        </pc:picChg>
        <pc:picChg chg="add del mod modCrop">
          <ac:chgData name="FLAVIO MOTA DA CRUZ" userId="14749f3a-f6bc-4d3e-979b-7fff7d26fa09" providerId="ADAL" clId="{C3750EEE-6C25-481C-93D3-2E13BF2FB04E}" dt="2021-03-07T22:53:54.599" v="223" actId="478"/>
          <ac:picMkLst>
            <pc:docMk/>
            <pc:sldMk cId="4169247331" sldId="280"/>
            <ac:picMk id="8" creationId="{2C0FD9FC-CA8E-45BB-9A76-C106E6ABBC62}"/>
          </ac:picMkLst>
        </pc:picChg>
      </pc:sldChg>
      <pc:sldChg chg="addSp delSp modSp add mod">
        <pc:chgData name="FLAVIO MOTA DA CRUZ" userId="14749f3a-f6bc-4d3e-979b-7fff7d26fa09" providerId="ADAL" clId="{C3750EEE-6C25-481C-93D3-2E13BF2FB04E}" dt="2021-03-07T22:53:48.998" v="220" actId="478"/>
        <pc:sldMkLst>
          <pc:docMk/>
          <pc:sldMk cId="1621010672" sldId="281"/>
        </pc:sldMkLst>
        <pc:spChg chg="add del mod">
          <ac:chgData name="FLAVIO MOTA DA CRUZ" userId="14749f3a-f6bc-4d3e-979b-7fff7d26fa09" providerId="ADAL" clId="{C3750EEE-6C25-481C-93D3-2E13BF2FB04E}" dt="2021-03-07T22:53:48.998" v="220" actId="478"/>
          <ac:spMkLst>
            <pc:docMk/>
            <pc:sldMk cId="1621010672" sldId="281"/>
            <ac:spMk id="11" creationId="{44B9F506-5C89-48B6-83D3-1AEA70C359C5}"/>
          </ac:spMkLst>
        </pc:spChg>
        <pc:spChg chg="add del mod">
          <ac:chgData name="FLAVIO MOTA DA CRUZ" userId="14749f3a-f6bc-4d3e-979b-7fff7d26fa09" providerId="ADAL" clId="{C3750EEE-6C25-481C-93D3-2E13BF2FB04E}" dt="2021-03-07T22:53:47.670" v="219" actId="478"/>
          <ac:spMkLst>
            <pc:docMk/>
            <pc:sldMk cId="1621010672" sldId="281"/>
            <ac:spMk id="12" creationId="{5D59075C-FBC5-4645-B9C9-FDC0A77CBE38}"/>
          </ac:spMkLst>
        </pc:spChg>
        <pc:picChg chg="add del mod modCrop">
          <ac:chgData name="FLAVIO MOTA DA CRUZ" userId="14749f3a-f6bc-4d3e-979b-7fff7d26fa09" providerId="ADAL" clId="{C3750EEE-6C25-481C-93D3-2E13BF2FB04E}" dt="2021-03-07T22:53:45.056" v="218" actId="478"/>
          <ac:picMkLst>
            <pc:docMk/>
            <pc:sldMk cId="1621010672" sldId="281"/>
            <ac:picMk id="3" creationId="{CE7920B2-8DAA-44D5-9405-B2AD5F05F860}"/>
          </ac:picMkLst>
        </pc:picChg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2021434402" sldId="281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1430962748" sldId="282"/>
        </pc:sldMkLst>
      </pc:sldChg>
      <pc:sldChg chg="addSp delSp modSp add mod">
        <pc:chgData name="FLAVIO MOTA DA CRUZ" userId="14749f3a-f6bc-4d3e-979b-7fff7d26fa09" providerId="ADAL" clId="{C3750EEE-6C25-481C-93D3-2E13BF2FB04E}" dt="2021-03-07T22:44:10.200" v="163" actId="732"/>
        <pc:sldMkLst>
          <pc:docMk/>
          <pc:sldMk cId="4183572103" sldId="282"/>
        </pc:sldMkLst>
        <pc:picChg chg="add del mod modCrop">
          <ac:chgData name="FLAVIO MOTA DA CRUZ" userId="14749f3a-f6bc-4d3e-979b-7fff7d26fa09" providerId="ADAL" clId="{C3750EEE-6C25-481C-93D3-2E13BF2FB04E}" dt="2021-03-07T22:43:46.758" v="160" actId="478"/>
          <ac:picMkLst>
            <pc:docMk/>
            <pc:sldMk cId="4183572103" sldId="282"/>
            <ac:picMk id="3" creationId="{42E62C80-A585-4179-BA18-85D410E15B36}"/>
          </ac:picMkLst>
        </pc:picChg>
        <pc:picChg chg="add mod modCrop">
          <ac:chgData name="FLAVIO MOTA DA CRUZ" userId="14749f3a-f6bc-4d3e-979b-7fff7d26fa09" providerId="ADAL" clId="{C3750EEE-6C25-481C-93D3-2E13BF2FB04E}" dt="2021-03-07T22:44:10.200" v="163" actId="732"/>
          <ac:picMkLst>
            <pc:docMk/>
            <pc:sldMk cId="4183572103" sldId="282"/>
            <ac:picMk id="6" creationId="{309BF0AF-99E9-418B-94F4-F47FA5497857}"/>
          </ac:picMkLst>
        </pc:picChg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3876465197" sldId="283"/>
        </pc:sldMkLst>
      </pc:sldChg>
      <pc:sldChg chg="addSp modSp add mod">
        <pc:chgData name="FLAVIO MOTA DA CRUZ" userId="14749f3a-f6bc-4d3e-979b-7fff7d26fa09" providerId="ADAL" clId="{C3750EEE-6C25-481C-93D3-2E13BF2FB04E}" dt="2021-03-07T22:46:28.668" v="166" actId="732"/>
        <pc:sldMkLst>
          <pc:docMk/>
          <pc:sldMk cId="4119039643" sldId="283"/>
        </pc:sldMkLst>
        <pc:picChg chg="add mod modCrop">
          <ac:chgData name="FLAVIO MOTA DA CRUZ" userId="14749f3a-f6bc-4d3e-979b-7fff7d26fa09" providerId="ADAL" clId="{C3750EEE-6C25-481C-93D3-2E13BF2FB04E}" dt="2021-03-07T22:46:28.668" v="166" actId="732"/>
          <ac:picMkLst>
            <pc:docMk/>
            <pc:sldMk cId="4119039643" sldId="283"/>
            <ac:picMk id="3" creationId="{35221868-5C12-4A6D-AEC0-F6EF2E9AE530}"/>
          </ac:picMkLst>
        </pc:picChg>
      </pc:sldChg>
      <pc:sldChg chg="addSp delSp modSp add mod">
        <pc:chgData name="FLAVIO MOTA DA CRUZ" userId="14749f3a-f6bc-4d3e-979b-7fff7d26fa09" providerId="ADAL" clId="{C3750EEE-6C25-481C-93D3-2E13BF2FB04E}" dt="2021-03-07T22:50:23.868" v="174" actId="732"/>
        <pc:sldMkLst>
          <pc:docMk/>
          <pc:sldMk cId="550054497" sldId="284"/>
        </pc:sldMkLst>
        <pc:picChg chg="del">
          <ac:chgData name="FLAVIO MOTA DA CRUZ" userId="14749f3a-f6bc-4d3e-979b-7fff7d26fa09" providerId="ADAL" clId="{C3750EEE-6C25-481C-93D3-2E13BF2FB04E}" dt="2021-03-07T22:49:47.912" v="171" actId="478"/>
          <ac:picMkLst>
            <pc:docMk/>
            <pc:sldMk cId="550054497" sldId="284"/>
            <ac:picMk id="3" creationId="{35221868-5C12-4A6D-AEC0-F6EF2E9AE530}"/>
          </ac:picMkLst>
        </pc:picChg>
        <pc:picChg chg="add mod modCrop">
          <ac:chgData name="FLAVIO MOTA DA CRUZ" userId="14749f3a-f6bc-4d3e-979b-7fff7d26fa09" providerId="ADAL" clId="{C3750EEE-6C25-481C-93D3-2E13BF2FB04E}" dt="2021-03-07T22:50:23.868" v="174" actId="732"/>
          <ac:picMkLst>
            <pc:docMk/>
            <pc:sldMk cId="550054497" sldId="284"/>
            <ac:picMk id="5" creationId="{15503822-5E1D-4F7A-9CAC-3C2A10929EA4}"/>
          </ac:picMkLst>
        </pc:picChg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3883120331" sldId="284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587268324" sldId="285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283688718" sldId="286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2454442293" sldId="288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36409783" sldId="289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1865423471" sldId="290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2675015852" sldId="291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3233682504" sldId="292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1003978930" sldId="293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3567012917" sldId="294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2980033332" sldId="295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4216593217" sldId="296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147000247" sldId="297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2509630653" sldId="298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2248574941" sldId="299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990103498" sldId="300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1662846222" sldId="301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3710841432" sldId="302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1933725690" sldId="303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4210743105" sldId="304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302923267" sldId="305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932981644" sldId="306"/>
        </pc:sldMkLst>
      </pc:sldChg>
      <pc:sldChg chg="del">
        <pc:chgData name="FLAVIO MOTA DA CRUZ" userId="14749f3a-f6bc-4d3e-979b-7fff7d26fa09" providerId="ADAL" clId="{C3750EEE-6C25-481C-93D3-2E13BF2FB04E}" dt="2021-03-07T22:39:08.687" v="5" actId="47"/>
        <pc:sldMkLst>
          <pc:docMk/>
          <pc:sldMk cId="3265420324" sldId="307"/>
        </pc:sldMkLst>
      </pc:sldChg>
    </pc:docChg>
  </pc:docChgLst>
  <pc:docChgLst>
    <pc:chgData name="FLAVIO MOTA DA CRUZ" userId="14749f3a-f6bc-4d3e-979b-7fff7d26fa09" providerId="ADAL" clId="{B7D673CA-3761-466F-8139-4F230304B853}"/>
    <pc:docChg chg="undo modSld">
      <pc:chgData name="FLAVIO MOTA DA CRUZ" userId="14749f3a-f6bc-4d3e-979b-7fff7d26fa09" providerId="ADAL" clId="{B7D673CA-3761-466F-8139-4F230304B853}" dt="2020-10-29T00:40:14.641" v="43" actId="207"/>
      <pc:docMkLst>
        <pc:docMk/>
      </pc:docMkLst>
      <pc:sldChg chg="modSp">
        <pc:chgData name="FLAVIO MOTA DA CRUZ" userId="14749f3a-f6bc-4d3e-979b-7fff7d26fa09" providerId="ADAL" clId="{B7D673CA-3761-466F-8139-4F230304B853}" dt="2020-10-29T00:01:07.885" v="24"/>
        <pc:sldMkLst>
          <pc:docMk/>
          <pc:sldMk cId="147000247" sldId="297"/>
        </pc:sldMkLst>
        <pc:spChg chg="mod">
          <ac:chgData name="FLAVIO MOTA DA CRUZ" userId="14749f3a-f6bc-4d3e-979b-7fff7d26fa09" providerId="ADAL" clId="{B7D673CA-3761-466F-8139-4F230304B853}" dt="2020-10-29T00:01:07.885" v="24"/>
          <ac:spMkLst>
            <pc:docMk/>
            <pc:sldMk cId="147000247" sldId="297"/>
            <ac:spMk id="28" creationId="{9E2A348C-650E-4588-8CE7-D9AD6BCCC185}"/>
          </ac:spMkLst>
        </pc:spChg>
      </pc:sldChg>
      <pc:sldChg chg="modSp">
        <pc:chgData name="FLAVIO MOTA DA CRUZ" userId="14749f3a-f6bc-4d3e-979b-7fff7d26fa09" providerId="ADAL" clId="{B7D673CA-3761-466F-8139-4F230304B853}" dt="2020-10-29T00:40:14.641" v="43" actId="207"/>
        <pc:sldMkLst>
          <pc:docMk/>
          <pc:sldMk cId="2248574941" sldId="299"/>
        </pc:sldMkLst>
        <pc:spChg chg="mod">
          <ac:chgData name="FLAVIO MOTA DA CRUZ" userId="14749f3a-f6bc-4d3e-979b-7fff7d26fa09" providerId="ADAL" clId="{B7D673CA-3761-466F-8139-4F230304B853}" dt="2020-10-29T00:04:50.349" v="37" actId="1076"/>
          <ac:spMkLst>
            <pc:docMk/>
            <pc:sldMk cId="2248574941" sldId="299"/>
            <ac:spMk id="9" creationId="{74C20B8E-A4D1-4695-B8CF-C246208F4B30}"/>
          </ac:spMkLst>
        </pc:spChg>
        <pc:spChg chg="mod">
          <ac:chgData name="FLAVIO MOTA DA CRUZ" userId="14749f3a-f6bc-4d3e-979b-7fff7d26fa09" providerId="ADAL" clId="{B7D673CA-3761-466F-8139-4F230304B853}" dt="2020-10-29T00:40:14.641" v="43" actId="207"/>
          <ac:spMkLst>
            <pc:docMk/>
            <pc:sldMk cId="2248574941" sldId="299"/>
            <ac:spMk id="10" creationId="{957C4298-A6DF-4155-9E4A-02DF2AFC6467}"/>
          </ac:spMkLst>
        </pc:spChg>
        <pc:spChg chg="mod">
          <ac:chgData name="FLAVIO MOTA DA CRUZ" userId="14749f3a-f6bc-4d3e-979b-7fff7d26fa09" providerId="ADAL" clId="{B7D673CA-3761-466F-8139-4F230304B853}" dt="2020-10-29T00:40:10.050" v="42" actId="207"/>
          <ac:spMkLst>
            <pc:docMk/>
            <pc:sldMk cId="2248574941" sldId="299"/>
            <ac:spMk id="13" creationId="{1A81068E-C76A-4931-B66A-A46E00082C20}"/>
          </ac:spMkLst>
        </pc:spChg>
        <pc:spChg chg="mod">
          <ac:chgData name="FLAVIO MOTA DA CRUZ" userId="14749f3a-f6bc-4d3e-979b-7fff7d26fa09" providerId="ADAL" clId="{B7D673CA-3761-466F-8139-4F230304B853}" dt="2020-10-29T00:04:32.121" v="35" actId="1076"/>
          <ac:spMkLst>
            <pc:docMk/>
            <pc:sldMk cId="2248574941" sldId="299"/>
            <ac:spMk id="20" creationId="{7DE292B7-D1DE-4B7A-BC53-466C8C81AD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BA04C-E151-40BE-9EB8-866C63E1D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9EA008-62BF-49FC-A47C-AD7B9A55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64B509-D518-4FCC-9574-5AD84606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AAA-A7ED-4E19-8306-4578D0E4068D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D24B8-AB8D-4842-829D-F9200F45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7AD4DD-120C-4788-87FC-9512B7B7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9AE0-A3B1-4881-B919-43565EF35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79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7E9A2-ADF7-4564-9A38-6259E97D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A7A2AF-384E-4E07-B09A-3F43B734C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8A7ACD-61A9-46EE-B334-DA94DFA5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AAA-A7ED-4E19-8306-4578D0E4068D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50DACF-9523-4AF9-99DC-7513B50B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517F41-A79C-431C-98D9-89938805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9AE0-A3B1-4881-B919-43565EF35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22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525207-8ABE-4563-B02A-926015447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A5C416-1438-4AB8-A926-5A410AA31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78D47-1C18-4A9D-A64F-EAFD4C4E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AAA-A7ED-4E19-8306-4578D0E4068D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9CE4A-A003-4644-93C8-E58694AA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523EA2-FB06-4129-85F6-50EA059C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9AE0-A3B1-4881-B919-43565EF35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5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86D3E-DD9C-4D3B-91DF-0162869B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785F22-9316-41FA-B9AD-60483B7C2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3BB69D-6865-4951-85ED-B1BFF1E5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AAA-A7ED-4E19-8306-4578D0E4068D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B7AC8-66EE-4FC0-9789-9AF82625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6DFB2E-C0D7-4FBC-A7AB-91442B17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9AE0-A3B1-4881-B919-43565EF35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96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C94E9-D07D-4427-9266-DDB0D8AF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AEF969-9F24-425A-A6E3-71B13FE24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6F0575-2F1C-40B0-834C-3E3CEC90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AAA-A7ED-4E19-8306-4578D0E4068D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2FBD49-49DE-450D-B9DC-5BB7BEE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291C58-5526-4D8C-8DD8-22F185F4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9AE0-A3B1-4881-B919-43565EF35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82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53E72-318C-4752-8A24-F3A4A2F0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1CC12B-0E5B-4FB6-985D-790190C8F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8760AD-292E-4F98-99BA-F22F2661C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65AE10-D8DC-4E48-9825-1FEA52EC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AAA-A7ED-4E19-8306-4578D0E4068D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46F05A-D040-4E91-A238-8FAFEE0D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CD4B0C-BD9E-44B6-82BF-62DB5A76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9AE0-A3B1-4881-B919-43565EF35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68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1CAFD-9CE9-4C76-8694-40BC2CF2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400BA2-6715-4DA5-9643-232776F8A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3360A3-329C-4690-86B7-6187A80A0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A8C6BB-4601-4F2F-9234-DC8506362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AC6F50-D82B-440A-A6D5-B787CCC0F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7B60D2-FBAE-4FD0-A7F0-92DB0ADA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AAA-A7ED-4E19-8306-4578D0E4068D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6E1A80-DF00-4F88-8F01-48E6EF4B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577583-890A-480B-9446-FC2B7BCD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9AE0-A3B1-4881-B919-43565EF35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4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BBF1D-FD70-48C8-87BA-DC89CD8B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8DD2E3-918A-489D-A8B9-E888BF62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AAA-A7ED-4E19-8306-4578D0E4068D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F025CE-1E9E-4DE0-84B6-ED368122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883441-117C-45FB-8F37-D4B9F26A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9AE0-A3B1-4881-B919-43565EF35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05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0478A4-D248-49A1-A6D3-7301E6D6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AAA-A7ED-4E19-8306-4578D0E4068D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4851C3-E021-4F02-BFAF-A4B7FE20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A003AE-B007-4E9A-8C04-FDE1455F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9AE0-A3B1-4881-B919-43565EF35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33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CFFEE-C5AA-44E9-92CC-A80D2A3A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C2BF7-016A-4B8C-9365-7221B857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0AA1ED-7549-42CF-99B0-5922D2FF7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A82BF2-EF99-4A31-9D70-C0BEF6A1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AAA-A7ED-4E19-8306-4578D0E4068D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62B751-23F7-429A-9D34-9606F8A2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EAB4E9-BD78-48FF-81DA-A04EE0FB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9AE0-A3B1-4881-B919-43565EF35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49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95DA6-18AF-4020-A1F8-B719A02E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6419A1-5CC6-4FFE-AAA2-78D3AA71B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C0D356-CAAC-48E2-B034-3B37AECF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332DB6-D4A6-4032-8CEC-F1DC59AA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AAA-A7ED-4E19-8306-4578D0E4068D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5FBD52-D3F5-4BA0-ABEE-5D2BDB58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422CC9-DF67-41E5-88EC-3C8260C5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9AE0-A3B1-4881-B919-43565EF35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76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F42A83-C785-4A8A-9CE3-8868BC60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468517-1FA6-40BB-8387-6B7061F8C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B583F8-ED7C-468F-882B-3AEF58E63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3AAA-A7ED-4E19-8306-4578D0E4068D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5E427A-6AFD-4F3A-A2D8-485389887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43400-D575-4159-A9E0-81F9ED640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89AE0-A3B1-4881-B919-43565EF35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32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6">
            <a:extLst>
              <a:ext uri="{FF2B5EF4-FFF2-40B4-BE49-F238E27FC236}">
                <a16:creationId xmlns:a16="http://schemas.microsoft.com/office/drawing/2014/main" id="{D15B53E8-90A7-45B8-AE1A-C547A1D96209}"/>
              </a:ext>
            </a:extLst>
          </p:cNvPr>
          <p:cNvSpPr/>
          <p:nvPr/>
        </p:nvSpPr>
        <p:spPr>
          <a:xfrm>
            <a:off x="-7952" y="2231"/>
            <a:ext cx="12204000" cy="204717"/>
          </a:xfrm>
          <a:prstGeom prst="roundRect">
            <a:avLst/>
          </a:prstGeom>
          <a:solidFill>
            <a:srgbClr val="5C38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8D1B7C88-3C5C-4F20-B18C-9B0EE9D11ED3}"/>
              </a:ext>
            </a:extLst>
          </p:cNvPr>
          <p:cNvSpPr/>
          <p:nvPr/>
        </p:nvSpPr>
        <p:spPr>
          <a:xfrm>
            <a:off x="-12000" y="6647835"/>
            <a:ext cx="12204000" cy="204717"/>
          </a:xfrm>
          <a:prstGeom prst="roundRect">
            <a:avLst/>
          </a:prstGeom>
          <a:solidFill>
            <a:srgbClr val="5C38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EA7ACAE-1732-4C5D-92A8-F17E685AFE12}"/>
              </a:ext>
            </a:extLst>
          </p:cNvPr>
          <p:cNvGrpSpPr/>
          <p:nvPr/>
        </p:nvGrpSpPr>
        <p:grpSpPr>
          <a:xfrm>
            <a:off x="-20475" y="-60408"/>
            <a:ext cx="12192000" cy="353943"/>
            <a:chOff x="-13648" y="-58211"/>
            <a:chExt cx="12192000" cy="353943"/>
          </a:xfrm>
        </p:grpSpPr>
        <p:sp>
          <p:nvSpPr>
            <p:cNvPr id="17" name="Retângulo Arredondado 6">
              <a:extLst>
                <a:ext uri="{FF2B5EF4-FFF2-40B4-BE49-F238E27FC236}">
                  <a16:creationId xmlns:a16="http://schemas.microsoft.com/office/drawing/2014/main" id="{03A0714B-50B1-4EDA-A30E-FD9850C55A40}"/>
                </a:ext>
              </a:extLst>
            </p:cNvPr>
            <p:cNvSpPr/>
            <p:nvPr/>
          </p:nvSpPr>
          <p:spPr>
            <a:xfrm>
              <a:off x="-13648" y="-2"/>
              <a:ext cx="12192000" cy="280318"/>
            </a:xfrm>
            <a:prstGeom prst="roundRect">
              <a:avLst/>
            </a:prstGeom>
            <a:solidFill>
              <a:srgbClr val="5C38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351AE3A-FD3B-44A0-93FC-9B9B10F87924}"/>
                </a:ext>
              </a:extLst>
            </p:cNvPr>
            <p:cNvSpPr txBox="1"/>
            <p:nvPr/>
          </p:nvSpPr>
          <p:spPr>
            <a:xfrm>
              <a:off x="64146" y="-58211"/>
              <a:ext cx="322354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700" b="1" i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Programação WEB 2</a:t>
              </a:r>
            </a:p>
          </p:txBody>
        </p:sp>
      </p:grpSp>
      <p:sp>
        <p:nvSpPr>
          <p:cNvPr id="19" name="Retângulo Arredondado 6">
            <a:extLst>
              <a:ext uri="{FF2B5EF4-FFF2-40B4-BE49-F238E27FC236}">
                <a16:creationId xmlns:a16="http://schemas.microsoft.com/office/drawing/2014/main" id="{A19491C7-684D-4F56-9AA4-8CC919D3B3D3}"/>
              </a:ext>
            </a:extLst>
          </p:cNvPr>
          <p:cNvSpPr/>
          <p:nvPr/>
        </p:nvSpPr>
        <p:spPr>
          <a:xfrm>
            <a:off x="0" y="6566865"/>
            <a:ext cx="12192000" cy="280318"/>
          </a:xfrm>
          <a:prstGeom prst="roundRect">
            <a:avLst/>
          </a:prstGeom>
          <a:solidFill>
            <a:srgbClr val="5C3899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04B9FDD-44F2-45EB-BA1C-A594F9AE36B3}"/>
              </a:ext>
            </a:extLst>
          </p:cNvPr>
          <p:cNvSpPr txBox="1"/>
          <p:nvPr/>
        </p:nvSpPr>
        <p:spPr>
          <a:xfrm>
            <a:off x="9819761" y="6509796"/>
            <a:ext cx="26173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Professor Flávio Mota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97B82A-8A35-48AB-BA1A-51CC30BD685A}"/>
              </a:ext>
            </a:extLst>
          </p:cNvPr>
          <p:cNvSpPr/>
          <p:nvPr/>
        </p:nvSpPr>
        <p:spPr>
          <a:xfrm>
            <a:off x="2247971" y="1973377"/>
            <a:ext cx="7655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Atividade 01 Revisão PW1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EB0231C-CED2-4634-9EDA-794642C3DE34}"/>
              </a:ext>
            </a:extLst>
          </p:cNvPr>
          <p:cNvSpPr txBox="1"/>
          <p:nvPr/>
        </p:nvSpPr>
        <p:spPr>
          <a:xfrm>
            <a:off x="3143007" y="3163125"/>
            <a:ext cx="603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Cria o seguinte site usando apenas HTML e CSS</a:t>
            </a:r>
          </a:p>
        </p:txBody>
      </p:sp>
    </p:spTree>
    <p:extLst>
      <p:ext uri="{BB962C8B-B14F-4D97-AF65-F5344CB8AC3E}">
        <p14:creationId xmlns:p14="http://schemas.microsoft.com/office/powerpoint/2010/main" val="238176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6">
            <a:extLst>
              <a:ext uri="{FF2B5EF4-FFF2-40B4-BE49-F238E27FC236}">
                <a16:creationId xmlns:a16="http://schemas.microsoft.com/office/drawing/2014/main" id="{D15B53E8-90A7-45B8-AE1A-C547A1D96209}"/>
              </a:ext>
            </a:extLst>
          </p:cNvPr>
          <p:cNvSpPr/>
          <p:nvPr/>
        </p:nvSpPr>
        <p:spPr>
          <a:xfrm>
            <a:off x="-7952" y="2231"/>
            <a:ext cx="12204000" cy="204717"/>
          </a:xfrm>
          <a:prstGeom prst="roundRect">
            <a:avLst/>
          </a:prstGeom>
          <a:solidFill>
            <a:srgbClr val="5C38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8D1B7C88-3C5C-4F20-B18C-9B0EE9D11ED3}"/>
              </a:ext>
            </a:extLst>
          </p:cNvPr>
          <p:cNvSpPr/>
          <p:nvPr/>
        </p:nvSpPr>
        <p:spPr>
          <a:xfrm>
            <a:off x="-12000" y="6647835"/>
            <a:ext cx="12204000" cy="204717"/>
          </a:xfrm>
          <a:prstGeom prst="roundRect">
            <a:avLst/>
          </a:prstGeom>
          <a:solidFill>
            <a:srgbClr val="5C38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EA7ACAE-1732-4C5D-92A8-F17E685AFE12}"/>
              </a:ext>
            </a:extLst>
          </p:cNvPr>
          <p:cNvGrpSpPr/>
          <p:nvPr/>
        </p:nvGrpSpPr>
        <p:grpSpPr>
          <a:xfrm>
            <a:off x="-20475" y="-60408"/>
            <a:ext cx="12192000" cy="353943"/>
            <a:chOff x="-13648" y="-58211"/>
            <a:chExt cx="12192000" cy="353943"/>
          </a:xfrm>
        </p:grpSpPr>
        <p:sp>
          <p:nvSpPr>
            <p:cNvPr id="17" name="Retângulo Arredondado 6">
              <a:extLst>
                <a:ext uri="{FF2B5EF4-FFF2-40B4-BE49-F238E27FC236}">
                  <a16:creationId xmlns:a16="http://schemas.microsoft.com/office/drawing/2014/main" id="{03A0714B-50B1-4EDA-A30E-FD9850C55A40}"/>
                </a:ext>
              </a:extLst>
            </p:cNvPr>
            <p:cNvSpPr/>
            <p:nvPr/>
          </p:nvSpPr>
          <p:spPr>
            <a:xfrm>
              <a:off x="-13648" y="-2"/>
              <a:ext cx="12192000" cy="280318"/>
            </a:xfrm>
            <a:prstGeom prst="roundRect">
              <a:avLst/>
            </a:prstGeom>
            <a:solidFill>
              <a:srgbClr val="5C38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351AE3A-FD3B-44A0-93FC-9B9B10F87924}"/>
                </a:ext>
              </a:extLst>
            </p:cNvPr>
            <p:cNvSpPr txBox="1"/>
            <p:nvPr/>
          </p:nvSpPr>
          <p:spPr>
            <a:xfrm>
              <a:off x="64146" y="-58211"/>
              <a:ext cx="322354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700" b="1" i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Programação WEB 2</a:t>
              </a:r>
            </a:p>
          </p:txBody>
        </p:sp>
      </p:grpSp>
      <p:sp>
        <p:nvSpPr>
          <p:cNvPr id="19" name="Retângulo Arredondado 6">
            <a:extLst>
              <a:ext uri="{FF2B5EF4-FFF2-40B4-BE49-F238E27FC236}">
                <a16:creationId xmlns:a16="http://schemas.microsoft.com/office/drawing/2014/main" id="{A19491C7-684D-4F56-9AA4-8CC919D3B3D3}"/>
              </a:ext>
            </a:extLst>
          </p:cNvPr>
          <p:cNvSpPr/>
          <p:nvPr/>
        </p:nvSpPr>
        <p:spPr>
          <a:xfrm>
            <a:off x="0" y="6566865"/>
            <a:ext cx="12192000" cy="280318"/>
          </a:xfrm>
          <a:prstGeom prst="roundRect">
            <a:avLst/>
          </a:prstGeom>
          <a:solidFill>
            <a:srgbClr val="5C3899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04B9FDD-44F2-45EB-BA1C-A594F9AE36B3}"/>
              </a:ext>
            </a:extLst>
          </p:cNvPr>
          <p:cNvSpPr txBox="1"/>
          <p:nvPr/>
        </p:nvSpPr>
        <p:spPr>
          <a:xfrm>
            <a:off x="9819761" y="6509796"/>
            <a:ext cx="26173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Professor Flávio Mota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0FD9FC-CA8E-45BB-9A76-C106E6ABB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22" b="9929"/>
          <a:stretch/>
        </p:blipFill>
        <p:spPr>
          <a:xfrm>
            <a:off x="0" y="661182"/>
            <a:ext cx="12192000" cy="55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4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6">
            <a:extLst>
              <a:ext uri="{FF2B5EF4-FFF2-40B4-BE49-F238E27FC236}">
                <a16:creationId xmlns:a16="http://schemas.microsoft.com/office/drawing/2014/main" id="{D15B53E8-90A7-45B8-AE1A-C547A1D96209}"/>
              </a:ext>
            </a:extLst>
          </p:cNvPr>
          <p:cNvSpPr/>
          <p:nvPr/>
        </p:nvSpPr>
        <p:spPr>
          <a:xfrm>
            <a:off x="-7952" y="2231"/>
            <a:ext cx="12204000" cy="204717"/>
          </a:xfrm>
          <a:prstGeom prst="roundRect">
            <a:avLst/>
          </a:prstGeom>
          <a:solidFill>
            <a:srgbClr val="5C38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8D1B7C88-3C5C-4F20-B18C-9B0EE9D11ED3}"/>
              </a:ext>
            </a:extLst>
          </p:cNvPr>
          <p:cNvSpPr/>
          <p:nvPr/>
        </p:nvSpPr>
        <p:spPr>
          <a:xfrm>
            <a:off x="-12000" y="6647835"/>
            <a:ext cx="12204000" cy="204717"/>
          </a:xfrm>
          <a:prstGeom prst="roundRect">
            <a:avLst/>
          </a:prstGeom>
          <a:solidFill>
            <a:srgbClr val="5C38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EA7ACAE-1732-4C5D-92A8-F17E685AFE12}"/>
              </a:ext>
            </a:extLst>
          </p:cNvPr>
          <p:cNvGrpSpPr/>
          <p:nvPr/>
        </p:nvGrpSpPr>
        <p:grpSpPr>
          <a:xfrm>
            <a:off x="-20475" y="-60408"/>
            <a:ext cx="12192000" cy="353943"/>
            <a:chOff x="-13648" y="-58211"/>
            <a:chExt cx="12192000" cy="353943"/>
          </a:xfrm>
        </p:grpSpPr>
        <p:sp>
          <p:nvSpPr>
            <p:cNvPr id="17" name="Retângulo Arredondado 6">
              <a:extLst>
                <a:ext uri="{FF2B5EF4-FFF2-40B4-BE49-F238E27FC236}">
                  <a16:creationId xmlns:a16="http://schemas.microsoft.com/office/drawing/2014/main" id="{03A0714B-50B1-4EDA-A30E-FD9850C55A40}"/>
                </a:ext>
              </a:extLst>
            </p:cNvPr>
            <p:cNvSpPr/>
            <p:nvPr/>
          </p:nvSpPr>
          <p:spPr>
            <a:xfrm>
              <a:off x="-13648" y="-2"/>
              <a:ext cx="12192000" cy="280318"/>
            </a:xfrm>
            <a:prstGeom prst="roundRect">
              <a:avLst/>
            </a:prstGeom>
            <a:solidFill>
              <a:srgbClr val="5C38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351AE3A-FD3B-44A0-93FC-9B9B10F87924}"/>
                </a:ext>
              </a:extLst>
            </p:cNvPr>
            <p:cNvSpPr txBox="1"/>
            <p:nvPr/>
          </p:nvSpPr>
          <p:spPr>
            <a:xfrm>
              <a:off x="64146" y="-58211"/>
              <a:ext cx="322354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700" b="1" i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Programação WEB 2</a:t>
              </a:r>
            </a:p>
          </p:txBody>
        </p:sp>
      </p:grpSp>
      <p:sp>
        <p:nvSpPr>
          <p:cNvPr id="19" name="Retângulo Arredondado 6">
            <a:extLst>
              <a:ext uri="{FF2B5EF4-FFF2-40B4-BE49-F238E27FC236}">
                <a16:creationId xmlns:a16="http://schemas.microsoft.com/office/drawing/2014/main" id="{A19491C7-684D-4F56-9AA4-8CC919D3B3D3}"/>
              </a:ext>
            </a:extLst>
          </p:cNvPr>
          <p:cNvSpPr/>
          <p:nvPr/>
        </p:nvSpPr>
        <p:spPr>
          <a:xfrm>
            <a:off x="0" y="6566865"/>
            <a:ext cx="12192000" cy="280318"/>
          </a:xfrm>
          <a:prstGeom prst="roundRect">
            <a:avLst/>
          </a:prstGeom>
          <a:solidFill>
            <a:srgbClr val="5C3899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04B9FDD-44F2-45EB-BA1C-A594F9AE36B3}"/>
              </a:ext>
            </a:extLst>
          </p:cNvPr>
          <p:cNvSpPr txBox="1"/>
          <p:nvPr/>
        </p:nvSpPr>
        <p:spPr>
          <a:xfrm>
            <a:off x="9819761" y="6509796"/>
            <a:ext cx="26173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Professor Flávio Mota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7920B2-8DAA-44D5-9405-B2AD5F05F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42" b="11365"/>
          <a:stretch/>
        </p:blipFill>
        <p:spPr>
          <a:xfrm>
            <a:off x="-20475" y="645043"/>
            <a:ext cx="12192000" cy="53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1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6">
            <a:extLst>
              <a:ext uri="{FF2B5EF4-FFF2-40B4-BE49-F238E27FC236}">
                <a16:creationId xmlns:a16="http://schemas.microsoft.com/office/drawing/2014/main" id="{D15B53E8-90A7-45B8-AE1A-C547A1D96209}"/>
              </a:ext>
            </a:extLst>
          </p:cNvPr>
          <p:cNvSpPr/>
          <p:nvPr/>
        </p:nvSpPr>
        <p:spPr>
          <a:xfrm>
            <a:off x="-7952" y="2231"/>
            <a:ext cx="12204000" cy="204717"/>
          </a:xfrm>
          <a:prstGeom prst="roundRect">
            <a:avLst/>
          </a:prstGeom>
          <a:solidFill>
            <a:srgbClr val="5C38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8D1B7C88-3C5C-4F20-B18C-9B0EE9D11ED3}"/>
              </a:ext>
            </a:extLst>
          </p:cNvPr>
          <p:cNvSpPr/>
          <p:nvPr/>
        </p:nvSpPr>
        <p:spPr>
          <a:xfrm>
            <a:off x="-12000" y="6647835"/>
            <a:ext cx="12204000" cy="204717"/>
          </a:xfrm>
          <a:prstGeom prst="roundRect">
            <a:avLst/>
          </a:prstGeom>
          <a:solidFill>
            <a:srgbClr val="5C38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EA7ACAE-1732-4C5D-92A8-F17E685AFE12}"/>
              </a:ext>
            </a:extLst>
          </p:cNvPr>
          <p:cNvGrpSpPr/>
          <p:nvPr/>
        </p:nvGrpSpPr>
        <p:grpSpPr>
          <a:xfrm>
            <a:off x="-20475" y="-60408"/>
            <a:ext cx="12192000" cy="353943"/>
            <a:chOff x="-13648" y="-58211"/>
            <a:chExt cx="12192000" cy="353943"/>
          </a:xfrm>
        </p:grpSpPr>
        <p:sp>
          <p:nvSpPr>
            <p:cNvPr id="17" name="Retângulo Arredondado 6">
              <a:extLst>
                <a:ext uri="{FF2B5EF4-FFF2-40B4-BE49-F238E27FC236}">
                  <a16:creationId xmlns:a16="http://schemas.microsoft.com/office/drawing/2014/main" id="{03A0714B-50B1-4EDA-A30E-FD9850C55A40}"/>
                </a:ext>
              </a:extLst>
            </p:cNvPr>
            <p:cNvSpPr/>
            <p:nvPr/>
          </p:nvSpPr>
          <p:spPr>
            <a:xfrm>
              <a:off x="-13648" y="-2"/>
              <a:ext cx="12192000" cy="280318"/>
            </a:xfrm>
            <a:prstGeom prst="roundRect">
              <a:avLst/>
            </a:prstGeom>
            <a:solidFill>
              <a:srgbClr val="5C38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351AE3A-FD3B-44A0-93FC-9B9B10F87924}"/>
                </a:ext>
              </a:extLst>
            </p:cNvPr>
            <p:cNvSpPr txBox="1"/>
            <p:nvPr/>
          </p:nvSpPr>
          <p:spPr>
            <a:xfrm>
              <a:off x="64146" y="-58211"/>
              <a:ext cx="322354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700" b="1" i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Programação WEB 2</a:t>
              </a:r>
            </a:p>
          </p:txBody>
        </p:sp>
      </p:grpSp>
      <p:sp>
        <p:nvSpPr>
          <p:cNvPr id="19" name="Retângulo Arredondado 6">
            <a:extLst>
              <a:ext uri="{FF2B5EF4-FFF2-40B4-BE49-F238E27FC236}">
                <a16:creationId xmlns:a16="http://schemas.microsoft.com/office/drawing/2014/main" id="{A19491C7-684D-4F56-9AA4-8CC919D3B3D3}"/>
              </a:ext>
            </a:extLst>
          </p:cNvPr>
          <p:cNvSpPr/>
          <p:nvPr/>
        </p:nvSpPr>
        <p:spPr>
          <a:xfrm>
            <a:off x="0" y="6566865"/>
            <a:ext cx="12192000" cy="280318"/>
          </a:xfrm>
          <a:prstGeom prst="roundRect">
            <a:avLst/>
          </a:prstGeom>
          <a:solidFill>
            <a:srgbClr val="5C3899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04B9FDD-44F2-45EB-BA1C-A594F9AE36B3}"/>
              </a:ext>
            </a:extLst>
          </p:cNvPr>
          <p:cNvSpPr txBox="1"/>
          <p:nvPr/>
        </p:nvSpPr>
        <p:spPr>
          <a:xfrm>
            <a:off x="9819761" y="6509796"/>
            <a:ext cx="26173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Professor Flávio Mota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09BF0AF-99E9-418B-94F4-F47FA5497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1" b="5486"/>
          <a:stretch/>
        </p:blipFill>
        <p:spPr>
          <a:xfrm>
            <a:off x="0" y="604911"/>
            <a:ext cx="12192000" cy="587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7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6">
            <a:extLst>
              <a:ext uri="{FF2B5EF4-FFF2-40B4-BE49-F238E27FC236}">
                <a16:creationId xmlns:a16="http://schemas.microsoft.com/office/drawing/2014/main" id="{D15B53E8-90A7-45B8-AE1A-C547A1D96209}"/>
              </a:ext>
            </a:extLst>
          </p:cNvPr>
          <p:cNvSpPr/>
          <p:nvPr/>
        </p:nvSpPr>
        <p:spPr>
          <a:xfrm>
            <a:off x="-7952" y="2231"/>
            <a:ext cx="12204000" cy="204717"/>
          </a:xfrm>
          <a:prstGeom prst="roundRect">
            <a:avLst/>
          </a:prstGeom>
          <a:solidFill>
            <a:srgbClr val="5C38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8D1B7C88-3C5C-4F20-B18C-9B0EE9D11ED3}"/>
              </a:ext>
            </a:extLst>
          </p:cNvPr>
          <p:cNvSpPr/>
          <p:nvPr/>
        </p:nvSpPr>
        <p:spPr>
          <a:xfrm>
            <a:off x="-12000" y="6647835"/>
            <a:ext cx="12204000" cy="204717"/>
          </a:xfrm>
          <a:prstGeom prst="roundRect">
            <a:avLst/>
          </a:prstGeom>
          <a:solidFill>
            <a:srgbClr val="5C38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EA7ACAE-1732-4C5D-92A8-F17E685AFE12}"/>
              </a:ext>
            </a:extLst>
          </p:cNvPr>
          <p:cNvGrpSpPr/>
          <p:nvPr/>
        </p:nvGrpSpPr>
        <p:grpSpPr>
          <a:xfrm>
            <a:off x="-20475" y="-60408"/>
            <a:ext cx="12192000" cy="353943"/>
            <a:chOff x="-13648" y="-58211"/>
            <a:chExt cx="12192000" cy="353943"/>
          </a:xfrm>
        </p:grpSpPr>
        <p:sp>
          <p:nvSpPr>
            <p:cNvPr id="17" name="Retângulo Arredondado 6">
              <a:extLst>
                <a:ext uri="{FF2B5EF4-FFF2-40B4-BE49-F238E27FC236}">
                  <a16:creationId xmlns:a16="http://schemas.microsoft.com/office/drawing/2014/main" id="{03A0714B-50B1-4EDA-A30E-FD9850C55A40}"/>
                </a:ext>
              </a:extLst>
            </p:cNvPr>
            <p:cNvSpPr/>
            <p:nvPr/>
          </p:nvSpPr>
          <p:spPr>
            <a:xfrm>
              <a:off x="-13648" y="-2"/>
              <a:ext cx="12192000" cy="280318"/>
            </a:xfrm>
            <a:prstGeom prst="roundRect">
              <a:avLst/>
            </a:prstGeom>
            <a:solidFill>
              <a:srgbClr val="5C38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351AE3A-FD3B-44A0-93FC-9B9B10F87924}"/>
                </a:ext>
              </a:extLst>
            </p:cNvPr>
            <p:cNvSpPr txBox="1"/>
            <p:nvPr/>
          </p:nvSpPr>
          <p:spPr>
            <a:xfrm>
              <a:off x="64146" y="-58211"/>
              <a:ext cx="322354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700" b="1" i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Programação WEB 2</a:t>
              </a:r>
            </a:p>
          </p:txBody>
        </p:sp>
      </p:grpSp>
      <p:sp>
        <p:nvSpPr>
          <p:cNvPr id="19" name="Retângulo Arredondado 6">
            <a:extLst>
              <a:ext uri="{FF2B5EF4-FFF2-40B4-BE49-F238E27FC236}">
                <a16:creationId xmlns:a16="http://schemas.microsoft.com/office/drawing/2014/main" id="{A19491C7-684D-4F56-9AA4-8CC919D3B3D3}"/>
              </a:ext>
            </a:extLst>
          </p:cNvPr>
          <p:cNvSpPr/>
          <p:nvPr/>
        </p:nvSpPr>
        <p:spPr>
          <a:xfrm>
            <a:off x="0" y="6566865"/>
            <a:ext cx="12192000" cy="280318"/>
          </a:xfrm>
          <a:prstGeom prst="roundRect">
            <a:avLst/>
          </a:prstGeom>
          <a:solidFill>
            <a:srgbClr val="5C3899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04B9FDD-44F2-45EB-BA1C-A594F9AE36B3}"/>
              </a:ext>
            </a:extLst>
          </p:cNvPr>
          <p:cNvSpPr txBox="1"/>
          <p:nvPr/>
        </p:nvSpPr>
        <p:spPr>
          <a:xfrm>
            <a:off x="9819761" y="6509796"/>
            <a:ext cx="26173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Professor Flávio Mota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221868-5C12-4A6D-AEC0-F6EF2E9AE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5" b="6094"/>
          <a:stretch/>
        </p:blipFill>
        <p:spPr>
          <a:xfrm>
            <a:off x="0" y="618978"/>
            <a:ext cx="12192000" cy="581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3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6">
            <a:extLst>
              <a:ext uri="{FF2B5EF4-FFF2-40B4-BE49-F238E27FC236}">
                <a16:creationId xmlns:a16="http://schemas.microsoft.com/office/drawing/2014/main" id="{D15B53E8-90A7-45B8-AE1A-C547A1D96209}"/>
              </a:ext>
            </a:extLst>
          </p:cNvPr>
          <p:cNvSpPr/>
          <p:nvPr/>
        </p:nvSpPr>
        <p:spPr>
          <a:xfrm>
            <a:off x="-7952" y="2231"/>
            <a:ext cx="12204000" cy="204717"/>
          </a:xfrm>
          <a:prstGeom prst="roundRect">
            <a:avLst/>
          </a:prstGeom>
          <a:solidFill>
            <a:srgbClr val="5C38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8D1B7C88-3C5C-4F20-B18C-9B0EE9D11ED3}"/>
              </a:ext>
            </a:extLst>
          </p:cNvPr>
          <p:cNvSpPr/>
          <p:nvPr/>
        </p:nvSpPr>
        <p:spPr>
          <a:xfrm>
            <a:off x="-12000" y="6647835"/>
            <a:ext cx="12204000" cy="204717"/>
          </a:xfrm>
          <a:prstGeom prst="roundRect">
            <a:avLst/>
          </a:prstGeom>
          <a:solidFill>
            <a:srgbClr val="5C38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EA7ACAE-1732-4C5D-92A8-F17E685AFE12}"/>
              </a:ext>
            </a:extLst>
          </p:cNvPr>
          <p:cNvGrpSpPr/>
          <p:nvPr/>
        </p:nvGrpSpPr>
        <p:grpSpPr>
          <a:xfrm>
            <a:off x="-20475" y="-60408"/>
            <a:ext cx="12192000" cy="353943"/>
            <a:chOff x="-13648" y="-58211"/>
            <a:chExt cx="12192000" cy="353943"/>
          </a:xfrm>
        </p:grpSpPr>
        <p:sp>
          <p:nvSpPr>
            <p:cNvPr id="17" name="Retângulo Arredondado 6">
              <a:extLst>
                <a:ext uri="{FF2B5EF4-FFF2-40B4-BE49-F238E27FC236}">
                  <a16:creationId xmlns:a16="http://schemas.microsoft.com/office/drawing/2014/main" id="{03A0714B-50B1-4EDA-A30E-FD9850C55A40}"/>
                </a:ext>
              </a:extLst>
            </p:cNvPr>
            <p:cNvSpPr/>
            <p:nvPr/>
          </p:nvSpPr>
          <p:spPr>
            <a:xfrm>
              <a:off x="-13648" y="-2"/>
              <a:ext cx="12192000" cy="280318"/>
            </a:xfrm>
            <a:prstGeom prst="roundRect">
              <a:avLst/>
            </a:prstGeom>
            <a:solidFill>
              <a:srgbClr val="5C38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351AE3A-FD3B-44A0-93FC-9B9B10F87924}"/>
                </a:ext>
              </a:extLst>
            </p:cNvPr>
            <p:cNvSpPr txBox="1"/>
            <p:nvPr/>
          </p:nvSpPr>
          <p:spPr>
            <a:xfrm>
              <a:off x="64146" y="-58211"/>
              <a:ext cx="322354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700" b="1" i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Programação WEB 2</a:t>
              </a:r>
            </a:p>
          </p:txBody>
        </p:sp>
      </p:grpSp>
      <p:sp>
        <p:nvSpPr>
          <p:cNvPr id="19" name="Retângulo Arredondado 6">
            <a:extLst>
              <a:ext uri="{FF2B5EF4-FFF2-40B4-BE49-F238E27FC236}">
                <a16:creationId xmlns:a16="http://schemas.microsoft.com/office/drawing/2014/main" id="{A19491C7-684D-4F56-9AA4-8CC919D3B3D3}"/>
              </a:ext>
            </a:extLst>
          </p:cNvPr>
          <p:cNvSpPr/>
          <p:nvPr/>
        </p:nvSpPr>
        <p:spPr>
          <a:xfrm>
            <a:off x="0" y="6566865"/>
            <a:ext cx="12192000" cy="280318"/>
          </a:xfrm>
          <a:prstGeom prst="roundRect">
            <a:avLst/>
          </a:prstGeom>
          <a:solidFill>
            <a:srgbClr val="5C3899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04B9FDD-44F2-45EB-BA1C-A594F9AE36B3}"/>
              </a:ext>
            </a:extLst>
          </p:cNvPr>
          <p:cNvSpPr txBox="1"/>
          <p:nvPr/>
        </p:nvSpPr>
        <p:spPr>
          <a:xfrm>
            <a:off x="9819761" y="6509796"/>
            <a:ext cx="26173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Professor Flávio Mota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503822-5E1D-4F7A-9CAC-3C2A10929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2" b="5219"/>
          <a:stretch/>
        </p:blipFill>
        <p:spPr>
          <a:xfrm>
            <a:off x="0" y="655092"/>
            <a:ext cx="12192000" cy="58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4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3816</TotalTime>
  <Words>49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Berlin Sans FB Demi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MOTA DA CRUZ</dc:creator>
  <cp:lastModifiedBy>FLAVIO MOTA DA CRUZ</cp:lastModifiedBy>
  <cp:revision>611</cp:revision>
  <dcterms:created xsi:type="dcterms:W3CDTF">2019-11-17T16:48:21Z</dcterms:created>
  <dcterms:modified xsi:type="dcterms:W3CDTF">2021-03-07T22:55:43Z</dcterms:modified>
</cp:coreProperties>
</file>