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8" r:id="rId5"/>
    <p:sldId id="260" r:id="rId6"/>
    <p:sldId id="259" r:id="rId7"/>
    <p:sldId id="269" r:id="rId8"/>
    <p:sldId id="265" r:id="rId9"/>
    <p:sldId id="270" r:id="rId10"/>
    <p:sldId id="258" r:id="rId11"/>
    <p:sldId id="263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46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19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6D9C-773B-4783-80D1-9630C1F5FF5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92A250-5F27-486A-B614-7B4B8B5E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82810"/>
            <a:ext cx="7766936" cy="305108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method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Lorenz 96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867" y="4730454"/>
            <a:ext cx="7766936" cy="1096899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Jongyoon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Advised by Professor John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Harlim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Lorenz 96 model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3926" y="1400530"/>
                <a:ext cx="9108273" cy="4900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this model by using RK4 method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unknown.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experiment,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assumed to be known to see if computation works well.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926" y="1400530"/>
                <a:ext cx="9108273" cy="4900611"/>
              </a:xfrm>
              <a:blipFill rotWithShape="0">
                <a:blip r:embed="rId2"/>
                <a:stretch>
                  <a:fillRect l="-1004" t="-995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Lorenz Model Cont.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60400"/>
            <a:ext cx="8178800" cy="6198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04000" y="2387600"/>
                <a:ext cx="3177035" cy="2550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sz="2400" b="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0" y="2387600"/>
                <a:ext cx="3177035" cy="2550629"/>
              </a:xfrm>
              <a:blipFill rotWithShape="0">
                <a:blip r:embed="rId3"/>
                <a:stretch>
                  <a:fillRect l="-2874" t="-1914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1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7" y="711200"/>
            <a:ext cx="5195193" cy="614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Lorenz Model Cont.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91907" y="2471136"/>
                <a:ext cx="5502690" cy="2821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here</m:t>
                      </m:r>
                    </m:oMath>
                  </m:oMathPara>
                </a14:m>
                <a:endParaRPr lang="en-US" sz="20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𝐸𝑥𝑝𝑒𝑐𝑡𝑎𝑡𝑖𝑜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𝑓𝑙𝑢𝑐𝑡𝑢𝑎𝑡𝑖𝑜𝑛</m:t>
                      </m:r>
                    </m:oMath>
                  </m:oMathPara>
                </a14:m>
                <a:endParaRPr lang="en-US" sz="20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07" y="2471136"/>
                <a:ext cx="5502690" cy="2821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Future 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69" y="13208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ODE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Galerkin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by randomizing unknowns as some random distribution variables and compare the solution with one by Monte Carlo method.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1" y="482600"/>
            <a:ext cx="9545593" cy="698387"/>
          </a:xfrm>
        </p:spPr>
        <p:txBody>
          <a:bodyPr>
            <a:noAutofit/>
          </a:bodyPr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24875"/>
            <a:ext cx="10117420" cy="4883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Quantification(UQ)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determining &amp; analyzing outcomes of input uncertainties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uncertainties in both computational and real world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Approach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Chaos Expansion(Orthogonal polynomial basis)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Galerkin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method(ex: Lorenz 96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10" y="50183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Hilbert Space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2010" y="1809933"/>
                <a:ext cx="8596668" cy="38807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 ∞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equipped with</a:t>
                </a: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density function,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be equal to E(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can be applied with random distribution variables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10" y="1809933"/>
                <a:ext cx="8596668" cy="3880773"/>
              </a:xfrm>
              <a:blipFill rotWithShape="0">
                <a:blip r:embed="rId2"/>
                <a:stretch>
                  <a:fillRect t="-1256" b="-1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0011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Hilbert Space Cont.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8333" y="1719312"/>
                <a:ext cx="8402771" cy="4763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polynomial of degree n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orthogonal if</a:t>
                </a: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Kronecker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delta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8333" y="1719312"/>
                <a:ext cx="8402771" cy="4763375"/>
              </a:xfrm>
              <a:blipFill rotWithShape="0">
                <a:blip r:embed="rId2"/>
                <a:stretch>
                  <a:fillRect l="-1450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953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Polynomial Chaos Expansion(PCE)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1113" y="1752600"/>
                <a:ext cx="8596668" cy="441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a random distribution employing a linear combination of corresponding orthogonal polynomials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Ex) Gaussian random variables by a linear combination of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Hermite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coefficients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1113" y="1752600"/>
                <a:ext cx="8596668" cy="4419600"/>
              </a:xfrm>
              <a:blipFill rotWithShape="0">
                <a:blip r:embed="rId2"/>
                <a:stretch>
                  <a:fillRect l="-1135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6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84" y="495300"/>
            <a:ext cx="9109216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PCE Cont.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8054927"/>
                  </p:ext>
                </p:extLst>
              </p:nvPr>
            </p:nvGraphicFramePr>
            <p:xfrm>
              <a:off x="1519950" y="1714500"/>
              <a:ext cx="9431337" cy="3890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3779"/>
                    <a:gridCol w="1699855"/>
                    <a:gridCol w="458770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Distribution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function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Gaussian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Hermite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Uniform [-1,1]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Legendre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 [-1,1]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Jacobi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(1+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Gamma [0,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Laguerre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8054927"/>
                  </p:ext>
                </p:extLst>
              </p:nvPr>
            </p:nvGraphicFramePr>
            <p:xfrm>
              <a:off x="1519950" y="1714500"/>
              <a:ext cx="9431337" cy="3890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3779"/>
                    <a:gridCol w="1699855"/>
                    <a:gridCol w="4587703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Distribution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Polynomial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function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80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4" t="-57241" r="-200775" b="-29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Hermite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710" t="-57241" r="-531" b="-290345"/>
                          </a:stretch>
                        </a:blipFill>
                      </a:tcPr>
                    </a:tc>
                  </a:tr>
                  <a:tr h="77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Uniform [-1,1]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Legendre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710" t="-179528" r="-531" b="-231496"/>
                          </a:stretch>
                        </a:blipFill>
                      </a:tcPr>
                    </a:tc>
                  </a:tr>
                  <a:tr h="916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Beta [-1,1]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Jacobi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710" t="-235099" r="-531" b="-94702"/>
                          </a:stretch>
                        </a:blipFill>
                      </a:tcPr>
                    </a:tc>
                  </a:tr>
                  <a:tr h="86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4" t="-358865" r="-200775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Laguerre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5710" t="-358865" r="-531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519950" y="5605273"/>
            <a:ext cx="748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Random variables with corresponding orthogonal polynomials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4" y="762000"/>
            <a:ext cx="7480340" cy="6096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3027" y="1320800"/>
                <a:ext cx="4891082" cy="249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Let’s approximate a lognormal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PCE,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027" y="1320800"/>
                <a:ext cx="4891082" cy="2496966"/>
              </a:xfrm>
              <a:prstGeom prst="rect">
                <a:avLst/>
              </a:prstGeom>
              <a:blipFill rotWithShape="0">
                <a:blip r:embed="rId3"/>
                <a:stretch>
                  <a:fillRect l="-1245" t="-1467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cont.</a:t>
            </a:r>
            <a:endParaRPr lang="en-US" sz="4400" dirty="0"/>
          </a:p>
        </p:txBody>
      </p:sp>
      <p:pic>
        <p:nvPicPr>
          <p:cNvPr id="4" name="Content Placeholder 3" descr="V:\Desktop\Capture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76" y="660400"/>
            <a:ext cx="8448824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5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953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Galerkin</a:t>
            </a:r>
            <a:r>
              <a:rPr lang="en-US" sz="4400" dirty="0" smtClean="0"/>
              <a:t> method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9101" y="1575179"/>
                <a:ext cx="8596668" cy="441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by specifying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of the approximation is orthogonal to the basis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multi-index is defined as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forms an orthonormal basis of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9101" y="1575179"/>
                <a:ext cx="8596668" cy="4419600"/>
              </a:xfrm>
              <a:blipFill rotWithShape="0">
                <a:blip r:embed="rId2"/>
                <a:stretch>
                  <a:fillRect l="-1135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8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195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Uncertainty Quantification method on Lorenz 96 model</vt:lpstr>
      <vt:lpstr>Overview</vt:lpstr>
      <vt:lpstr>Hilbert Space</vt:lpstr>
      <vt:lpstr>Hilbert Space Cont.</vt:lpstr>
      <vt:lpstr>Polynomial Chaos Expansion(PCE)</vt:lpstr>
      <vt:lpstr>PCE Cont.</vt:lpstr>
      <vt:lpstr>Example</vt:lpstr>
      <vt:lpstr>Example cont.</vt:lpstr>
      <vt:lpstr>Galerkin method</vt:lpstr>
      <vt:lpstr>Lorenz 96 model</vt:lpstr>
      <vt:lpstr>Lorenz Model Cont.</vt:lpstr>
      <vt:lpstr>Lorenz Model Cont.</vt:lpstr>
      <vt:lpstr>Future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 Research Project</dc:title>
  <dc:creator>Jong Yoon Sohn</dc:creator>
  <cp:lastModifiedBy>Jong Yoon Sohn</cp:lastModifiedBy>
  <cp:revision>55</cp:revision>
  <dcterms:created xsi:type="dcterms:W3CDTF">2016-06-03T02:24:29Z</dcterms:created>
  <dcterms:modified xsi:type="dcterms:W3CDTF">2016-06-17T03:28:56Z</dcterms:modified>
</cp:coreProperties>
</file>