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61" r:id="rId5"/>
    <p:sldId id="262" r:id="rId6"/>
    <p:sldId id="259" r:id="rId7"/>
    <p:sldId id="260"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8E07CBA6-6897-4025-91BE-4EF682E263C9}" type="datetimeFigureOut">
              <a:rPr lang="en-IN" smtClean="0"/>
              <a:t>10-12-2022</a:t>
            </a:fld>
            <a:endParaRPr lang="en-IN"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IN"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64EDF8C5-5A4E-49B8-B92E-18F93F16AEE2}" type="slidenum">
              <a:rPr lang="en-IN" smtClean="0"/>
              <a:t>‹#›</a:t>
            </a:fld>
            <a:endParaRPr lang="en-IN" dirty="0"/>
          </a:p>
        </p:txBody>
      </p:sp>
    </p:spTree>
    <p:extLst>
      <p:ext uri="{BB962C8B-B14F-4D97-AF65-F5344CB8AC3E}">
        <p14:creationId xmlns:p14="http://schemas.microsoft.com/office/powerpoint/2010/main" val="295753209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07CBA6-6897-4025-91BE-4EF682E263C9}" type="datetimeFigureOut">
              <a:rPr lang="en-IN" smtClean="0"/>
              <a:t>10-12-2022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4EDF8C5-5A4E-49B8-B92E-18F93F16AEE2}" type="slidenum">
              <a:rPr lang="en-IN" smtClean="0"/>
              <a:t>‹#›</a:t>
            </a:fld>
            <a:endParaRPr lang="en-IN" dirty="0"/>
          </a:p>
        </p:txBody>
      </p:sp>
    </p:spTree>
    <p:extLst>
      <p:ext uri="{BB962C8B-B14F-4D97-AF65-F5344CB8AC3E}">
        <p14:creationId xmlns:p14="http://schemas.microsoft.com/office/powerpoint/2010/main" val="358826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07CBA6-6897-4025-91BE-4EF682E263C9}" type="datetimeFigureOut">
              <a:rPr lang="en-IN" smtClean="0"/>
              <a:t>10-12-2022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4EDF8C5-5A4E-49B8-B92E-18F93F16AEE2}" type="slidenum">
              <a:rPr lang="en-IN" smtClean="0"/>
              <a:t>‹#›</a:t>
            </a:fld>
            <a:endParaRPr lang="en-IN" dirty="0"/>
          </a:p>
        </p:txBody>
      </p:sp>
    </p:spTree>
    <p:extLst>
      <p:ext uri="{BB962C8B-B14F-4D97-AF65-F5344CB8AC3E}">
        <p14:creationId xmlns:p14="http://schemas.microsoft.com/office/powerpoint/2010/main" val="3462246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07CBA6-6897-4025-91BE-4EF682E263C9}" type="datetimeFigureOut">
              <a:rPr lang="en-IN" smtClean="0"/>
              <a:t>10-12-2022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4EDF8C5-5A4E-49B8-B92E-18F93F16AEE2}" type="slidenum">
              <a:rPr lang="en-IN" smtClean="0"/>
              <a:t>‹#›</a:t>
            </a:fld>
            <a:endParaRPr lang="en-IN" dirty="0"/>
          </a:p>
        </p:txBody>
      </p:sp>
    </p:spTree>
    <p:extLst>
      <p:ext uri="{BB962C8B-B14F-4D97-AF65-F5344CB8AC3E}">
        <p14:creationId xmlns:p14="http://schemas.microsoft.com/office/powerpoint/2010/main" val="3526200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8E07CBA6-6897-4025-91BE-4EF682E263C9}" type="datetimeFigureOut">
              <a:rPr lang="en-IN" smtClean="0"/>
              <a:t>10-12-2022</a:t>
            </a:fld>
            <a:endParaRPr lang="en-IN"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IN"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64EDF8C5-5A4E-49B8-B92E-18F93F16AEE2}" type="slidenum">
              <a:rPr lang="en-IN" smtClean="0"/>
              <a:t>‹#›</a:t>
            </a:fld>
            <a:endParaRPr lang="en-IN" dirty="0"/>
          </a:p>
        </p:txBody>
      </p:sp>
    </p:spTree>
    <p:extLst>
      <p:ext uri="{BB962C8B-B14F-4D97-AF65-F5344CB8AC3E}">
        <p14:creationId xmlns:p14="http://schemas.microsoft.com/office/powerpoint/2010/main" val="178918570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07CBA6-6897-4025-91BE-4EF682E263C9}" type="datetimeFigureOut">
              <a:rPr lang="en-IN" smtClean="0"/>
              <a:t>10-12-2022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4EDF8C5-5A4E-49B8-B92E-18F93F16AEE2}" type="slidenum">
              <a:rPr lang="en-IN" smtClean="0"/>
              <a:t>‹#›</a:t>
            </a:fld>
            <a:endParaRPr lang="en-IN" dirty="0"/>
          </a:p>
        </p:txBody>
      </p:sp>
    </p:spTree>
    <p:extLst>
      <p:ext uri="{BB962C8B-B14F-4D97-AF65-F5344CB8AC3E}">
        <p14:creationId xmlns:p14="http://schemas.microsoft.com/office/powerpoint/2010/main" val="1915089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07CBA6-6897-4025-91BE-4EF682E263C9}" type="datetimeFigureOut">
              <a:rPr lang="en-IN" smtClean="0"/>
              <a:t>10-12-2022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4EDF8C5-5A4E-49B8-B92E-18F93F16AEE2}" type="slidenum">
              <a:rPr lang="en-IN" smtClean="0"/>
              <a:t>‹#›</a:t>
            </a:fld>
            <a:endParaRPr lang="en-IN" dirty="0"/>
          </a:p>
        </p:txBody>
      </p:sp>
    </p:spTree>
    <p:extLst>
      <p:ext uri="{BB962C8B-B14F-4D97-AF65-F5344CB8AC3E}">
        <p14:creationId xmlns:p14="http://schemas.microsoft.com/office/powerpoint/2010/main" val="3726777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07CBA6-6897-4025-91BE-4EF682E263C9}" type="datetimeFigureOut">
              <a:rPr lang="en-IN" smtClean="0"/>
              <a:t>10-12-2022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4EDF8C5-5A4E-49B8-B92E-18F93F16AEE2}" type="slidenum">
              <a:rPr lang="en-IN" smtClean="0"/>
              <a:t>‹#›</a:t>
            </a:fld>
            <a:endParaRPr lang="en-IN" dirty="0"/>
          </a:p>
        </p:txBody>
      </p:sp>
    </p:spTree>
    <p:extLst>
      <p:ext uri="{BB962C8B-B14F-4D97-AF65-F5344CB8AC3E}">
        <p14:creationId xmlns:p14="http://schemas.microsoft.com/office/powerpoint/2010/main" val="2001827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07CBA6-6897-4025-91BE-4EF682E263C9}" type="datetimeFigureOut">
              <a:rPr lang="en-IN" smtClean="0"/>
              <a:t>10-12-2022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4EDF8C5-5A4E-49B8-B92E-18F93F16AEE2}" type="slidenum">
              <a:rPr lang="en-IN" smtClean="0"/>
              <a:t>‹#›</a:t>
            </a:fld>
            <a:endParaRPr lang="en-IN" dirty="0"/>
          </a:p>
        </p:txBody>
      </p:sp>
    </p:spTree>
    <p:extLst>
      <p:ext uri="{BB962C8B-B14F-4D97-AF65-F5344CB8AC3E}">
        <p14:creationId xmlns:p14="http://schemas.microsoft.com/office/powerpoint/2010/main" val="2691532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8E07CBA6-6897-4025-91BE-4EF682E263C9}" type="datetimeFigureOut">
              <a:rPr lang="en-IN" smtClean="0"/>
              <a:t>10-12-2022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4EDF8C5-5A4E-49B8-B92E-18F93F16AEE2}" type="slidenum">
              <a:rPr lang="en-IN" smtClean="0"/>
              <a:t>‹#›</a:t>
            </a:fld>
            <a:endParaRPr lang="en-IN" dirty="0"/>
          </a:p>
        </p:txBody>
      </p:sp>
    </p:spTree>
    <p:extLst>
      <p:ext uri="{BB962C8B-B14F-4D97-AF65-F5344CB8AC3E}">
        <p14:creationId xmlns:p14="http://schemas.microsoft.com/office/powerpoint/2010/main" val="2265401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8E07CBA6-6897-4025-91BE-4EF682E263C9}" type="datetimeFigureOut">
              <a:rPr lang="en-IN" smtClean="0"/>
              <a:t>10-12-2022</a:t>
            </a:fld>
            <a:endParaRPr lang="en-IN" dirty="0"/>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IN" dirty="0"/>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64EDF8C5-5A4E-49B8-B92E-18F93F16AEE2}" type="slidenum">
              <a:rPr lang="en-IN" smtClean="0"/>
              <a:t>‹#›</a:t>
            </a:fld>
            <a:endParaRPr lang="en-IN" dirty="0"/>
          </a:p>
        </p:txBody>
      </p:sp>
    </p:spTree>
    <p:extLst>
      <p:ext uri="{BB962C8B-B14F-4D97-AF65-F5344CB8AC3E}">
        <p14:creationId xmlns:p14="http://schemas.microsoft.com/office/powerpoint/2010/main" val="76964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8E07CBA6-6897-4025-91BE-4EF682E263C9}" type="datetimeFigureOut">
              <a:rPr lang="en-IN" smtClean="0"/>
              <a:t>10-12-2022</a:t>
            </a:fld>
            <a:endParaRPr lang="en-IN"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dirty="0"/>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4EDF8C5-5A4E-49B8-B92E-18F93F16AEE2}" type="slidenum">
              <a:rPr lang="en-IN" smtClean="0"/>
              <a:t>‹#›</a:t>
            </a:fld>
            <a:endParaRPr lang="en-IN"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652153960"/>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62C40-DA2B-46F0-CBBD-F276EE58AC8C}"/>
              </a:ext>
            </a:extLst>
          </p:cNvPr>
          <p:cNvSpPr>
            <a:spLocks noGrp="1"/>
          </p:cNvSpPr>
          <p:nvPr>
            <p:ph type="ctrTitle"/>
          </p:nvPr>
        </p:nvSpPr>
        <p:spPr/>
        <p:txBody>
          <a:bodyPr/>
          <a:lstStyle/>
          <a:p>
            <a:r>
              <a:rPr lang="en-IN" dirty="0"/>
              <a:t>Workaholics</a:t>
            </a:r>
          </a:p>
        </p:txBody>
      </p:sp>
      <p:sp>
        <p:nvSpPr>
          <p:cNvPr id="3" name="Subtitle 2">
            <a:extLst>
              <a:ext uri="{FF2B5EF4-FFF2-40B4-BE49-F238E27FC236}">
                <a16:creationId xmlns:a16="http://schemas.microsoft.com/office/drawing/2014/main" id="{9765DF1B-49F1-55B4-4578-8065C0E86F05}"/>
              </a:ext>
            </a:extLst>
          </p:cNvPr>
          <p:cNvSpPr>
            <a:spLocks noGrp="1"/>
          </p:cNvSpPr>
          <p:nvPr>
            <p:ph type="subTitle" idx="1"/>
          </p:nvPr>
        </p:nvSpPr>
        <p:spPr/>
        <p:txBody>
          <a:bodyPr/>
          <a:lstStyle/>
          <a:p>
            <a:r>
              <a:rPr lang="en-IN" dirty="0"/>
              <a:t>Project members : Ilhaan Ibrahim, Jeff Jude, John Joseph R, Kamini Sai Srikar</a:t>
            </a:r>
          </a:p>
        </p:txBody>
      </p:sp>
    </p:spTree>
    <p:extLst>
      <p:ext uri="{BB962C8B-B14F-4D97-AF65-F5344CB8AC3E}">
        <p14:creationId xmlns:p14="http://schemas.microsoft.com/office/powerpoint/2010/main" val="1264226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A28E9-E638-AF64-AED5-B568D28A75D0}"/>
              </a:ext>
            </a:extLst>
          </p:cNvPr>
          <p:cNvSpPr>
            <a:spLocks noGrp="1"/>
          </p:cNvSpPr>
          <p:nvPr>
            <p:ph type="title"/>
          </p:nvPr>
        </p:nvSpPr>
        <p:spPr/>
        <p:txBody>
          <a:bodyPr>
            <a:normAutofit/>
          </a:bodyPr>
          <a:lstStyle/>
          <a:p>
            <a:r>
              <a:rPr lang="en-IN" sz="2800" dirty="0"/>
              <a:t>Problem Statement: Smart Search based skill repository</a:t>
            </a:r>
          </a:p>
        </p:txBody>
      </p:sp>
      <p:sp>
        <p:nvSpPr>
          <p:cNvPr id="3" name="Content Placeholder 2">
            <a:extLst>
              <a:ext uri="{FF2B5EF4-FFF2-40B4-BE49-F238E27FC236}">
                <a16:creationId xmlns:a16="http://schemas.microsoft.com/office/drawing/2014/main" id="{81691122-D186-128D-C6F8-AEBC8C5AC23B}"/>
              </a:ext>
            </a:extLst>
          </p:cNvPr>
          <p:cNvSpPr>
            <a:spLocks noGrp="1"/>
          </p:cNvSpPr>
          <p:nvPr>
            <p:ph idx="1"/>
          </p:nvPr>
        </p:nvSpPr>
        <p:spPr/>
        <p:txBody>
          <a:bodyPr>
            <a:normAutofit/>
          </a:bodyPr>
          <a:lstStyle/>
          <a:p>
            <a:endParaRPr lang="en-IN" sz="2000" dirty="0"/>
          </a:p>
          <a:p>
            <a:pPr marL="0" indent="0">
              <a:buNone/>
            </a:pPr>
            <a:endParaRPr lang="en-IN" sz="2000" dirty="0"/>
          </a:p>
          <a:p>
            <a:r>
              <a:rPr lang="en-IN" sz="2000" dirty="0"/>
              <a:t>With the internet being an integral part of the modern society. Companies have moved their recruitment to virtual spaces. </a:t>
            </a:r>
          </a:p>
          <a:p>
            <a:r>
              <a:rPr lang="en-IN" sz="2000" dirty="0"/>
              <a:t>It is during these changing times it is hard to find the right person to employ to the company as plagiarized resumes and certificates.</a:t>
            </a:r>
          </a:p>
          <a:p>
            <a:r>
              <a:rPr lang="en-IN" sz="2000" dirty="0"/>
              <a:t>The main objective of our software is to find the legitimate and suitable recruiters and employees.</a:t>
            </a:r>
          </a:p>
        </p:txBody>
      </p:sp>
    </p:spTree>
    <p:extLst>
      <p:ext uri="{BB962C8B-B14F-4D97-AF65-F5344CB8AC3E}">
        <p14:creationId xmlns:p14="http://schemas.microsoft.com/office/powerpoint/2010/main" val="1409471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30A4-9D59-602E-E660-E5648604B163}"/>
              </a:ext>
            </a:extLst>
          </p:cNvPr>
          <p:cNvSpPr>
            <a:spLocks noGrp="1"/>
          </p:cNvSpPr>
          <p:nvPr>
            <p:ph type="title"/>
          </p:nvPr>
        </p:nvSpPr>
        <p:spPr/>
        <p:txBody>
          <a:bodyPr/>
          <a:lstStyle/>
          <a:p>
            <a:r>
              <a:rPr lang="en-IN" dirty="0"/>
              <a:t>Working</a:t>
            </a:r>
          </a:p>
        </p:txBody>
      </p:sp>
      <p:sp>
        <p:nvSpPr>
          <p:cNvPr id="3" name="Content Placeholder 2">
            <a:extLst>
              <a:ext uri="{FF2B5EF4-FFF2-40B4-BE49-F238E27FC236}">
                <a16:creationId xmlns:a16="http://schemas.microsoft.com/office/drawing/2014/main" id="{DEE374BE-2829-CF71-5AA1-076C00332CEF}"/>
              </a:ext>
            </a:extLst>
          </p:cNvPr>
          <p:cNvSpPr>
            <a:spLocks noGrp="1"/>
          </p:cNvSpPr>
          <p:nvPr>
            <p:ph idx="1"/>
          </p:nvPr>
        </p:nvSpPr>
        <p:spPr>
          <a:xfrm>
            <a:off x="1115736" y="1855639"/>
            <a:ext cx="10009464" cy="3931920"/>
          </a:xfrm>
        </p:spPr>
        <p:txBody>
          <a:bodyPr/>
          <a:lstStyle/>
          <a:p>
            <a:pPr marL="0" indent="0">
              <a:buNone/>
            </a:pPr>
            <a:r>
              <a:rPr lang="en-IN" dirty="0"/>
              <a:t>The software provides the user with two choices; To hire, or to be hired.</a:t>
            </a:r>
          </a:p>
          <a:p>
            <a:r>
              <a:rPr lang="en-IN" sz="2400" dirty="0"/>
              <a:t>To hire</a:t>
            </a:r>
          </a:p>
          <a:p>
            <a:pPr marL="0" indent="0">
              <a:buNone/>
            </a:pPr>
            <a:r>
              <a:rPr lang="en-IN" dirty="0"/>
              <a:t>	When companies are looking for prospective employees, depending on their needs, they can sign up and find various individuals looking for a job that fits their agenda. Each company has to register themselves to enter the database.</a:t>
            </a:r>
          </a:p>
          <a:p>
            <a:r>
              <a:rPr lang="en-IN" sz="2000" dirty="0"/>
              <a:t>To be hired</a:t>
            </a:r>
          </a:p>
          <a:p>
            <a:pPr marL="0" indent="0">
              <a:buNone/>
            </a:pPr>
            <a:r>
              <a:rPr lang="en-IN" dirty="0"/>
              <a:t>	When individuals are looking for jobs/internships, depending on their field of expertise. They can sign up and get direct access to recruiters and find jobs solely based on their qualifications.</a:t>
            </a:r>
          </a:p>
          <a:p>
            <a:pPr marL="0" indent="0">
              <a:buNone/>
            </a:pPr>
            <a:r>
              <a:rPr lang="en-IN" dirty="0"/>
              <a:t>To access the software, users will have to register with their company name, email ID, Phone numbers</a:t>
            </a:r>
          </a:p>
        </p:txBody>
      </p:sp>
    </p:spTree>
    <p:extLst>
      <p:ext uri="{BB962C8B-B14F-4D97-AF65-F5344CB8AC3E}">
        <p14:creationId xmlns:p14="http://schemas.microsoft.com/office/powerpoint/2010/main" val="1762510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FE164-8276-B09D-59AE-262013173D30}"/>
              </a:ext>
            </a:extLst>
          </p:cNvPr>
          <p:cNvSpPr>
            <a:spLocks noGrp="1"/>
          </p:cNvSpPr>
          <p:nvPr>
            <p:ph type="title"/>
          </p:nvPr>
        </p:nvSpPr>
        <p:spPr/>
        <p:txBody>
          <a:bodyPr/>
          <a:lstStyle/>
          <a:p>
            <a:r>
              <a:rPr lang="en-IN" dirty="0"/>
              <a:t>Working</a:t>
            </a:r>
          </a:p>
        </p:txBody>
      </p:sp>
      <p:sp>
        <p:nvSpPr>
          <p:cNvPr id="3" name="Content Placeholder 2">
            <a:extLst>
              <a:ext uri="{FF2B5EF4-FFF2-40B4-BE49-F238E27FC236}">
                <a16:creationId xmlns:a16="http://schemas.microsoft.com/office/drawing/2014/main" id="{7A7FAAB6-4393-DB59-3844-F2CB0D09CF0A}"/>
              </a:ext>
            </a:extLst>
          </p:cNvPr>
          <p:cNvSpPr>
            <a:spLocks noGrp="1"/>
          </p:cNvSpPr>
          <p:nvPr>
            <p:ph idx="1"/>
          </p:nvPr>
        </p:nvSpPr>
        <p:spPr/>
        <p:txBody>
          <a:bodyPr/>
          <a:lstStyle/>
          <a:p>
            <a:r>
              <a:rPr lang="en-IN" sz="3600" dirty="0"/>
              <a:t>To hire</a:t>
            </a:r>
          </a:p>
          <a:p>
            <a:pPr marL="0" indent="0">
              <a:buNone/>
            </a:pPr>
            <a:r>
              <a:rPr lang="en-IN" dirty="0"/>
              <a:t>	Companies once registered, will be directed to a slide which gives them access to the database of all the registered individuals who are looking for a job. The recruiters can select a combination of soft and hard skills that they want in their upcoming employees. The soft skills associated to the individuals are given by the previous company that he/she worked in. This to prevent users from adding misleading information about themselves. </a:t>
            </a:r>
          </a:p>
          <a:p>
            <a:pPr marL="0" indent="0">
              <a:buNone/>
            </a:pPr>
            <a:r>
              <a:rPr lang="en-IN" dirty="0"/>
              <a:t>Once selected, the company can view their resume and decide if the candidate is fit for a spot in their workforce.</a:t>
            </a:r>
          </a:p>
        </p:txBody>
      </p:sp>
    </p:spTree>
    <p:extLst>
      <p:ext uri="{BB962C8B-B14F-4D97-AF65-F5344CB8AC3E}">
        <p14:creationId xmlns:p14="http://schemas.microsoft.com/office/powerpoint/2010/main" val="1837736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9CE93-07E2-9E48-E0AC-3F067AABBDC8}"/>
              </a:ext>
            </a:extLst>
          </p:cNvPr>
          <p:cNvSpPr>
            <a:spLocks noGrp="1"/>
          </p:cNvSpPr>
          <p:nvPr>
            <p:ph type="title"/>
          </p:nvPr>
        </p:nvSpPr>
        <p:spPr/>
        <p:txBody>
          <a:bodyPr/>
          <a:lstStyle/>
          <a:p>
            <a:r>
              <a:rPr lang="en-IN" dirty="0"/>
              <a:t>Working</a:t>
            </a:r>
          </a:p>
        </p:txBody>
      </p:sp>
      <p:sp>
        <p:nvSpPr>
          <p:cNvPr id="3" name="Content Placeholder 2">
            <a:extLst>
              <a:ext uri="{FF2B5EF4-FFF2-40B4-BE49-F238E27FC236}">
                <a16:creationId xmlns:a16="http://schemas.microsoft.com/office/drawing/2014/main" id="{B36EED1D-97B1-7E24-C44C-76E611B4B476}"/>
              </a:ext>
            </a:extLst>
          </p:cNvPr>
          <p:cNvSpPr>
            <a:spLocks noGrp="1"/>
          </p:cNvSpPr>
          <p:nvPr>
            <p:ph idx="1"/>
          </p:nvPr>
        </p:nvSpPr>
        <p:spPr/>
        <p:txBody>
          <a:bodyPr>
            <a:normAutofit/>
          </a:bodyPr>
          <a:lstStyle/>
          <a:p>
            <a:r>
              <a:rPr lang="en-IN" sz="3600" dirty="0"/>
              <a:t>To be hired</a:t>
            </a:r>
          </a:p>
          <a:p>
            <a:pPr marL="0" indent="0">
              <a:buNone/>
            </a:pPr>
            <a:r>
              <a:rPr lang="en-IN" dirty="0"/>
              <a:t>	 Individuals once registered, will be directed to a slide which makes them fill their resume . If the person is already registered, they can view or update their resume. The individuals has access to the database of all the registered companies who are recruiting. The individuals can select the field/position and get information on those said companies.  </a:t>
            </a:r>
          </a:p>
        </p:txBody>
      </p:sp>
    </p:spTree>
    <p:extLst>
      <p:ext uri="{BB962C8B-B14F-4D97-AF65-F5344CB8AC3E}">
        <p14:creationId xmlns:p14="http://schemas.microsoft.com/office/powerpoint/2010/main" val="379220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DA93-5BC7-7FCE-7C73-C407A9EA60D5}"/>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675FE1A7-8587-EE46-E3DA-B95D57D36800}"/>
              </a:ext>
            </a:extLst>
          </p:cNvPr>
          <p:cNvSpPr>
            <a:spLocks noGrp="1"/>
          </p:cNvSpPr>
          <p:nvPr>
            <p:ph idx="1"/>
          </p:nvPr>
        </p:nvSpPr>
        <p:spPr/>
        <p:txBody>
          <a:bodyPr/>
          <a:lstStyle/>
          <a:p>
            <a:r>
              <a:rPr lang="en-IN" dirty="0"/>
              <a:t>Employment Opportunities</a:t>
            </a:r>
          </a:p>
          <a:p>
            <a:r>
              <a:rPr lang="en-IN" dirty="0"/>
              <a:t>Easy Job Applications</a:t>
            </a:r>
          </a:p>
          <a:p>
            <a:r>
              <a:rPr lang="en-IN" dirty="0"/>
              <a:t>Skill assessments</a:t>
            </a:r>
          </a:p>
          <a:p>
            <a:r>
              <a:rPr lang="en-IN" dirty="0"/>
              <a:t>Legitimate skill details</a:t>
            </a:r>
          </a:p>
          <a:p>
            <a:r>
              <a:rPr lang="en-IN" dirty="0"/>
              <a:t>Personalised search of jobs/employees</a:t>
            </a:r>
          </a:p>
          <a:p>
            <a:r>
              <a:rPr lang="en-IN" dirty="0"/>
              <a:t>More one on one opportunities with companies</a:t>
            </a:r>
          </a:p>
          <a:p>
            <a:r>
              <a:rPr lang="en-IN" dirty="0"/>
              <a:t>Interns can find a good start to their careers</a:t>
            </a:r>
          </a:p>
          <a:p>
            <a:pPr marL="0" indent="0">
              <a:buNone/>
            </a:pPr>
            <a:endParaRPr lang="en-IN" dirty="0"/>
          </a:p>
        </p:txBody>
      </p:sp>
    </p:spTree>
    <p:extLst>
      <p:ext uri="{BB962C8B-B14F-4D97-AF65-F5344CB8AC3E}">
        <p14:creationId xmlns:p14="http://schemas.microsoft.com/office/powerpoint/2010/main" val="3838067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6E88F-CD99-749B-B11F-9B02AD6E4406}"/>
              </a:ext>
            </a:extLst>
          </p:cNvPr>
          <p:cNvSpPr>
            <a:spLocks noGrp="1"/>
          </p:cNvSpPr>
          <p:nvPr>
            <p:ph type="title"/>
          </p:nvPr>
        </p:nvSpPr>
        <p:spPr/>
        <p:txBody>
          <a:bodyPr/>
          <a:lstStyle/>
          <a:p>
            <a:r>
              <a:rPr lang="en-IN" dirty="0"/>
              <a:t>System requirements</a:t>
            </a:r>
          </a:p>
        </p:txBody>
      </p:sp>
      <p:sp>
        <p:nvSpPr>
          <p:cNvPr id="3" name="Content Placeholder 2">
            <a:extLst>
              <a:ext uri="{FF2B5EF4-FFF2-40B4-BE49-F238E27FC236}">
                <a16:creationId xmlns:a16="http://schemas.microsoft.com/office/drawing/2014/main" id="{72920342-49D8-B97D-6B6C-3ED6D6E4EA72}"/>
              </a:ext>
            </a:extLst>
          </p:cNvPr>
          <p:cNvSpPr>
            <a:spLocks noGrp="1"/>
          </p:cNvSpPr>
          <p:nvPr>
            <p:ph idx="1"/>
          </p:nvPr>
        </p:nvSpPr>
        <p:spPr>
          <a:xfrm>
            <a:off x="1066800" y="2014194"/>
            <a:ext cx="10058400" cy="3931920"/>
          </a:xfrm>
        </p:spPr>
        <p:txBody>
          <a:bodyPr/>
          <a:lstStyle/>
          <a:p>
            <a:r>
              <a:rPr lang="en-IN" dirty="0"/>
              <a:t>Software requirements</a:t>
            </a:r>
          </a:p>
          <a:p>
            <a:pPr lvl="1"/>
            <a:r>
              <a:rPr lang="en-IN" dirty="0"/>
              <a:t>Operating systems: Windows® 10, macOS*, and Linux</a:t>
            </a:r>
          </a:p>
          <a:p>
            <a:pPr lvl="1"/>
            <a:r>
              <a:rPr lang="en-IN" dirty="0"/>
              <a:t>.NET Framework: </a:t>
            </a:r>
            <a:r>
              <a:rPr lang="en-US" dirty="0"/>
              <a:t>Minimum operating systems includes minimum .NET framework.</a:t>
            </a:r>
          </a:p>
          <a:p>
            <a:pPr lvl="1"/>
            <a:r>
              <a:rPr lang="en-IN" dirty="0"/>
              <a:t>Network Software: </a:t>
            </a:r>
            <a:r>
              <a:rPr lang="en-US" dirty="0"/>
              <a:t>Supported operating systems for SQL Server have built-in network software. Named and default instances of a stand-alone installation support the following network protocols: Shared memory, Named Pipes, and TCP/IP.</a:t>
            </a:r>
            <a:endParaRPr lang="en-IN" dirty="0"/>
          </a:p>
          <a:p>
            <a:r>
              <a:rPr lang="en-IN" dirty="0"/>
              <a:t>Hardware requirements</a:t>
            </a:r>
          </a:p>
          <a:p>
            <a:pPr lvl="1"/>
            <a:r>
              <a:rPr lang="en-IN" dirty="0"/>
              <a:t>Processors: Intel® Core™ i5 processor 4300M at 2.60 GHz or 2.59 GHz (1 socket, 2 cores, 2 threads per core)</a:t>
            </a:r>
          </a:p>
          <a:p>
            <a:pPr lvl="1"/>
            <a:r>
              <a:rPr lang="en-IN" dirty="0"/>
              <a:t>8 GB of DRAM Intel® Xeon® processor E5-2698 v3 at 2.30 GHz (2 sockets, 16 cores each, 1 thread per core), 64 GB of DRAM Intel® Xeon Phi™ processor 7210 at 1.30 GHz (1 socket, 64 cores, 4 threads per core), 32 GB of DRAM, 16 GB of MCDRAM (flat mode enabled)</a:t>
            </a:r>
          </a:p>
          <a:p>
            <a:pPr lvl="1"/>
            <a:r>
              <a:rPr lang="en-IN" dirty="0"/>
              <a:t>Disk space: 2 to 3 GB</a:t>
            </a:r>
          </a:p>
        </p:txBody>
      </p:sp>
    </p:spTree>
    <p:extLst>
      <p:ext uri="{BB962C8B-B14F-4D97-AF65-F5344CB8AC3E}">
        <p14:creationId xmlns:p14="http://schemas.microsoft.com/office/powerpoint/2010/main" val="1968899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ADB2-F61A-37FD-99DC-C2F2D01AB695}"/>
              </a:ext>
            </a:extLst>
          </p:cNvPr>
          <p:cNvSpPr>
            <a:spLocks noGrp="1"/>
          </p:cNvSpPr>
          <p:nvPr>
            <p:ph type="title"/>
          </p:nvPr>
        </p:nvSpPr>
        <p:spPr/>
        <p:txBody>
          <a:bodyPr>
            <a:normAutofit/>
          </a:bodyPr>
          <a:lstStyle/>
          <a:p>
            <a:r>
              <a:rPr lang="en-IN" dirty="0"/>
              <a:t>Future Developments</a:t>
            </a:r>
          </a:p>
        </p:txBody>
      </p:sp>
      <p:sp>
        <p:nvSpPr>
          <p:cNvPr id="3" name="Content Placeholder 2">
            <a:extLst>
              <a:ext uri="{FF2B5EF4-FFF2-40B4-BE49-F238E27FC236}">
                <a16:creationId xmlns:a16="http://schemas.microsoft.com/office/drawing/2014/main" id="{CEE7AD40-F76F-5FC8-8A5B-E78F40E2A7F3}"/>
              </a:ext>
            </a:extLst>
          </p:cNvPr>
          <p:cNvSpPr>
            <a:spLocks noGrp="1"/>
          </p:cNvSpPr>
          <p:nvPr>
            <p:ph idx="1"/>
          </p:nvPr>
        </p:nvSpPr>
        <p:spPr/>
        <p:txBody>
          <a:bodyPr/>
          <a:lstStyle/>
          <a:p>
            <a:r>
              <a:rPr lang="en-IN" dirty="0"/>
              <a:t>In the coming years we would try to add more companies ready to offer jobs to applicants </a:t>
            </a:r>
          </a:p>
          <a:p>
            <a:r>
              <a:rPr lang="en-IN" dirty="0"/>
              <a:t>Increase in international jobs and high salary jobs is one of our goals</a:t>
            </a:r>
          </a:p>
          <a:p>
            <a:r>
              <a:rPr lang="en-IN" dirty="0"/>
              <a:t>Not just sticking to IT and software industries, we would like to introduce it as a multi platform app.</a:t>
            </a:r>
          </a:p>
          <a:p>
            <a:r>
              <a:rPr lang="en-IN" dirty="0"/>
              <a:t>Take the ideas of young coders and implement them if found useful</a:t>
            </a:r>
          </a:p>
          <a:p>
            <a:r>
              <a:rPr lang="en-IN" dirty="0"/>
              <a:t>One on one chat and calls with our staff to guide the user for the best experience of the app</a:t>
            </a:r>
          </a:p>
          <a:p>
            <a:r>
              <a:rPr lang="en-IN" dirty="0"/>
              <a:t>Introduce assessments certified by the companies to make recruiting easier and legitimate.</a:t>
            </a:r>
          </a:p>
        </p:txBody>
      </p:sp>
    </p:spTree>
    <p:extLst>
      <p:ext uri="{BB962C8B-B14F-4D97-AF65-F5344CB8AC3E}">
        <p14:creationId xmlns:p14="http://schemas.microsoft.com/office/powerpoint/2010/main" val="150715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FB2C7-C1CD-A5A5-AF76-377623AB4C0D}"/>
              </a:ext>
            </a:extLst>
          </p:cNvPr>
          <p:cNvSpPr>
            <a:spLocks noGrp="1"/>
          </p:cNvSpPr>
          <p:nvPr>
            <p:ph type="title"/>
          </p:nvPr>
        </p:nvSpPr>
        <p:spPr>
          <a:xfrm>
            <a:off x="1008077" y="2743200"/>
            <a:ext cx="10058400" cy="1371600"/>
          </a:xfrm>
        </p:spPr>
        <p:txBody>
          <a:bodyPr/>
          <a:lstStyle/>
          <a:p>
            <a:r>
              <a:rPr lang="en-IN" dirty="0"/>
              <a:t>                  THANK YOU</a:t>
            </a:r>
          </a:p>
        </p:txBody>
      </p:sp>
    </p:spTree>
    <p:extLst>
      <p:ext uri="{BB962C8B-B14F-4D97-AF65-F5344CB8AC3E}">
        <p14:creationId xmlns:p14="http://schemas.microsoft.com/office/powerpoint/2010/main" val="38021812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docProps/app.xml><?xml version="1.0" encoding="utf-8"?>
<Properties xmlns="http://schemas.openxmlformats.org/officeDocument/2006/extended-properties" xmlns:vt="http://schemas.openxmlformats.org/officeDocument/2006/docPropsVTypes">
  <Template>TM03457510[[fn=Savon]]</Template>
  <TotalTime>71</TotalTime>
  <Words>689</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Savon</vt:lpstr>
      <vt:lpstr>Workaholics</vt:lpstr>
      <vt:lpstr>Problem Statement: Smart Search based skill repository</vt:lpstr>
      <vt:lpstr>Working</vt:lpstr>
      <vt:lpstr>Working</vt:lpstr>
      <vt:lpstr>Working</vt:lpstr>
      <vt:lpstr>Advantages</vt:lpstr>
      <vt:lpstr>System requirements</vt:lpstr>
      <vt:lpstr>Future Developments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Workaholics</dc:title>
  <dc:creator>lilhaan</dc:creator>
  <cp:lastModifiedBy>Jeff Jude</cp:lastModifiedBy>
  <cp:revision>1</cp:revision>
  <dcterms:created xsi:type="dcterms:W3CDTF">2022-12-09T22:20:49Z</dcterms:created>
  <dcterms:modified xsi:type="dcterms:W3CDTF">2022-12-09T23:35:10Z</dcterms:modified>
</cp:coreProperties>
</file>