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0" r:id="rId5"/>
    <p:sldId id="269" r:id="rId6"/>
    <p:sldId id="257" r:id="rId7"/>
    <p:sldId id="261" r:id="rId8"/>
    <p:sldId id="267" r:id="rId9"/>
    <p:sldId id="268" r:id="rId10"/>
    <p:sldId id="276" r:id="rId11"/>
    <p:sldId id="265" r:id="rId12"/>
    <p:sldId id="281" r:id="rId13"/>
    <p:sldId id="280" r:id="rId14"/>
    <p:sldId id="282" r:id="rId15"/>
    <p:sldId id="270" r:id="rId16"/>
    <p:sldId id="266" r:id="rId17"/>
    <p:sldId id="277" r:id="rId18"/>
    <p:sldId id="278" r:id="rId19"/>
    <p:sldId id="279" r:id="rId20"/>
    <p:sldId id="272" r:id="rId21"/>
    <p:sldId id="258" r:id="rId22"/>
    <p:sldId id="283" r:id="rId23"/>
    <p:sldId id="284" r:id="rId24"/>
    <p:sldId id="285" r:id="rId25"/>
    <p:sldId id="28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DB"/>
    <a:srgbClr val="FFCF06"/>
    <a:srgbClr val="00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E8D41-C88E-7E0F-4B23-0482FFEF4590}" v="18" dt="2025-04-08T20:35:01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lan, Silviu" userId="S::e096791@mcgladrey.rsm.net::6fefc74f-bc2f-4045-87f6-51aba6fb3b6d" providerId="AD" clId="Web-{44A54B4F-0D79-D793-CD0E-95A8F93EAF22}"/>
    <pc:docChg chg="addSld modSld sldOrd">
      <pc:chgData name="Virlan, Silviu" userId="S::e096791@mcgladrey.rsm.net::6fefc74f-bc2f-4045-87f6-51aba6fb3b6d" providerId="AD" clId="Web-{44A54B4F-0D79-D793-CD0E-95A8F93EAF22}" dt="2025-04-05T23:42:10.395" v="514" actId="20577"/>
      <pc:docMkLst>
        <pc:docMk/>
      </pc:docMkLst>
      <pc:sldChg chg="modSp">
        <pc:chgData name="Virlan, Silviu" userId="S::e096791@mcgladrey.rsm.net::6fefc74f-bc2f-4045-87f6-51aba6fb3b6d" providerId="AD" clId="Web-{44A54B4F-0D79-D793-CD0E-95A8F93EAF22}" dt="2025-04-05T23:06:54.421" v="24" actId="20577"/>
        <pc:sldMkLst>
          <pc:docMk/>
          <pc:sldMk cId="1548864380" sldId="257"/>
        </pc:sldMkLst>
        <pc:spChg chg="mod">
          <ac:chgData name="Virlan, Silviu" userId="S::e096791@mcgladrey.rsm.net::6fefc74f-bc2f-4045-87f6-51aba6fb3b6d" providerId="AD" clId="Web-{44A54B4F-0D79-D793-CD0E-95A8F93EAF22}" dt="2025-04-05T23:06:54.421" v="24" actId="20577"/>
          <ac:spMkLst>
            <pc:docMk/>
            <pc:sldMk cId="1548864380" sldId="257"/>
            <ac:spMk id="3" creationId="{9D0E7F24-B36A-4C3D-C061-CBAAD9C352C8}"/>
          </ac:spMkLst>
        </pc:spChg>
      </pc:sldChg>
      <pc:sldChg chg="ord">
        <pc:chgData name="Virlan, Silviu" userId="S::e096791@mcgladrey.rsm.net::6fefc74f-bc2f-4045-87f6-51aba6fb3b6d" providerId="AD" clId="Web-{44A54B4F-0D79-D793-CD0E-95A8F93EAF22}" dt="2025-04-05T23:05:18.966" v="5"/>
        <pc:sldMkLst>
          <pc:docMk/>
          <pc:sldMk cId="3789603822" sldId="269"/>
        </pc:sldMkLst>
      </pc:sldChg>
      <pc:sldChg chg="modSp">
        <pc:chgData name="Virlan, Silviu" userId="S::e096791@mcgladrey.rsm.net::6fefc74f-bc2f-4045-87f6-51aba6fb3b6d" providerId="AD" clId="Web-{44A54B4F-0D79-D793-CD0E-95A8F93EAF22}" dt="2025-04-05T23:03:50.589" v="4" actId="14100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44A54B4F-0D79-D793-CD0E-95A8F93EAF22}" dt="2025-04-05T23:03:50.589" v="4" actId="14100"/>
          <ac:spMkLst>
            <pc:docMk/>
            <pc:sldMk cId="164747010" sldId="272"/>
            <ac:spMk id="4" creationId="{08363095-42F3-52BE-CAB1-0CFB556C4CBA}"/>
          </ac:spMkLst>
        </pc:spChg>
      </pc:sldChg>
      <pc:sldChg chg="modSp new ord">
        <pc:chgData name="Virlan, Silviu" userId="S::e096791@mcgladrey.rsm.net::6fefc74f-bc2f-4045-87f6-51aba6fb3b6d" providerId="AD" clId="Web-{44A54B4F-0D79-D793-CD0E-95A8F93EAF22}" dt="2025-04-05T23:42:10.395" v="514" actId="20577"/>
        <pc:sldMkLst>
          <pc:docMk/>
          <pc:sldMk cId="3202316955" sldId="275"/>
        </pc:sldMkLst>
        <pc:spChg chg="mod">
          <ac:chgData name="Virlan, Silviu" userId="S::e096791@mcgladrey.rsm.net::6fefc74f-bc2f-4045-87f6-51aba6fb3b6d" providerId="AD" clId="Web-{44A54B4F-0D79-D793-CD0E-95A8F93EAF22}" dt="2025-04-05T23:34:57.650" v="447" actId="14100"/>
          <ac:spMkLst>
            <pc:docMk/>
            <pc:sldMk cId="3202316955" sldId="275"/>
            <ac:spMk id="2" creationId="{9395C808-82BD-D104-DAE4-1BF219342294}"/>
          </ac:spMkLst>
        </pc:spChg>
        <pc:spChg chg="mod">
          <ac:chgData name="Virlan, Silviu" userId="S::e096791@mcgladrey.rsm.net::6fefc74f-bc2f-4045-87f6-51aba6fb3b6d" providerId="AD" clId="Web-{44A54B4F-0D79-D793-CD0E-95A8F93EAF22}" dt="2025-04-05T23:42:10.395" v="514" actId="20577"/>
          <ac:spMkLst>
            <pc:docMk/>
            <pc:sldMk cId="3202316955" sldId="275"/>
            <ac:spMk id="3" creationId="{1D96A211-8DA2-7DD2-0724-79CD918E60ED}"/>
          </ac:spMkLst>
        </pc:spChg>
      </pc:sldChg>
    </pc:docChg>
  </pc:docChgLst>
  <pc:docChgLst>
    <pc:chgData name="Virlan, Silviu" userId="S::e096791@mcgladrey.rsm.net::6fefc74f-bc2f-4045-87f6-51aba6fb3b6d" providerId="AD" clId="Web-{6EFE8D41-C88E-7E0F-4B23-0482FFEF4590}"/>
    <pc:docChg chg="modSld sldOrd">
      <pc:chgData name="Virlan, Silviu" userId="S::e096791@mcgladrey.rsm.net::6fefc74f-bc2f-4045-87f6-51aba6fb3b6d" providerId="AD" clId="Web-{6EFE8D41-C88E-7E0F-4B23-0482FFEF4590}" dt="2025-04-08T20:35:01.300" v="12"/>
      <pc:docMkLst>
        <pc:docMk/>
      </pc:docMkLst>
      <pc:sldChg chg="delSp modSp">
        <pc:chgData name="Virlan, Silviu" userId="S::e096791@mcgladrey.rsm.net::6fefc74f-bc2f-4045-87f6-51aba6fb3b6d" providerId="AD" clId="Web-{6EFE8D41-C88E-7E0F-4B23-0482FFEF4590}" dt="2025-04-08T19:58:37.277" v="10" actId="20577"/>
        <pc:sldMkLst>
          <pc:docMk/>
          <pc:sldMk cId="1548864380" sldId="257"/>
        </pc:sldMkLst>
        <pc:spChg chg="mod">
          <ac:chgData name="Virlan, Silviu" userId="S::e096791@mcgladrey.rsm.net::6fefc74f-bc2f-4045-87f6-51aba6fb3b6d" providerId="AD" clId="Web-{6EFE8D41-C88E-7E0F-4B23-0482FFEF4590}" dt="2025-04-08T19:58:37.277" v="10" actId="20577"/>
          <ac:spMkLst>
            <pc:docMk/>
            <pc:sldMk cId="1548864380" sldId="257"/>
            <ac:spMk id="3" creationId="{9D0E7F24-B36A-4C3D-C061-CBAAD9C352C8}"/>
          </ac:spMkLst>
        </pc:spChg>
        <pc:picChg chg="del">
          <ac:chgData name="Virlan, Silviu" userId="S::e096791@mcgladrey.rsm.net::6fefc74f-bc2f-4045-87f6-51aba6fb3b6d" providerId="AD" clId="Web-{6EFE8D41-C88E-7E0F-4B23-0482FFEF4590}" dt="2025-04-08T19:58:10.776" v="5"/>
          <ac:picMkLst>
            <pc:docMk/>
            <pc:sldMk cId="1548864380" sldId="257"/>
            <ac:picMk id="6" creationId="{FF16A137-BEDD-0F57-5BD7-AF05BB8D3F42}"/>
          </ac:picMkLst>
        </pc:picChg>
      </pc:sldChg>
      <pc:sldChg chg="modSp">
        <pc:chgData name="Virlan, Silviu" userId="S::e096791@mcgladrey.rsm.net::6fefc74f-bc2f-4045-87f6-51aba6fb3b6d" providerId="AD" clId="Web-{6EFE8D41-C88E-7E0F-4B23-0482FFEF4590}" dt="2025-04-08T20:05:00.367" v="11" actId="1076"/>
        <pc:sldMkLst>
          <pc:docMk/>
          <pc:sldMk cId="3758594674" sldId="267"/>
        </pc:sldMkLst>
        <pc:picChg chg="mod">
          <ac:chgData name="Virlan, Silviu" userId="S::e096791@mcgladrey.rsm.net::6fefc74f-bc2f-4045-87f6-51aba6fb3b6d" providerId="AD" clId="Web-{6EFE8D41-C88E-7E0F-4B23-0482FFEF4590}" dt="2025-04-08T20:05:00.367" v="11" actId="1076"/>
          <ac:picMkLst>
            <pc:docMk/>
            <pc:sldMk cId="3758594674" sldId="267"/>
            <ac:picMk id="5" creationId="{5AD8D75C-A3E3-40F9-5CA3-4203B08E646E}"/>
          </ac:picMkLst>
        </pc:picChg>
      </pc:sldChg>
      <pc:sldChg chg="ord">
        <pc:chgData name="Virlan, Silviu" userId="S::e096791@mcgladrey.rsm.net::6fefc74f-bc2f-4045-87f6-51aba6fb3b6d" providerId="AD" clId="Web-{6EFE8D41-C88E-7E0F-4B23-0482FFEF4590}" dt="2025-04-08T20:35:01.300" v="12"/>
        <pc:sldMkLst>
          <pc:docMk/>
          <pc:sldMk cId="3065522584" sldId="274"/>
        </pc:sldMkLst>
      </pc:sldChg>
    </pc:docChg>
  </pc:docChgLst>
  <pc:docChgLst>
    <pc:chgData name="Virlan, Silviu" userId="S::e096791@mcgladrey.rsm.net::6fefc74f-bc2f-4045-87f6-51aba6fb3b6d" providerId="AD" clId="Web-{036DECB0-374A-2D83-0EAB-D3FB2408B241}"/>
    <pc:docChg chg="delSld modSld sldOrd">
      <pc:chgData name="Virlan, Silviu" userId="S::e096791@mcgladrey.rsm.net::6fefc74f-bc2f-4045-87f6-51aba6fb3b6d" providerId="AD" clId="Web-{036DECB0-374A-2D83-0EAB-D3FB2408B241}" dt="2025-04-06T19:50:43.481" v="924"/>
      <pc:docMkLst>
        <pc:docMk/>
      </pc:docMkLst>
      <pc:sldChg chg="modNotes">
        <pc:chgData name="Virlan, Silviu" userId="S::e096791@mcgladrey.rsm.net::6fefc74f-bc2f-4045-87f6-51aba6fb3b6d" providerId="AD" clId="Web-{036DECB0-374A-2D83-0EAB-D3FB2408B241}" dt="2025-04-06T19:45:47.175" v="445"/>
        <pc:sldMkLst>
          <pc:docMk/>
          <pc:sldMk cId="1905608702" sldId="264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50:27.371" v="923"/>
        <pc:sldMkLst>
          <pc:docMk/>
          <pc:sldMk cId="2059739701" sldId="266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44:48.470" v="376"/>
        <pc:sldMkLst>
          <pc:docMk/>
          <pc:sldMk cId="3758594674" sldId="267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48:52.462" v="776"/>
        <pc:sldMkLst>
          <pc:docMk/>
          <pc:sldMk cId="2676523016" sldId="270"/>
        </pc:sldMkLst>
      </pc:sldChg>
      <pc:sldChg chg="ord">
        <pc:chgData name="Virlan, Silviu" userId="S::e096791@mcgladrey.rsm.net::6fefc74f-bc2f-4045-87f6-51aba6fb3b6d" providerId="AD" clId="Web-{036DECB0-374A-2D83-0EAB-D3FB2408B241}" dt="2025-04-06T19:46:18.864" v="446"/>
        <pc:sldMkLst>
          <pc:docMk/>
          <pc:sldMk cId="3065522584" sldId="274"/>
        </pc:sldMkLst>
      </pc:sldChg>
      <pc:sldChg chg="del">
        <pc:chgData name="Virlan, Silviu" userId="S::e096791@mcgladrey.rsm.net::6fefc74f-bc2f-4045-87f6-51aba6fb3b6d" providerId="AD" clId="Web-{036DECB0-374A-2D83-0EAB-D3FB2408B241}" dt="2025-04-06T19:50:43.481" v="924"/>
        <pc:sldMkLst>
          <pc:docMk/>
          <pc:sldMk cId="3202316955" sldId="275"/>
        </pc:sldMkLst>
      </pc:sldChg>
    </pc:docChg>
  </pc:docChgLst>
  <pc:docChgLst>
    <pc:chgData name="Landeen, Jeff" userId="e6e38285-2b87-456c-af0f-8edea16bd2c8" providerId="ADAL" clId="{BB2F2B0C-A512-48B6-91CC-C10198E8DB89}"/>
    <pc:docChg chg="undo custSel addSld delSld modSld sldOrd">
      <pc:chgData name="Landeen, Jeff" userId="e6e38285-2b87-456c-af0f-8edea16bd2c8" providerId="ADAL" clId="{BB2F2B0C-A512-48B6-91CC-C10198E8DB89}" dt="2025-04-08T21:12:12.337" v="4876" actId="14100"/>
      <pc:docMkLst>
        <pc:docMk/>
      </pc:docMkLst>
      <pc:sldChg chg="addSp delSp modSp mod">
        <pc:chgData name="Landeen, Jeff" userId="e6e38285-2b87-456c-af0f-8edea16bd2c8" providerId="ADAL" clId="{BB2F2B0C-A512-48B6-91CC-C10198E8DB89}" dt="2025-04-07T22:59:09.200" v="4571" actId="20577"/>
        <pc:sldMkLst>
          <pc:docMk/>
          <pc:sldMk cId="1548864380" sldId="257"/>
        </pc:sldMkLst>
        <pc:spChg chg="mod">
          <ac:chgData name="Landeen, Jeff" userId="e6e38285-2b87-456c-af0f-8edea16bd2c8" providerId="ADAL" clId="{BB2F2B0C-A512-48B6-91CC-C10198E8DB89}" dt="2025-04-07T22:59:09.200" v="4571" actId="20577"/>
          <ac:spMkLst>
            <pc:docMk/>
            <pc:sldMk cId="1548864380" sldId="257"/>
            <ac:spMk id="3" creationId="{9D0E7F24-B36A-4C3D-C061-CBAAD9C352C8}"/>
          </ac:spMkLst>
        </pc:spChg>
        <pc:picChg chg="add mod">
          <ac:chgData name="Landeen, Jeff" userId="e6e38285-2b87-456c-af0f-8edea16bd2c8" providerId="ADAL" clId="{BB2F2B0C-A512-48B6-91CC-C10198E8DB89}" dt="2025-04-07T22:57:58.128" v="4431" actId="1076"/>
          <ac:picMkLst>
            <pc:docMk/>
            <pc:sldMk cId="1548864380" sldId="257"/>
            <ac:picMk id="6" creationId="{FF16A137-BEDD-0F57-5BD7-AF05BB8D3F42}"/>
          </ac:picMkLst>
        </pc:picChg>
        <pc:picChg chg="add del">
          <ac:chgData name="Landeen, Jeff" userId="e6e38285-2b87-456c-af0f-8edea16bd2c8" providerId="ADAL" clId="{BB2F2B0C-A512-48B6-91CC-C10198E8DB89}" dt="2025-04-07T22:58:35.601" v="4539" actId="22"/>
          <ac:picMkLst>
            <pc:docMk/>
            <pc:sldMk cId="1548864380" sldId="257"/>
            <ac:picMk id="10" creationId="{EFFC1382-C49C-4DF7-03CD-3FF7EB721514}"/>
          </ac:picMkLst>
        </pc:picChg>
      </pc:sldChg>
      <pc:sldChg chg="addSp delSp modSp mod modNotesTx">
        <pc:chgData name="Landeen, Jeff" userId="e6e38285-2b87-456c-af0f-8edea16bd2c8" providerId="ADAL" clId="{BB2F2B0C-A512-48B6-91CC-C10198E8DB89}" dt="2025-04-08T21:12:12.337" v="4876" actId="14100"/>
        <pc:sldMkLst>
          <pc:docMk/>
          <pc:sldMk cId="2430539357" sldId="258"/>
        </pc:sldMkLst>
        <pc:spChg chg="mod">
          <ac:chgData name="Landeen, Jeff" userId="e6e38285-2b87-456c-af0f-8edea16bd2c8" providerId="ADAL" clId="{BB2F2B0C-A512-48B6-91CC-C10198E8DB89}" dt="2025-04-08T21:12:12.337" v="4876" actId="14100"/>
          <ac:spMkLst>
            <pc:docMk/>
            <pc:sldMk cId="2430539357" sldId="258"/>
            <ac:spMk id="4" creationId="{00000000-0000-0000-0000-000000000000}"/>
          </ac:spMkLst>
        </pc:spChg>
        <pc:spChg chg="del">
          <ac:chgData name="Landeen, Jeff" userId="e6e38285-2b87-456c-af0f-8edea16bd2c8" providerId="ADAL" clId="{BB2F2B0C-A512-48B6-91CC-C10198E8DB89}" dt="2025-04-08T21:11:01.438" v="4858" actId="21"/>
          <ac:spMkLst>
            <pc:docMk/>
            <pc:sldMk cId="2430539357" sldId="258"/>
            <ac:spMk id="5" creationId="{00000000-0000-0000-0000-000000000000}"/>
          </ac:spMkLst>
        </pc:spChg>
        <pc:picChg chg="add mod">
          <ac:chgData name="Landeen, Jeff" userId="e6e38285-2b87-456c-af0f-8edea16bd2c8" providerId="ADAL" clId="{BB2F2B0C-A512-48B6-91CC-C10198E8DB89}" dt="2025-04-08T21:11:22.478" v="4863" actId="1076"/>
          <ac:picMkLst>
            <pc:docMk/>
            <pc:sldMk cId="2430539357" sldId="258"/>
            <ac:picMk id="3" creationId="{D02CEE3B-7C42-A624-8FFA-D878A83DCF25}"/>
          </ac:picMkLst>
        </pc:picChg>
      </pc:sldChg>
      <pc:sldChg chg="addSp modSp mod modNotesTx">
        <pc:chgData name="Landeen, Jeff" userId="e6e38285-2b87-456c-af0f-8edea16bd2c8" providerId="ADAL" clId="{BB2F2B0C-A512-48B6-91CC-C10198E8DB89}" dt="2025-04-07T23:02:06.814" v="4744" actId="20577"/>
        <pc:sldMkLst>
          <pc:docMk/>
          <pc:sldMk cId="1238501718" sldId="261"/>
        </pc:sldMkLst>
        <pc:spChg chg="mod">
          <ac:chgData name="Landeen, Jeff" userId="e6e38285-2b87-456c-af0f-8edea16bd2c8" providerId="ADAL" clId="{BB2F2B0C-A512-48B6-91CC-C10198E8DB89}" dt="2025-04-06T05:35:50.014" v="3558" actId="14100"/>
          <ac:spMkLst>
            <pc:docMk/>
            <pc:sldMk cId="1238501718" sldId="261"/>
            <ac:spMk id="2" creationId="{127CC55D-86A5-1D48-2E89-961B1C79D559}"/>
          </ac:spMkLst>
        </pc:spChg>
        <pc:spChg chg="add mod">
          <ac:chgData name="Landeen, Jeff" userId="e6e38285-2b87-456c-af0f-8edea16bd2c8" providerId="ADAL" clId="{BB2F2B0C-A512-48B6-91CC-C10198E8DB89}" dt="2025-04-06T05:51:00.208" v="3871" actId="20577"/>
          <ac:spMkLst>
            <pc:docMk/>
            <pc:sldMk cId="1238501718" sldId="261"/>
            <ac:spMk id="3" creationId="{1D324DD0-9373-C8D6-6838-0498890BC93D}"/>
          </ac:spMkLst>
        </pc:spChg>
        <pc:spChg chg="mod">
          <ac:chgData name="Landeen, Jeff" userId="e6e38285-2b87-456c-af0f-8edea16bd2c8" providerId="ADAL" clId="{BB2F2B0C-A512-48B6-91CC-C10198E8DB89}" dt="2025-04-06T05:36:52.342" v="3627" actId="20577"/>
          <ac:spMkLst>
            <pc:docMk/>
            <pc:sldMk cId="1238501718" sldId="261"/>
            <ac:spMk id="4" creationId="{8A3E1C5F-7DE7-BD5E-6E92-B94F97693268}"/>
          </ac:spMkLst>
        </pc:spChg>
        <pc:picChg chg="mod">
          <ac:chgData name="Landeen, Jeff" userId="e6e38285-2b87-456c-af0f-8edea16bd2c8" providerId="ADAL" clId="{BB2F2B0C-A512-48B6-91CC-C10198E8DB89}" dt="2025-04-06T05:50:48.314" v="3868" actId="1038"/>
          <ac:picMkLst>
            <pc:docMk/>
            <pc:sldMk cId="1238501718" sldId="261"/>
            <ac:picMk id="5" creationId="{F6B35A6B-0A43-61D5-4BBB-68CA830ECE51}"/>
          </ac:picMkLst>
        </pc:picChg>
      </pc:sldChg>
      <pc:sldChg chg="add">
        <pc:chgData name="Landeen, Jeff" userId="e6e38285-2b87-456c-af0f-8edea16bd2c8" providerId="ADAL" clId="{BB2F2B0C-A512-48B6-91CC-C10198E8DB89}" dt="2025-04-07T22:54:46.234" v="4423"/>
        <pc:sldMkLst>
          <pc:docMk/>
          <pc:sldMk cId="364407373" sldId="262"/>
        </pc:sldMkLst>
      </pc:sldChg>
      <pc:sldChg chg="del mod modShow modNotesTx">
        <pc:chgData name="Landeen, Jeff" userId="e6e38285-2b87-456c-af0f-8edea16bd2c8" providerId="ADAL" clId="{BB2F2B0C-A512-48B6-91CC-C10198E8DB89}" dt="2025-04-07T22:54:40.901" v="4422" actId="2696"/>
        <pc:sldMkLst>
          <pc:docMk/>
          <pc:sldMk cId="2436901258" sldId="262"/>
        </pc:sldMkLst>
      </pc:sldChg>
      <pc:sldChg chg="del mod modShow modNotesTx">
        <pc:chgData name="Landeen, Jeff" userId="e6e38285-2b87-456c-af0f-8edea16bd2c8" providerId="ADAL" clId="{BB2F2B0C-A512-48B6-91CC-C10198E8DB89}" dt="2025-04-07T22:54:40.901" v="4422" actId="2696"/>
        <pc:sldMkLst>
          <pc:docMk/>
          <pc:sldMk cId="428837839" sldId="263"/>
        </pc:sldMkLst>
      </pc:sldChg>
      <pc:sldChg chg="add">
        <pc:chgData name="Landeen, Jeff" userId="e6e38285-2b87-456c-af0f-8edea16bd2c8" providerId="ADAL" clId="{BB2F2B0C-A512-48B6-91CC-C10198E8DB89}" dt="2025-04-07T22:54:46.234" v="4423"/>
        <pc:sldMkLst>
          <pc:docMk/>
          <pc:sldMk cId="2357471696" sldId="263"/>
        </pc:sldMkLst>
      </pc:sldChg>
      <pc:sldChg chg="add">
        <pc:chgData name="Landeen, Jeff" userId="e6e38285-2b87-456c-af0f-8edea16bd2c8" providerId="ADAL" clId="{BB2F2B0C-A512-48B6-91CC-C10198E8DB89}" dt="2025-04-07T23:25:17.546" v="4754"/>
        <pc:sldMkLst>
          <pc:docMk/>
          <pc:sldMk cId="1570798135" sldId="264"/>
        </pc:sldMkLst>
      </pc:sldChg>
      <pc:sldChg chg="del mod ord modShow">
        <pc:chgData name="Landeen, Jeff" userId="e6e38285-2b87-456c-af0f-8edea16bd2c8" providerId="ADAL" clId="{BB2F2B0C-A512-48B6-91CC-C10198E8DB89}" dt="2025-04-07T23:25:13.710" v="4753" actId="2696"/>
        <pc:sldMkLst>
          <pc:docMk/>
          <pc:sldMk cId="1905608702" sldId="264"/>
        </pc:sldMkLst>
      </pc:sldChg>
      <pc:sldChg chg="addSp delSp modSp mod modNotesTx">
        <pc:chgData name="Landeen, Jeff" userId="e6e38285-2b87-456c-af0f-8edea16bd2c8" providerId="ADAL" clId="{BB2F2B0C-A512-48B6-91CC-C10198E8DB89}" dt="2025-04-07T23:35:30.131" v="4802" actId="20577"/>
        <pc:sldMkLst>
          <pc:docMk/>
          <pc:sldMk cId="1755846068" sldId="265"/>
        </pc:sldMkLst>
        <pc:spChg chg="mod">
          <ac:chgData name="Landeen, Jeff" userId="e6e38285-2b87-456c-af0f-8edea16bd2c8" providerId="ADAL" clId="{BB2F2B0C-A512-48B6-91CC-C10198E8DB89}" dt="2025-04-06T04:41:16.162" v="746" actId="14100"/>
          <ac:spMkLst>
            <pc:docMk/>
            <pc:sldMk cId="1755846068" sldId="265"/>
            <ac:spMk id="2" creationId="{BFEDB39C-A8E4-0AC0-0F6A-D14B9A4BEA76}"/>
          </ac:spMkLst>
        </pc:spChg>
        <pc:spChg chg="add mod">
          <ac:chgData name="Landeen, Jeff" userId="e6e38285-2b87-456c-af0f-8edea16bd2c8" providerId="ADAL" clId="{BB2F2B0C-A512-48B6-91CC-C10198E8DB89}" dt="2025-04-06T05:53:24.093" v="3876" actId="20577"/>
          <ac:spMkLst>
            <pc:docMk/>
            <pc:sldMk cId="1755846068" sldId="265"/>
            <ac:spMk id="5" creationId="{F3782DBC-ACE7-8447-E162-AA1E8A7DE31D}"/>
          </ac:spMkLst>
        </pc:spChg>
        <pc:spChg chg="add mod">
          <ac:chgData name="Landeen, Jeff" userId="e6e38285-2b87-456c-af0f-8edea16bd2c8" providerId="ADAL" clId="{BB2F2B0C-A512-48B6-91CC-C10198E8DB89}" dt="2025-04-06T04:44:32.552" v="1027" actId="20577"/>
          <ac:spMkLst>
            <pc:docMk/>
            <pc:sldMk cId="1755846068" sldId="265"/>
            <ac:spMk id="6" creationId="{2BA3518F-D08A-E21E-1641-FA089B271F9C}"/>
          </ac:spMkLst>
        </pc:spChg>
        <pc:spChg chg="add mod">
          <ac:chgData name="Landeen, Jeff" userId="e6e38285-2b87-456c-af0f-8edea16bd2c8" providerId="ADAL" clId="{BB2F2B0C-A512-48B6-91CC-C10198E8DB89}" dt="2025-04-06T05:32:37.055" v="3359" actId="14100"/>
          <ac:spMkLst>
            <pc:docMk/>
            <pc:sldMk cId="1755846068" sldId="265"/>
            <ac:spMk id="7" creationId="{020C8A69-82A9-85D2-1A8E-048A31140450}"/>
          </ac:spMkLst>
        </pc:spChg>
        <pc:picChg chg="add mod ord">
          <ac:chgData name="Landeen, Jeff" userId="e6e38285-2b87-456c-af0f-8edea16bd2c8" providerId="ADAL" clId="{BB2F2B0C-A512-48B6-91CC-C10198E8DB89}" dt="2025-04-06T04:41:12.077" v="745" actId="167"/>
          <ac:picMkLst>
            <pc:docMk/>
            <pc:sldMk cId="1755846068" sldId="265"/>
            <ac:picMk id="4" creationId="{D27B1A1B-975E-F9A5-8293-6DAE51A2F242}"/>
          </ac:picMkLst>
        </pc:picChg>
        <pc:picChg chg="del mod">
          <ac:chgData name="Landeen, Jeff" userId="e6e38285-2b87-456c-af0f-8edea16bd2c8" providerId="ADAL" clId="{BB2F2B0C-A512-48B6-91CC-C10198E8DB89}" dt="2025-04-06T04:41:03.705" v="742" actId="478"/>
          <ac:picMkLst>
            <pc:docMk/>
            <pc:sldMk cId="1755846068" sldId="265"/>
            <ac:picMk id="1026" creationId="{88128240-1B78-FA56-1CD0-DBFFF9E58C8A}"/>
          </ac:picMkLst>
        </pc:picChg>
      </pc:sldChg>
      <pc:sldChg chg="modNotesTx">
        <pc:chgData name="Landeen, Jeff" userId="e6e38285-2b87-456c-af0f-8edea16bd2c8" providerId="ADAL" clId="{BB2F2B0C-A512-48B6-91CC-C10198E8DB89}" dt="2025-04-07T23:02:13.975" v="4751" actId="20577"/>
        <pc:sldMkLst>
          <pc:docMk/>
          <pc:sldMk cId="3758594674" sldId="267"/>
        </pc:sldMkLst>
      </pc:sldChg>
      <pc:sldChg chg="modNotesTx">
        <pc:chgData name="Landeen, Jeff" userId="e6e38285-2b87-456c-af0f-8edea16bd2c8" providerId="ADAL" clId="{BB2F2B0C-A512-48B6-91CC-C10198E8DB89}" dt="2025-04-07T23:35:15.919" v="4790" actId="20577"/>
        <pc:sldMkLst>
          <pc:docMk/>
          <pc:sldMk cId="1991543187" sldId="268"/>
        </pc:sldMkLst>
      </pc:sldChg>
      <pc:sldChg chg="addSp modSp mod">
        <pc:chgData name="Landeen, Jeff" userId="e6e38285-2b87-456c-af0f-8edea16bd2c8" providerId="ADAL" clId="{BB2F2B0C-A512-48B6-91CC-C10198E8DB89}" dt="2025-04-08T19:04:42.869" v="4857" actId="1035"/>
        <pc:sldMkLst>
          <pc:docMk/>
          <pc:sldMk cId="3789603822" sldId="269"/>
        </pc:sldMkLst>
        <pc:spChg chg="mod">
          <ac:chgData name="Landeen, Jeff" userId="e6e38285-2b87-456c-af0f-8edea16bd2c8" providerId="ADAL" clId="{BB2F2B0C-A512-48B6-91CC-C10198E8DB89}" dt="2025-04-04T23:35:27.939" v="360" actId="20577"/>
          <ac:spMkLst>
            <pc:docMk/>
            <pc:sldMk cId="3789603822" sldId="269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6:07:29.841" v="4344" actId="20577"/>
          <ac:spMkLst>
            <pc:docMk/>
            <pc:sldMk cId="3789603822" sldId="269"/>
            <ac:spMk id="3" creationId="{E3E642E0-0258-2396-7EE5-67ADC8A0E909}"/>
          </ac:spMkLst>
        </pc:spChg>
        <pc:spChg chg="mod">
          <ac:chgData name="Landeen, Jeff" userId="e6e38285-2b87-456c-af0f-8edea16bd2c8" providerId="ADAL" clId="{BB2F2B0C-A512-48B6-91CC-C10198E8DB89}" dt="2025-04-08T19:04:31.293" v="4835" actId="6549"/>
          <ac:spMkLst>
            <pc:docMk/>
            <pc:sldMk cId="3789603822" sldId="269"/>
            <ac:spMk id="8" creationId="{6B3C3783-798A-89F1-C4E0-BB586196B411}"/>
          </ac:spMkLst>
        </pc:spChg>
        <pc:picChg chg="add mod">
          <ac:chgData name="Landeen, Jeff" userId="e6e38285-2b87-456c-af0f-8edea16bd2c8" providerId="ADAL" clId="{BB2F2B0C-A512-48B6-91CC-C10198E8DB89}" dt="2025-04-08T19:04:42.869" v="4857" actId="1035"/>
          <ac:picMkLst>
            <pc:docMk/>
            <pc:sldMk cId="3789603822" sldId="269"/>
            <ac:picMk id="6" creationId="{8A2648E2-E57F-5A57-69ED-BD00D486FDEE}"/>
          </ac:picMkLst>
        </pc:picChg>
      </pc:sldChg>
      <pc:sldChg chg="modNotesTx">
        <pc:chgData name="Landeen, Jeff" userId="e6e38285-2b87-456c-af0f-8edea16bd2c8" providerId="ADAL" clId="{BB2F2B0C-A512-48B6-91CC-C10198E8DB89}" dt="2025-04-07T23:36:04.934" v="4826" actId="20577"/>
        <pc:sldMkLst>
          <pc:docMk/>
          <pc:sldMk cId="2676523016" sldId="270"/>
        </pc:sldMkLst>
      </pc:sldChg>
      <pc:sldChg chg="addSp modSp add mod ord">
        <pc:chgData name="Landeen, Jeff" userId="e6e38285-2b87-456c-af0f-8edea16bd2c8" providerId="ADAL" clId="{BB2F2B0C-A512-48B6-91CC-C10198E8DB89}" dt="2025-04-06T06:04:54.742" v="4264" actId="20577"/>
        <pc:sldMkLst>
          <pc:docMk/>
          <pc:sldMk cId="164747010" sldId="272"/>
        </pc:sldMkLst>
        <pc:spChg chg="mod">
          <ac:chgData name="Landeen, Jeff" userId="e6e38285-2b87-456c-af0f-8edea16bd2c8" providerId="ADAL" clId="{BB2F2B0C-A512-48B6-91CC-C10198E8DB89}" dt="2025-04-04T23:30:01.067" v="31" actId="20577"/>
          <ac:spMkLst>
            <pc:docMk/>
            <pc:sldMk cId="164747010" sldId="272"/>
            <ac:spMk id="2" creationId="{6E2ABC3F-1AFB-8977-4D01-55CD105DB093}"/>
          </ac:spMkLst>
        </pc:spChg>
        <pc:spChg chg="add mod">
          <ac:chgData name="Landeen, Jeff" userId="e6e38285-2b87-456c-af0f-8edea16bd2c8" providerId="ADAL" clId="{BB2F2B0C-A512-48B6-91CC-C10198E8DB89}" dt="2025-04-06T06:04:54.742" v="4264" actId="20577"/>
          <ac:spMkLst>
            <pc:docMk/>
            <pc:sldMk cId="164747010" sldId="272"/>
            <ac:spMk id="4" creationId="{08363095-42F3-52BE-CAB1-0CFB556C4CBA}"/>
          </ac:spMkLst>
        </pc:spChg>
      </pc:sldChg>
      <pc:sldChg chg="add">
        <pc:chgData name="Landeen, Jeff" userId="e6e38285-2b87-456c-af0f-8edea16bd2c8" providerId="ADAL" clId="{BB2F2B0C-A512-48B6-91CC-C10198E8DB89}" dt="2025-04-07T23:25:17.546" v="4754"/>
        <pc:sldMkLst>
          <pc:docMk/>
          <pc:sldMk cId="2333049398" sldId="273"/>
        </pc:sldMkLst>
      </pc:sldChg>
      <pc:sldChg chg="del mod ord modShow modNotesTx">
        <pc:chgData name="Landeen, Jeff" userId="e6e38285-2b87-456c-af0f-8edea16bd2c8" providerId="ADAL" clId="{BB2F2B0C-A512-48B6-91CC-C10198E8DB89}" dt="2025-04-07T23:25:13.710" v="4753" actId="2696"/>
        <pc:sldMkLst>
          <pc:docMk/>
          <pc:sldMk cId="2687592952" sldId="273"/>
        </pc:sldMkLst>
      </pc:sldChg>
      <pc:sldChg chg="ord modNotesTx">
        <pc:chgData name="Landeen, Jeff" userId="e6e38285-2b87-456c-af0f-8edea16bd2c8" providerId="ADAL" clId="{BB2F2B0C-A512-48B6-91CC-C10198E8DB89}" dt="2025-04-07T23:35:52.519" v="4824" actId="20577"/>
        <pc:sldMkLst>
          <pc:docMk/>
          <pc:sldMk cId="3065522584" sldId="274"/>
        </pc:sldMkLst>
      </pc:sldChg>
      <pc:sldChg chg="modSp mod ord modShow modNotesTx">
        <pc:chgData name="Landeen, Jeff" userId="e6e38285-2b87-456c-af0f-8edea16bd2c8" providerId="ADAL" clId="{BB2F2B0C-A512-48B6-91CC-C10198E8DB89}" dt="2025-04-06T05:23:34.183" v="2967" actId="20577"/>
        <pc:sldMkLst>
          <pc:docMk/>
          <pc:sldMk cId="3202316955" sldId="275"/>
        </pc:sldMkLst>
        <pc:spChg chg="mod">
          <ac:chgData name="Landeen, Jeff" userId="e6e38285-2b87-456c-af0f-8edea16bd2c8" providerId="ADAL" clId="{BB2F2B0C-A512-48B6-91CC-C10198E8DB89}" dt="2025-04-06T05:16:14.796" v="2728" actId="20577"/>
          <ac:spMkLst>
            <pc:docMk/>
            <pc:sldMk cId="3202316955" sldId="275"/>
            <ac:spMk id="3" creationId="{1D96A211-8DA2-7DD2-0724-79CD918E60ED}"/>
          </ac:spMkLst>
        </pc:spChg>
      </pc:sldChg>
      <pc:sldChg chg="delSp modSp add mod ord modNotesTx">
        <pc:chgData name="Landeen, Jeff" userId="e6e38285-2b87-456c-af0f-8edea16bd2c8" providerId="ADAL" clId="{BB2F2B0C-A512-48B6-91CC-C10198E8DB89}" dt="2025-04-07T23:35:23.700" v="4796" actId="20577"/>
        <pc:sldMkLst>
          <pc:docMk/>
          <pc:sldMk cId="3030081121" sldId="276"/>
        </pc:sldMkLst>
        <pc:spChg chg="mod">
          <ac:chgData name="Landeen, Jeff" userId="e6e38285-2b87-456c-af0f-8edea16bd2c8" providerId="ADAL" clId="{BB2F2B0C-A512-48B6-91CC-C10198E8DB89}" dt="2025-04-06T04:59:51.240" v="1627" actId="20577"/>
          <ac:spMkLst>
            <pc:docMk/>
            <pc:sldMk cId="3030081121" sldId="276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05:54.561" v="1872" actId="20577"/>
          <ac:spMkLst>
            <pc:docMk/>
            <pc:sldMk cId="3030081121" sldId="276"/>
            <ac:spMk id="3" creationId="{E3E642E0-0258-2396-7EE5-67ADC8A0E909}"/>
          </ac:spMkLst>
        </pc:spChg>
        <pc:spChg chg="del">
          <ac:chgData name="Landeen, Jeff" userId="e6e38285-2b87-456c-af0f-8edea16bd2c8" providerId="ADAL" clId="{BB2F2B0C-A512-48B6-91CC-C10198E8DB89}" dt="2025-04-06T04:59:57.638" v="1629" actId="478"/>
          <ac:spMkLst>
            <pc:docMk/>
            <pc:sldMk cId="3030081121" sldId="276"/>
            <ac:spMk id="8" creationId="{6B3C3783-798A-89F1-C4E0-BB586196B411}"/>
          </ac:spMkLst>
        </pc:spChg>
        <pc:picChg chg="del">
          <ac:chgData name="Landeen, Jeff" userId="e6e38285-2b87-456c-af0f-8edea16bd2c8" providerId="ADAL" clId="{BB2F2B0C-A512-48B6-91CC-C10198E8DB89}" dt="2025-04-06T04:59:53.641" v="1628" actId="478"/>
          <ac:picMkLst>
            <pc:docMk/>
            <pc:sldMk cId="3030081121" sldId="276"/>
            <ac:picMk id="5" creationId="{36AC202B-2843-F970-3D7C-9E8707215401}"/>
          </ac:picMkLst>
        </pc:picChg>
      </pc:sldChg>
      <pc:sldChg chg="add del">
        <pc:chgData name="Landeen, Jeff" userId="e6e38285-2b87-456c-af0f-8edea16bd2c8" providerId="ADAL" clId="{BB2F2B0C-A512-48B6-91CC-C10198E8DB89}" dt="2025-04-06T05:16:47.078" v="2730" actId="2696"/>
        <pc:sldMkLst>
          <pc:docMk/>
          <pc:sldMk cId="1185790417" sldId="277"/>
        </pc:sldMkLst>
      </pc:sldChg>
      <pc:sldChg chg="modSp add mod modNotesTx">
        <pc:chgData name="Landeen, Jeff" userId="e6e38285-2b87-456c-af0f-8edea16bd2c8" providerId="ADAL" clId="{BB2F2B0C-A512-48B6-91CC-C10198E8DB89}" dt="2025-04-06T05:21:29.840" v="2872" actId="20577"/>
        <pc:sldMkLst>
          <pc:docMk/>
          <pc:sldMk cId="2821897208" sldId="277"/>
        </pc:sldMkLst>
        <pc:spChg chg="mod">
          <ac:chgData name="Landeen, Jeff" userId="e6e38285-2b87-456c-af0f-8edea16bd2c8" providerId="ADAL" clId="{BB2F2B0C-A512-48B6-91CC-C10198E8DB89}" dt="2025-04-06T05:17:07.651" v="2780" actId="20577"/>
          <ac:spMkLst>
            <pc:docMk/>
            <pc:sldMk cId="2821897208" sldId="277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1:29.840" v="2872" actId="20577"/>
          <ac:spMkLst>
            <pc:docMk/>
            <pc:sldMk cId="2821897208" sldId="277"/>
            <ac:spMk id="3" creationId="{E3E642E0-0258-2396-7EE5-67ADC8A0E909}"/>
          </ac:spMkLst>
        </pc:spChg>
      </pc:sldChg>
      <pc:sldChg chg="modSp add mod">
        <pc:chgData name="Landeen, Jeff" userId="e6e38285-2b87-456c-af0f-8edea16bd2c8" providerId="ADAL" clId="{BB2F2B0C-A512-48B6-91CC-C10198E8DB89}" dt="2025-04-06T05:20:18.913" v="2866" actId="20577"/>
        <pc:sldMkLst>
          <pc:docMk/>
          <pc:sldMk cId="2222472742" sldId="278"/>
        </pc:sldMkLst>
        <pc:spChg chg="mod">
          <ac:chgData name="Landeen, Jeff" userId="e6e38285-2b87-456c-af0f-8edea16bd2c8" providerId="ADAL" clId="{BB2F2B0C-A512-48B6-91CC-C10198E8DB89}" dt="2025-04-06T05:19:35.660" v="2848" actId="20577"/>
          <ac:spMkLst>
            <pc:docMk/>
            <pc:sldMk cId="2222472742" sldId="278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0:18.913" v="2866" actId="20577"/>
          <ac:spMkLst>
            <pc:docMk/>
            <pc:sldMk cId="2222472742" sldId="278"/>
            <ac:spMk id="3" creationId="{E3E642E0-0258-2396-7EE5-67ADC8A0E909}"/>
          </ac:spMkLst>
        </pc:spChg>
      </pc:sldChg>
      <pc:sldChg chg="modSp add mod">
        <pc:chgData name="Landeen, Jeff" userId="e6e38285-2b87-456c-af0f-8edea16bd2c8" providerId="ADAL" clId="{BB2F2B0C-A512-48B6-91CC-C10198E8DB89}" dt="2025-04-06T05:22:55.809" v="2907" actId="20577"/>
        <pc:sldMkLst>
          <pc:docMk/>
          <pc:sldMk cId="1501054062" sldId="279"/>
        </pc:sldMkLst>
        <pc:spChg chg="mod">
          <ac:chgData name="Landeen, Jeff" userId="e6e38285-2b87-456c-af0f-8edea16bd2c8" providerId="ADAL" clId="{BB2F2B0C-A512-48B6-91CC-C10198E8DB89}" dt="2025-04-06T05:21:04.974" v="2867" actId="20577"/>
          <ac:spMkLst>
            <pc:docMk/>
            <pc:sldMk cId="1501054062" sldId="279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2:55.809" v="2907" actId="20577"/>
          <ac:spMkLst>
            <pc:docMk/>
            <pc:sldMk cId="1501054062" sldId="279"/>
            <ac:spMk id="3" creationId="{E3E642E0-0258-2396-7EE5-67ADC8A0E909}"/>
          </ac:spMkLst>
        </pc:spChg>
      </pc:sldChg>
      <pc:sldChg chg="modSp add mod ord modNotesTx">
        <pc:chgData name="Landeen, Jeff" userId="e6e38285-2b87-456c-af0f-8edea16bd2c8" providerId="ADAL" clId="{BB2F2B0C-A512-48B6-91CC-C10198E8DB89}" dt="2025-04-07T23:35:43.246" v="4814" actId="20577"/>
        <pc:sldMkLst>
          <pc:docMk/>
          <pc:sldMk cId="2810617669" sldId="280"/>
        </pc:sldMkLst>
        <pc:spChg chg="mod">
          <ac:chgData name="Landeen, Jeff" userId="e6e38285-2b87-456c-af0f-8edea16bd2c8" providerId="ADAL" clId="{BB2F2B0C-A512-48B6-91CC-C10198E8DB89}" dt="2025-04-06T05:40:20.890" v="3698" actId="20577"/>
          <ac:spMkLst>
            <pc:docMk/>
            <pc:sldMk cId="2810617669" sldId="280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47:39.779" v="3707"/>
          <ac:spMkLst>
            <pc:docMk/>
            <pc:sldMk cId="2810617669" sldId="280"/>
            <ac:spMk id="3" creationId="{E3E642E0-0258-2396-7EE5-67ADC8A0E909}"/>
          </ac:spMkLst>
        </pc:spChg>
      </pc:sldChg>
      <pc:sldChg chg="addSp delSp modSp new mod ord modNotesTx">
        <pc:chgData name="Landeen, Jeff" userId="e6e38285-2b87-456c-af0f-8edea16bd2c8" providerId="ADAL" clId="{BB2F2B0C-A512-48B6-91CC-C10198E8DB89}" dt="2025-04-07T23:35:36.001" v="4808" actId="20577"/>
        <pc:sldMkLst>
          <pc:docMk/>
          <pc:sldMk cId="3355397800" sldId="281"/>
        </pc:sldMkLst>
        <pc:spChg chg="mod">
          <ac:chgData name="Landeen, Jeff" userId="e6e38285-2b87-456c-af0f-8edea16bd2c8" providerId="ADAL" clId="{BB2F2B0C-A512-48B6-91CC-C10198E8DB89}" dt="2025-04-06T06:00:27.217" v="4151" actId="14100"/>
          <ac:spMkLst>
            <pc:docMk/>
            <pc:sldMk cId="3355397800" sldId="281"/>
            <ac:spMk id="2" creationId="{2D9375C5-CD74-EB27-998D-08ACAB035153}"/>
          </ac:spMkLst>
        </pc:spChg>
        <pc:picChg chg="add del mod">
          <ac:chgData name="Landeen, Jeff" userId="e6e38285-2b87-456c-af0f-8edea16bd2c8" providerId="ADAL" clId="{BB2F2B0C-A512-48B6-91CC-C10198E8DB89}" dt="2025-04-06T06:00:06.780" v="4142" actId="478"/>
          <ac:picMkLst>
            <pc:docMk/>
            <pc:sldMk cId="3355397800" sldId="281"/>
            <ac:picMk id="4" creationId="{55C05691-BE5B-C70F-9774-2CA541B4AFF7}"/>
          </ac:picMkLst>
        </pc:picChg>
        <pc:picChg chg="add mod">
          <ac:chgData name="Landeen, Jeff" userId="e6e38285-2b87-456c-af0f-8edea16bd2c8" providerId="ADAL" clId="{BB2F2B0C-A512-48B6-91CC-C10198E8DB89}" dt="2025-04-06T06:00:36.647" v="4154" actId="1076"/>
          <ac:picMkLst>
            <pc:docMk/>
            <pc:sldMk cId="3355397800" sldId="281"/>
            <ac:picMk id="6" creationId="{3069D720-ACDD-D125-6892-4144BCFBCDD0}"/>
          </ac:picMkLst>
        </pc:picChg>
      </pc:sldChg>
      <pc:sldChg chg="modSp add mod ord modNotesTx">
        <pc:chgData name="Landeen, Jeff" userId="e6e38285-2b87-456c-af0f-8edea16bd2c8" providerId="ADAL" clId="{BB2F2B0C-A512-48B6-91CC-C10198E8DB89}" dt="2025-04-07T23:35:49.162" v="4818" actId="20577"/>
        <pc:sldMkLst>
          <pc:docMk/>
          <pc:sldMk cId="1639766501" sldId="282"/>
        </pc:sldMkLst>
        <pc:spChg chg="mod">
          <ac:chgData name="Landeen, Jeff" userId="e6e38285-2b87-456c-af0f-8edea16bd2c8" providerId="ADAL" clId="{BB2F2B0C-A512-48B6-91CC-C10198E8DB89}" dt="2025-04-07T23:34:31.723" v="4782" actId="20577"/>
          <ac:spMkLst>
            <pc:docMk/>
            <pc:sldMk cId="1639766501" sldId="282"/>
            <ac:spMk id="2" creationId="{75AC5BDB-C020-6CB2-B7A6-B3DD78BD54E0}"/>
          </ac:spMkLst>
        </pc:spChg>
      </pc:sldChg>
    </pc:docChg>
  </pc:docChgLst>
  <pc:docChgLst>
    <pc:chgData name="Virlan, Silviu" userId="S::e096791@mcgladrey.rsm.net::6fefc74f-bc2f-4045-87f6-51aba6fb3b6d" providerId="AD" clId="Web-{373718D6-CEBD-999F-7C35-42201C359D61}"/>
    <pc:docChg chg="modSld">
      <pc:chgData name="Virlan, Silviu" userId="S::e096791@mcgladrey.rsm.net::6fefc74f-bc2f-4045-87f6-51aba6fb3b6d" providerId="AD" clId="Web-{373718D6-CEBD-999F-7C35-42201C359D61}" dt="2025-04-06T17:21:59.628" v="1" actId="20577"/>
      <pc:docMkLst>
        <pc:docMk/>
      </pc:docMkLst>
      <pc:sldChg chg="modSp">
        <pc:chgData name="Virlan, Silviu" userId="S::e096791@mcgladrey.rsm.net::6fefc74f-bc2f-4045-87f6-51aba6fb3b6d" providerId="AD" clId="Web-{373718D6-CEBD-999F-7C35-42201C359D61}" dt="2025-04-06T17:21:59.628" v="1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373718D6-CEBD-999F-7C35-42201C359D61}" dt="2025-04-06T17:21:59.628" v="1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38B7EDDB-6857-13BC-1F6E-CCF1E3DDA82A}"/>
    <pc:docChg chg="modSld">
      <pc:chgData name="Virlan, Silviu" userId="S::e096791@mcgladrey.rsm.net::6fefc74f-bc2f-4045-87f6-51aba6fb3b6d" providerId="AD" clId="Web-{38B7EDDB-6857-13BC-1F6E-CCF1E3DDA82A}" dt="2025-04-06T22:25:01.832" v="1" actId="20577"/>
      <pc:docMkLst>
        <pc:docMk/>
      </pc:docMkLst>
      <pc:sldChg chg="modSp">
        <pc:chgData name="Virlan, Silviu" userId="S::e096791@mcgladrey.rsm.net::6fefc74f-bc2f-4045-87f6-51aba6fb3b6d" providerId="AD" clId="Web-{38B7EDDB-6857-13BC-1F6E-CCF1E3DDA82A}" dt="2025-04-06T22:25:01.832" v="1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38B7EDDB-6857-13BC-1F6E-CCF1E3DDA82A}" dt="2025-04-06T22:25:01.832" v="1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045627B0-1C6F-BD65-CE54-C46B8BD4DCA5}"/>
    <pc:docChg chg="delSld modSld sldOrd">
      <pc:chgData name="Virlan, Silviu" userId="S::e096791@mcgladrey.rsm.net::6fefc74f-bc2f-4045-87f6-51aba6fb3b6d" providerId="AD" clId="Web-{045627B0-1C6F-BD65-CE54-C46B8BD4DCA5}" dt="2025-04-06T17:53:02.062" v="17" actId="20577"/>
      <pc:docMkLst>
        <pc:docMk/>
      </pc:docMkLst>
      <pc:sldChg chg="modSp modNotes">
        <pc:chgData name="Virlan, Silviu" userId="S::e096791@mcgladrey.rsm.net::6fefc74f-bc2f-4045-87f6-51aba6fb3b6d" providerId="AD" clId="Web-{045627B0-1C6F-BD65-CE54-C46B8BD4DCA5}" dt="2025-04-06T17:53:02.062" v="17" actId="20577"/>
        <pc:sldMkLst>
          <pc:docMk/>
          <pc:sldMk cId="1238501718" sldId="261"/>
        </pc:sldMkLst>
        <pc:spChg chg="mod">
          <ac:chgData name="Virlan, Silviu" userId="S::e096791@mcgladrey.rsm.net::6fefc74f-bc2f-4045-87f6-51aba6fb3b6d" providerId="AD" clId="Web-{045627B0-1C6F-BD65-CE54-C46B8BD4DCA5}" dt="2025-04-06T17:53:02.062" v="17" actId="20577"/>
          <ac:spMkLst>
            <pc:docMk/>
            <pc:sldMk cId="1238501718" sldId="261"/>
            <ac:spMk id="3" creationId="{1D324DD0-9373-C8D6-6838-0498890BC93D}"/>
          </ac:spMkLst>
        </pc:spChg>
      </pc:sldChg>
      <pc:sldChg chg="ord">
        <pc:chgData name="Virlan, Silviu" userId="S::e096791@mcgladrey.rsm.net::6fefc74f-bc2f-4045-87f6-51aba6fb3b6d" providerId="AD" clId="Web-{045627B0-1C6F-BD65-CE54-C46B8BD4DCA5}" dt="2025-04-06T17:40:06.716" v="8"/>
        <pc:sldMkLst>
          <pc:docMk/>
          <pc:sldMk cId="3758594674" sldId="267"/>
        </pc:sldMkLst>
      </pc:sldChg>
      <pc:sldChg chg="ord">
        <pc:chgData name="Virlan, Silviu" userId="S::e096791@mcgladrey.rsm.net::6fefc74f-bc2f-4045-87f6-51aba6fb3b6d" providerId="AD" clId="Web-{045627B0-1C6F-BD65-CE54-C46B8BD4DCA5}" dt="2025-04-06T17:40:06.716" v="7"/>
        <pc:sldMkLst>
          <pc:docMk/>
          <pc:sldMk cId="1991543187" sldId="268"/>
        </pc:sldMkLst>
      </pc:sldChg>
      <pc:sldChg chg="del">
        <pc:chgData name="Virlan, Silviu" userId="S::e096791@mcgladrey.rsm.net::6fefc74f-bc2f-4045-87f6-51aba6fb3b6d" providerId="AD" clId="Web-{045627B0-1C6F-BD65-CE54-C46B8BD4DCA5}" dt="2025-04-06T17:39:28.012" v="4"/>
        <pc:sldMkLst>
          <pc:docMk/>
          <pc:sldMk cId="466842678" sldId="271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7:35.853" v="0"/>
        <pc:sldMkLst>
          <pc:docMk/>
          <pc:sldMk cId="2821897208" sldId="277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7:46.275" v="1"/>
        <pc:sldMkLst>
          <pc:docMk/>
          <pc:sldMk cId="2222472742" sldId="278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8:02.197" v="2"/>
        <pc:sldMkLst>
          <pc:docMk/>
          <pc:sldMk cId="1501054062" sldId="279"/>
        </pc:sldMkLst>
      </pc:sldChg>
    </pc:docChg>
  </pc:docChgLst>
  <pc:docChgLst>
    <pc:chgData name="Virlan, Silviu" userId="S::e096791@mcgladrey.rsm.net::6fefc74f-bc2f-4045-87f6-51aba6fb3b6d" providerId="AD" clId="Web-{8794F6E2-1DC7-07E2-15CC-5A0F6495B74E}"/>
    <pc:docChg chg="modSld">
      <pc:chgData name="Virlan, Silviu" userId="S::e096791@mcgladrey.rsm.net::6fefc74f-bc2f-4045-87f6-51aba6fb3b6d" providerId="AD" clId="Web-{8794F6E2-1DC7-07E2-15CC-5A0F6495B74E}" dt="2025-04-07T09:34:24.028" v="279" actId="20577"/>
      <pc:docMkLst>
        <pc:docMk/>
      </pc:docMkLst>
      <pc:sldChg chg="modSp">
        <pc:chgData name="Virlan, Silviu" userId="S::e096791@mcgladrey.rsm.net::6fefc74f-bc2f-4045-87f6-51aba6fb3b6d" providerId="AD" clId="Web-{8794F6E2-1DC7-07E2-15CC-5A0F6495B74E}" dt="2025-04-07T08:32:14.699" v="99" actId="14100"/>
        <pc:sldMkLst>
          <pc:docMk/>
          <pc:sldMk cId="1548864380" sldId="257"/>
        </pc:sldMkLst>
        <pc:spChg chg="mod">
          <ac:chgData name="Virlan, Silviu" userId="S::e096791@mcgladrey.rsm.net::6fefc74f-bc2f-4045-87f6-51aba6fb3b6d" providerId="AD" clId="Web-{8794F6E2-1DC7-07E2-15CC-5A0F6495B74E}" dt="2025-04-07T08:32:14.699" v="99" actId="14100"/>
          <ac:spMkLst>
            <pc:docMk/>
            <pc:sldMk cId="1548864380" sldId="257"/>
            <ac:spMk id="3" creationId="{9D0E7F24-B36A-4C3D-C061-CBAAD9C352C8}"/>
          </ac:spMkLst>
        </pc:spChg>
      </pc:sldChg>
      <pc:sldChg chg="modNotes">
        <pc:chgData name="Virlan, Silviu" userId="S::e096791@mcgladrey.rsm.net::6fefc74f-bc2f-4045-87f6-51aba6fb3b6d" providerId="AD" clId="Web-{8794F6E2-1DC7-07E2-15CC-5A0F6495B74E}" dt="2025-04-07T08:39:21.635" v="270"/>
        <pc:sldMkLst>
          <pc:docMk/>
          <pc:sldMk cId="2436901258" sldId="262"/>
        </pc:sldMkLst>
      </pc:sldChg>
      <pc:sldChg chg="modSp">
        <pc:chgData name="Virlan, Silviu" userId="S::e096791@mcgladrey.rsm.net::6fefc74f-bc2f-4045-87f6-51aba6fb3b6d" providerId="AD" clId="Web-{8794F6E2-1DC7-07E2-15CC-5A0F6495B74E}" dt="2025-04-07T09:17:07.649" v="277" actId="1076"/>
        <pc:sldMkLst>
          <pc:docMk/>
          <pc:sldMk cId="1755846068" sldId="265"/>
        </pc:sldMkLst>
        <pc:spChg chg="mod">
          <ac:chgData name="Virlan, Silviu" userId="S::e096791@mcgladrey.rsm.net::6fefc74f-bc2f-4045-87f6-51aba6fb3b6d" providerId="AD" clId="Web-{8794F6E2-1DC7-07E2-15CC-5A0F6495B74E}" dt="2025-04-07T09:17:04.539" v="276" actId="20577"/>
          <ac:spMkLst>
            <pc:docMk/>
            <pc:sldMk cId="1755846068" sldId="265"/>
            <ac:spMk id="7" creationId="{020C8A69-82A9-85D2-1A8E-048A31140450}"/>
          </ac:spMkLst>
        </pc:spChg>
        <pc:picChg chg="mod">
          <ac:chgData name="Virlan, Silviu" userId="S::e096791@mcgladrey.rsm.net::6fefc74f-bc2f-4045-87f6-51aba6fb3b6d" providerId="AD" clId="Web-{8794F6E2-1DC7-07E2-15CC-5A0F6495B74E}" dt="2025-04-07T09:17:07.649" v="277" actId="1076"/>
          <ac:picMkLst>
            <pc:docMk/>
            <pc:sldMk cId="1755846068" sldId="265"/>
            <ac:picMk id="4" creationId="{D27B1A1B-975E-F9A5-8293-6DAE51A2F242}"/>
          </ac:picMkLst>
        </pc:picChg>
      </pc:sldChg>
      <pc:sldChg chg="modSp">
        <pc:chgData name="Virlan, Silviu" userId="S::e096791@mcgladrey.rsm.net::6fefc74f-bc2f-4045-87f6-51aba6fb3b6d" providerId="AD" clId="Web-{8794F6E2-1DC7-07E2-15CC-5A0F6495B74E}" dt="2025-04-07T08:49:23.988" v="274" actId="1076"/>
        <pc:sldMkLst>
          <pc:docMk/>
          <pc:sldMk cId="3758594674" sldId="267"/>
        </pc:sldMkLst>
        <pc:picChg chg="mod">
          <ac:chgData name="Virlan, Silviu" userId="S::e096791@mcgladrey.rsm.net::6fefc74f-bc2f-4045-87f6-51aba6fb3b6d" providerId="AD" clId="Web-{8794F6E2-1DC7-07E2-15CC-5A0F6495B74E}" dt="2025-04-07T08:49:23.988" v="274" actId="1076"/>
          <ac:picMkLst>
            <pc:docMk/>
            <pc:sldMk cId="3758594674" sldId="267"/>
            <ac:picMk id="5" creationId="{5AD8D75C-A3E3-40F9-5CA3-4203B08E646E}"/>
          </ac:picMkLst>
        </pc:picChg>
      </pc:sldChg>
      <pc:sldChg chg="modSp">
        <pc:chgData name="Virlan, Silviu" userId="S::e096791@mcgladrey.rsm.net::6fefc74f-bc2f-4045-87f6-51aba6fb3b6d" providerId="AD" clId="Web-{8794F6E2-1DC7-07E2-15CC-5A0F6495B74E}" dt="2025-04-07T09:34:24.028" v="279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8794F6E2-1DC7-07E2-15CC-5A0F6495B74E}" dt="2025-04-07T09:34:24.028" v="279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BD3640C2-34CC-1FEC-1210-91295F6A0585}"/>
    <pc:docChg chg="addSld modSld">
      <pc:chgData name="Virlan, Silviu" userId="S::e096791@mcgladrey.rsm.net::6fefc74f-bc2f-4045-87f6-51aba6fb3b6d" providerId="AD" clId="Web-{BD3640C2-34CC-1FEC-1210-91295F6A0585}" dt="2025-04-05T22:57:56.723" v="459" actId="20577"/>
      <pc:docMkLst>
        <pc:docMk/>
      </pc:docMkLst>
      <pc:sldChg chg="addSp modSp">
        <pc:chgData name="Virlan, Silviu" userId="S::e096791@mcgladrey.rsm.net::6fefc74f-bc2f-4045-87f6-51aba6fb3b6d" providerId="AD" clId="Web-{BD3640C2-34CC-1FEC-1210-91295F6A0585}" dt="2025-04-05T22:26:49.226" v="173" actId="20577"/>
        <pc:sldMkLst>
          <pc:docMk/>
          <pc:sldMk cId="1548864380" sldId="257"/>
        </pc:sldMkLst>
        <pc:spChg chg="add mod">
          <ac:chgData name="Virlan, Silviu" userId="S::e096791@mcgladrey.rsm.net::6fefc74f-bc2f-4045-87f6-51aba6fb3b6d" providerId="AD" clId="Web-{BD3640C2-34CC-1FEC-1210-91295F6A0585}" dt="2025-04-05T22:26:49.226" v="173" actId="20577"/>
          <ac:spMkLst>
            <pc:docMk/>
            <pc:sldMk cId="1548864380" sldId="257"/>
            <ac:spMk id="3" creationId="{9D0E7F24-B36A-4C3D-C061-CBAAD9C352C8}"/>
          </ac:spMkLst>
        </pc:spChg>
        <pc:picChg chg="mod">
          <ac:chgData name="Virlan, Silviu" userId="S::e096791@mcgladrey.rsm.net::6fefc74f-bc2f-4045-87f6-51aba6fb3b6d" providerId="AD" clId="Web-{BD3640C2-34CC-1FEC-1210-91295F6A0585}" dt="2025-04-05T22:25:06.051" v="155" actId="1076"/>
          <ac:picMkLst>
            <pc:docMk/>
            <pc:sldMk cId="1548864380" sldId="257"/>
            <ac:picMk id="7" creationId="{6D2966B2-CB0A-6178-D0C8-F3741E893E46}"/>
          </ac:picMkLst>
        </pc:picChg>
      </pc:sldChg>
      <pc:sldChg chg="modSp">
        <pc:chgData name="Virlan, Silviu" userId="S::e096791@mcgladrey.rsm.net::6fefc74f-bc2f-4045-87f6-51aba6fb3b6d" providerId="AD" clId="Web-{BD3640C2-34CC-1FEC-1210-91295F6A0585}" dt="2025-04-05T22:57:56.723" v="459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BD3640C2-34CC-1FEC-1210-91295F6A0585}" dt="2025-04-05T22:57:56.723" v="459" actId="20577"/>
          <ac:spMkLst>
            <pc:docMk/>
            <pc:sldMk cId="164747010" sldId="272"/>
            <ac:spMk id="4" creationId="{08363095-42F3-52BE-CAB1-0CFB556C4CBA}"/>
          </ac:spMkLst>
        </pc:spChg>
      </pc:sldChg>
      <pc:sldChg chg="addSp modSp new">
        <pc:chgData name="Virlan, Silviu" userId="S::e096791@mcgladrey.rsm.net::6fefc74f-bc2f-4045-87f6-51aba6fb3b6d" providerId="AD" clId="Web-{BD3640C2-34CC-1FEC-1210-91295F6A0585}" dt="2025-04-05T22:47:18.890" v="252" actId="20577"/>
        <pc:sldMkLst>
          <pc:docMk/>
          <pc:sldMk cId="2687592952" sldId="273"/>
        </pc:sldMkLst>
        <pc:spChg chg="mod">
          <ac:chgData name="Virlan, Silviu" userId="S::e096791@mcgladrey.rsm.net::6fefc74f-bc2f-4045-87f6-51aba6fb3b6d" providerId="AD" clId="Web-{BD3640C2-34CC-1FEC-1210-91295F6A0585}" dt="2025-04-05T22:46:23.091" v="246" actId="20577"/>
          <ac:spMkLst>
            <pc:docMk/>
            <pc:sldMk cId="2687592952" sldId="273"/>
            <ac:spMk id="2" creationId="{928C61A5-F29D-4E25-9B10-D0298F7F7926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47:18.890" v="252" actId="20577"/>
          <ac:spMkLst>
            <pc:docMk/>
            <pc:sldMk cId="2687592952" sldId="273"/>
            <ac:spMk id="3" creationId="{D86F805F-B975-FA08-739F-305C54E3BB88}"/>
          </ac:spMkLst>
        </pc:spChg>
      </pc:sldChg>
      <pc:sldChg chg="addSp delSp modSp new">
        <pc:chgData name="Virlan, Silviu" userId="S::e096791@mcgladrey.rsm.net::6fefc74f-bc2f-4045-87f6-51aba6fb3b6d" providerId="AD" clId="Web-{BD3640C2-34CC-1FEC-1210-91295F6A0585}" dt="2025-04-05T22:56:31.751" v="397" actId="20577"/>
        <pc:sldMkLst>
          <pc:docMk/>
          <pc:sldMk cId="3065522584" sldId="274"/>
        </pc:sldMkLst>
        <pc:spChg chg="mod">
          <ac:chgData name="Virlan, Silviu" userId="S::e096791@mcgladrey.rsm.net::6fefc74f-bc2f-4045-87f6-51aba6fb3b6d" providerId="AD" clId="Web-{BD3640C2-34CC-1FEC-1210-91295F6A0585}" dt="2025-04-05T22:47:32.546" v="255" actId="20577"/>
          <ac:spMkLst>
            <pc:docMk/>
            <pc:sldMk cId="3065522584" sldId="274"/>
            <ac:spMk id="2" creationId="{8291B051-0A3F-AC23-64E6-552D30CB05B2}"/>
          </ac:spMkLst>
        </pc:spChg>
        <pc:spChg chg="add del mod">
          <ac:chgData name="Virlan, Silviu" userId="S::e096791@mcgladrey.rsm.net::6fefc74f-bc2f-4045-87f6-51aba6fb3b6d" providerId="AD" clId="Web-{BD3640C2-34CC-1FEC-1210-91295F6A0585}" dt="2025-04-05T22:50:31.333" v="295"/>
          <ac:spMkLst>
            <pc:docMk/>
            <pc:sldMk cId="3065522584" sldId="274"/>
            <ac:spMk id="3" creationId="{B6DC89C4-AD84-D18E-60B9-1E1F5979488F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29.470" v="396" actId="20577"/>
          <ac:spMkLst>
            <pc:docMk/>
            <pc:sldMk cId="3065522584" sldId="274"/>
            <ac:spMk id="4" creationId="{32123D40-6CB9-4C7B-85AD-1D9DD8CCF4D4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31.751" v="397" actId="20577"/>
          <ac:spMkLst>
            <pc:docMk/>
            <pc:sldMk cId="3065522584" sldId="274"/>
            <ac:spMk id="5" creationId="{62AAE52F-1B7F-0E61-69D9-6A11C036F412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2:50.838" v="321" actId="1076"/>
          <ac:spMkLst>
            <pc:docMk/>
            <pc:sldMk cId="3065522584" sldId="274"/>
            <ac:spMk id="6" creationId="{15758DD6-B490-6DC3-891E-727191F7A0E0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2:38.916" v="318" actId="1076"/>
          <ac:spMkLst>
            <pc:docMk/>
            <pc:sldMk cId="3065522584" sldId="274"/>
            <ac:spMk id="7" creationId="{EF540015-5DEC-44D6-87C7-C0F1FAD27BDA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14.016" v="393" actId="20577"/>
          <ac:spMkLst>
            <pc:docMk/>
            <pc:sldMk cId="3065522584" sldId="274"/>
            <ac:spMk id="8" creationId="{DA75A5CA-BC63-40B4-7128-8AF12CCC22AB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5:43.937" v="382" actId="14100"/>
          <ac:spMkLst>
            <pc:docMk/>
            <pc:sldMk cId="3065522584" sldId="274"/>
            <ac:spMk id="9" creationId="{A4011B9D-6CDB-A1E8-69B2-80D9DB501622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5:47.922" v="385" actId="20577"/>
          <ac:spMkLst>
            <pc:docMk/>
            <pc:sldMk cId="3065522584" sldId="274"/>
            <ac:spMk id="10" creationId="{0B90A77C-CA32-B38D-143F-FC84C6EAE00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9DAA1-0E55-48B5-8688-4695C86508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27BFF-3EB6-4EE2-BDF5-B7B50BC35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Codeunit “Order Processor” Process() method creates Sales Orders;</a:t>
          </a:r>
        </a:p>
      </dgm:t>
    </dgm:pt>
    <dgm:pt modelId="{1D001376-B2D8-43F3-8798-DDCC31238046}" type="parTrans" cxnId="{B7F0A614-4D30-473E-A7DB-4A9A5547E2CF}">
      <dgm:prSet/>
      <dgm:spPr/>
      <dgm:t>
        <a:bodyPr/>
        <a:lstStyle/>
        <a:p>
          <a:endParaRPr lang="en-US"/>
        </a:p>
      </dgm:t>
    </dgm:pt>
    <dgm:pt modelId="{97B64689-013A-4D59-86D2-0EEBE3A4282E}" type="sibTrans" cxnId="{B7F0A614-4D30-473E-A7DB-4A9A5547E2CF}">
      <dgm:prSet/>
      <dgm:spPr/>
      <dgm:t>
        <a:bodyPr/>
        <a:lstStyle/>
        <a:p>
          <a:endParaRPr lang="en-US"/>
        </a:p>
      </dgm:t>
    </dgm:pt>
    <dgm:pt modelId="{4B40E89E-8EA7-4804-898C-685B06FE4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Codeunit </a:t>
          </a:r>
          <a:r>
            <a:rPr lang="en-US" err="1"/>
            <a:t>PartnerRateProcessor</a:t>
          </a:r>
          <a:r>
            <a:rPr lang="en-US"/>
            <a:t> Process method creates Purchase Price List.</a:t>
          </a:r>
        </a:p>
      </dgm:t>
    </dgm:pt>
    <dgm:pt modelId="{A057D790-55D3-4513-818C-6EAFD4AA7711}" type="parTrans" cxnId="{E0E066F0-86B9-4663-87AA-99E3D391FC68}">
      <dgm:prSet/>
      <dgm:spPr/>
      <dgm:t>
        <a:bodyPr/>
        <a:lstStyle/>
        <a:p>
          <a:endParaRPr lang="en-US"/>
        </a:p>
      </dgm:t>
    </dgm:pt>
    <dgm:pt modelId="{F2FAEA42-6E85-4629-B2B0-F7B9BD7915D4}" type="sibTrans" cxnId="{E0E066F0-86B9-4663-87AA-99E3D391FC68}">
      <dgm:prSet/>
      <dgm:spPr/>
      <dgm:t>
        <a:bodyPr/>
        <a:lstStyle/>
        <a:p>
          <a:endParaRPr lang="en-US"/>
        </a:p>
      </dgm:t>
    </dgm:pt>
    <dgm:pt modelId="{5709EC9C-2B8B-4FA1-AEAA-F210CFECC366}" type="pres">
      <dgm:prSet presAssocID="{1F79DAA1-0E55-48B5-8688-4695C86508DE}" presName="root" presStyleCnt="0">
        <dgm:presLayoutVars>
          <dgm:dir/>
          <dgm:resizeHandles val="exact"/>
        </dgm:presLayoutVars>
      </dgm:prSet>
      <dgm:spPr/>
    </dgm:pt>
    <dgm:pt modelId="{4E8B20C4-31BA-477D-BC4C-73D383126F8F}" type="pres">
      <dgm:prSet presAssocID="{A9E27BFF-3EB6-4EE2-BDF5-B7B50BC35AA8}" presName="compNode" presStyleCnt="0"/>
      <dgm:spPr/>
    </dgm:pt>
    <dgm:pt modelId="{B28B3542-8003-4A64-BF15-4E9FD4CED1B0}" type="pres">
      <dgm:prSet presAssocID="{A9E27BFF-3EB6-4EE2-BDF5-B7B50BC35AA8}" presName="bgRect" presStyleLbl="bgShp" presStyleIdx="0" presStyleCnt="2"/>
      <dgm:spPr/>
    </dgm:pt>
    <dgm:pt modelId="{F1195310-659C-4931-86F1-22ACE5D3AD9C}" type="pres">
      <dgm:prSet presAssocID="{A9E27BFF-3EB6-4EE2-BDF5-B7B50BC35A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3A5A9E-2EC0-4A7A-A56C-0C2453CDC01F}" type="pres">
      <dgm:prSet presAssocID="{A9E27BFF-3EB6-4EE2-BDF5-B7B50BC35AA8}" presName="spaceRect" presStyleCnt="0"/>
      <dgm:spPr/>
    </dgm:pt>
    <dgm:pt modelId="{BD5EA197-123B-4BD3-8096-BF7974164B03}" type="pres">
      <dgm:prSet presAssocID="{A9E27BFF-3EB6-4EE2-BDF5-B7B50BC35AA8}" presName="parTx" presStyleLbl="revTx" presStyleIdx="0" presStyleCnt="2">
        <dgm:presLayoutVars>
          <dgm:chMax val="0"/>
          <dgm:chPref val="0"/>
        </dgm:presLayoutVars>
      </dgm:prSet>
      <dgm:spPr/>
    </dgm:pt>
    <dgm:pt modelId="{85185EA6-95BA-480D-983C-FA6AB5F726B4}" type="pres">
      <dgm:prSet presAssocID="{97B64689-013A-4D59-86D2-0EEBE3A4282E}" presName="sibTrans" presStyleCnt="0"/>
      <dgm:spPr/>
    </dgm:pt>
    <dgm:pt modelId="{DCD2FE48-34F3-4BD4-B72D-054EB6FE44FF}" type="pres">
      <dgm:prSet presAssocID="{4B40E89E-8EA7-4804-898C-685B06FE4FAF}" presName="compNode" presStyleCnt="0"/>
      <dgm:spPr/>
    </dgm:pt>
    <dgm:pt modelId="{6C81CD7B-30E7-4FD6-9C76-080470C171E9}" type="pres">
      <dgm:prSet presAssocID="{4B40E89E-8EA7-4804-898C-685B06FE4FAF}" presName="bgRect" presStyleLbl="bgShp" presStyleIdx="1" presStyleCnt="2"/>
      <dgm:spPr/>
    </dgm:pt>
    <dgm:pt modelId="{9CAF9363-6BA0-44E4-9D8C-BED7C279739F}" type="pres">
      <dgm:prSet presAssocID="{4B40E89E-8EA7-4804-898C-685B06FE4F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A2E9F9F-411F-4D49-96F5-AB3C14A14FF3}" type="pres">
      <dgm:prSet presAssocID="{4B40E89E-8EA7-4804-898C-685B06FE4FAF}" presName="spaceRect" presStyleCnt="0"/>
      <dgm:spPr/>
    </dgm:pt>
    <dgm:pt modelId="{69E6977F-BC4F-447B-B012-F678FBB54ED1}" type="pres">
      <dgm:prSet presAssocID="{4B40E89E-8EA7-4804-898C-685B06FE4F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F0A614-4D30-473E-A7DB-4A9A5547E2CF}" srcId="{1F79DAA1-0E55-48B5-8688-4695C86508DE}" destId="{A9E27BFF-3EB6-4EE2-BDF5-B7B50BC35AA8}" srcOrd="0" destOrd="0" parTransId="{1D001376-B2D8-43F3-8798-DDCC31238046}" sibTransId="{97B64689-013A-4D59-86D2-0EEBE3A4282E}"/>
    <dgm:cxn modelId="{75CC772C-6F70-4A76-B3CB-B67B5A30A238}" type="presOf" srcId="{A9E27BFF-3EB6-4EE2-BDF5-B7B50BC35AA8}" destId="{BD5EA197-123B-4BD3-8096-BF7974164B03}" srcOrd="0" destOrd="0" presId="urn:microsoft.com/office/officeart/2018/2/layout/IconVerticalSolidList"/>
    <dgm:cxn modelId="{184DFDA9-4452-4425-9F73-0BB580AB08FE}" type="presOf" srcId="{4B40E89E-8EA7-4804-898C-685B06FE4FAF}" destId="{69E6977F-BC4F-447B-B012-F678FBB54ED1}" srcOrd="0" destOrd="0" presId="urn:microsoft.com/office/officeart/2018/2/layout/IconVerticalSolidList"/>
    <dgm:cxn modelId="{E0E066F0-86B9-4663-87AA-99E3D391FC68}" srcId="{1F79DAA1-0E55-48B5-8688-4695C86508DE}" destId="{4B40E89E-8EA7-4804-898C-685B06FE4FAF}" srcOrd="1" destOrd="0" parTransId="{A057D790-55D3-4513-818C-6EAFD4AA7711}" sibTransId="{F2FAEA42-6E85-4629-B2B0-F7B9BD7915D4}"/>
    <dgm:cxn modelId="{56CCD8F2-8DCE-44E1-9DE0-B6D1F6824DAE}" type="presOf" srcId="{1F79DAA1-0E55-48B5-8688-4695C86508DE}" destId="{5709EC9C-2B8B-4FA1-AEAA-F210CFECC366}" srcOrd="0" destOrd="0" presId="urn:microsoft.com/office/officeart/2018/2/layout/IconVerticalSolidList"/>
    <dgm:cxn modelId="{93E47C32-BB36-47F1-B0F6-75FF5CC84053}" type="presParOf" srcId="{5709EC9C-2B8B-4FA1-AEAA-F210CFECC366}" destId="{4E8B20C4-31BA-477D-BC4C-73D383126F8F}" srcOrd="0" destOrd="0" presId="urn:microsoft.com/office/officeart/2018/2/layout/IconVerticalSolidList"/>
    <dgm:cxn modelId="{7E45592D-F53B-4CD8-8355-1C18E8119A68}" type="presParOf" srcId="{4E8B20C4-31BA-477D-BC4C-73D383126F8F}" destId="{B28B3542-8003-4A64-BF15-4E9FD4CED1B0}" srcOrd="0" destOrd="0" presId="urn:microsoft.com/office/officeart/2018/2/layout/IconVerticalSolidList"/>
    <dgm:cxn modelId="{46D3B2F1-8337-415B-873A-EFAD975FA0BE}" type="presParOf" srcId="{4E8B20C4-31BA-477D-BC4C-73D383126F8F}" destId="{F1195310-659C-4931-86F1-22ACE5D3AD9C}" srcOrd="1" destOrd="0" presId="urn:microsoft.com/office/officeart/2018/2/layout/IconVerticalSolidList"/>
    <dgm:cxn modelId="{00E3D4ED-72FB-4598-9089-395645B6D051}" type="presParOf" srcId="{4E8B20C4-31BA-477D-BC4C-73D383126F8F}" destId="{D33A5A9E-2EC0-4A7A-A56C-0C2453CDC01F}" srcOrd="2" destOrd="0" presId="urn:microsoft.com/office/officeart/2018/2/layout/IconVerticalSolidList"/>
    <dgm:cxn modelId="{40250FAC-20C3-46F0-8608-6A6960CFB722}" type="presParOf" srcId="{4E8B20C4-31BA-477D-BC4C-73D383126F8F}" destId="{BD5EA197-123B-4BD3-8096-BF7974164B03}" srcOrd="3" destOrd="0" presId="urn:microsoft.com/office/officeart/2018/2/layout/IconVerticalSolidList"/>
    <dgm:cxn modelId="{7AEFD2C8-41EC-4D0C-9A30-2EC436362039}" type="presParOf" srcId="{5709EC9C-2B8B-4FA1-AEAA-F210CFECC366}" destId="{85185EA6-95BA-480D-983C-FA6AB5F726B4}" srcOrd="1" destOrd="0" presId="urn:microsoft.com/office/officeart/2018/2/layout/IconVerticalSolidList"/>
    <dgm:cxn modelId="{53B8F96B-3EC5-4AA3-B6BA-BD2A1629FFBC}" type="presParOf" srcId="{5709EC9C-2B8B-4FA1-AEAA-F210CFECC366}" destId="{DCD2FE48-34F3-4BD4-B72D-054EB6FE44FF}" srcOrd="2" destOrd="0" presId="urn:microsoft.com/office/officeart/2018/2/layout/IconVerticalSolidList"/>
    <dgm:cxn modelId="{2C603B62-CD6E-4BAE-8593-48B29ADAFE2A}" type="presParOf" srcId="{DCD2FE48-34F3-4BD4-B72D-054EB6FE44FF}" destId="{6C81CD7B-30E7-4FD6-9C76-080470C171E9}" srcOrd="0" destOrd="0" presId="urn:microsoft.com/office/officeart/2018/2/layout/IconVerticalSolidList"/>
    <dgm:cxn modelId="{D476D94B-7F2D-46B5-B619-FDABFC150F47}" type="presParOf" srcId="{DCD2FE48-34F3-4BD4-B72D-054EB6FE44FF}" destId="{9CAF9363-6BA0-44E4-9D8C-BED7C279739F}" srcOrd="1" destOrd="0" presId="urn:microsoft.com/office/officeart/2018/2/layout/IconVerticalSolidList"/>
    <dgm:cxn modelId="{13FC725E-990E-4624-B679-BA9559A339A0}" type="presParOf" srcId="{DCD2FE48-34F3-4BD4-B72D-054EB6FE44FF}" destId="{0A2E9F9F-411F-4D49-96F5-AB3C14A14FF3}" srcOrd="2" destOrd="0" presId="urn:microsoft.com/office/officeart/2018/2/layout/IconVerticalSolidList"/>
    <dgm:cxn modelId="{ADFC75A5-93CD-4F0F-8132-ED441323577A}" type="presParOf" srcId="{DCD2FE48-34F3-4BD4-B72D-054EB6FE44FF}" destId="{69E6977F-BC4F-447B-B012-F678FBB54E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B3542-8003-4A64-BF15-4E9FD4CED1B0}">
      <dsp:nvSpPr>
        <dsp:cNvPr id="0" name=""/>
        <dsp:cNvSpPr/>
      </dsp:nvSpPr>
      <dsp:spPr>
        <a:xfrm>
          <a:off x="0" y="707092"/>
          <a:ext cx="454534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95310-659C-4931-86F1-22ACE5D3AD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EA197-123B-4BD3-8096-BF7974164B03}">
      <dsp:nvSpPr>
        <dsp:cNvPr id="0" name=""/>
        <dsp:cNvSpPr/>
      </dsp:nvSpPr>
      <dsp:spPr>
        <a:xfrm>
          <a:off x="1507738" y="707092"/>
          <a:ext cx="303760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Codeunit “Order Processor” Process() method creates Sales Orders;</a:t>
          </a:r>
        </a:p>
      </dsp:txBody>
      <dsp:txXfrm>
        <a:off x="1507738" y="707092"/>
        <a:ext cx="3037601" cy="1305401"/>
      </dsp:txXfrm>
    </dsp:sp>
    <dsp:sp modelId="{6C81CD7B-30E7-4FD6-9C76-080470C171E9}">
      <dsp:nvSpPr>
        <dsp:cNvPr id="0" name=""/>
        <dsp:cNvSpPr/>
      </dsp:nvSpPr>
      <dsp:spPr>
        <a:xfrm>
          <a:off x="0" y="2338844"/>
          <a:ext cx="454534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F9363-6BA0-44E4-9D8C-BED7C279739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977F-BC4F-447B-B012-F678FBB54ED1}">
      <dsp:nvSpPr>
        <dsp:cNvPr id="0" name=""/>
        <dsp:cNvSpPr/>
      </dsp:nvSpPr>
      <dsp:spPr>
        <a:xfrm>
          <a:off x="1507738" y="2338844"/>
          <a:ext cx="303760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Codeunit </a:t>
          </a:r>
          <a:r>
            <a:rPr lang="en-US" sz="1700" kern="1200" err="1"/>
            <a:t>PartnerRateProcessor</a:t>
          </a:r>
          <a:r>
            <a:rPr lang="en-US" sz="1700" kern="1200"/>
            <a:t> Process method creates Purchase Price List.</a:t>
          </a:r>
        </a:p>
      </dsp:txBody>
      <dsp:txXfrm>
        <a:off x="1507738" y="2338844"/>
        <a:ext cx="303760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EA28-F844-4680-9155-E989FE93020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DF7ED-DF5B-465A-A6B2-93574A38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SILVIU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We discussed about one example of a completely new interface, the </a:t>
            </a:r>
            <a:r>
              <a:rPr lang="en-US" err="1">
                <a:latin typeface="Calibri"/>
                <a:ea typeface="Calibri"/>
                <a:cs typeface="Calibri"/>
              </a:rPr>
              <a:t>IProcessor</a:t>
            </a:r>
            <a:r>
              <a:rPr lang="en-US">
                <a:latin typeface="Calibri"/>
                <a:ea typeface="Calibri"/>
                <a:cs typeface="Calibri"/>
              </a:rPr>
              <a:t> interface for which we shown 3 </a:t>
            </a:r>
            <a:r>
              <a:rPr lang="en-US" err="1">
                <a:latin typeface="Calibri"/>
                <a:ea typeface="Calibri"/>
                <a:cs typeface="Calibri"/>
              </a:rPr>
              <a:t>codeunits</a:t>
            </a:r>
            <a:r>
              <a:rPr lang="en-US">
                <a:latin typeface="Calibri"/>
                <a:ea typeface="Calibri"/>
                <a:cs typeface="Calibri"/>
              </a:rPr>
              <a:t> that implement it.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We also saw how we can expand on existing in Base App interfaces via the sales pricing interface.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The next example is about leveraging Microsoft interfaces in System Application, more </a:t>
            </a:r>
            <a:r>
              <a:rPr lang="en-US" err="1">
                <a:latin typeface="Calibri"/>
                <a:ea typeface="Calibri"/>
                <a:cs typeface="Calibri"/>
              </a:rPr>
              <a:t>precisly</a:t>
            </a:r>
            <a:r>
              <a:rPr lang="en-US">
                <a:latin typeface="Calibri"/>
                <a:ea typeface="Calibri"/>
                <a:cs typeface="Calibri"/>
              </a:rPr>
              <a:t> about Retention Policies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Demo: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Add custom table subject to retention policies (code needed)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Set it up (code sometimes needed)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Demo deletion of records from custom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8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https://github.com/JeffLandeen/2025Directions_SalesIFace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Think the content of this slide can be discussed when the other slide is presented</a:t>
            </a:r>
          </a:p>
          <a:p>
            <a:pPr marL="171450" indent="-171450">
              <a:buFontTx/>
              <a:buChar char="-"/>
            </a:pPr>
            <a:r>
              <a:rPr lang="en-US"/>
              <a:t>Concerned about time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Is this covered elsewhere?</a:t>
            </a:r>
          </a:p>
          <a:p>
            <a:pPr marL="171450" indent="-171450">
              <a:buFontTx/>
              <a:buChar char="-"/>
            </a:pPr>
            <a:r>
              <a:rPr lang="en-US"/>
              <a:t>Can probably speak to this on one of the other slides to save time for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You can combine interfaces and implement the resulting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we should cut this slide to help save time for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SILVIU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JEFF</a:t>
            </a:r>
          </a:p>
          <a:p>
            <a:pPr marL="171450" indent="-171450">
              <a:buFontTx/>
              <a:buChar char="-"/>
            </a:pPr>
            <a:r>
              <a:rPr lang="en-US"/>
              <a:t>Interface is like a </a:t>
            </a:r>
            <a:r>
              <a:rPr lang="en-US" err="1"/>
              <a:t>codeunit</a:t>
            </a:r>
            <a:r>
              <a:rPr lang="en-US"/>
              <a:t> with a number of Procedures (i.e. “Methods”) that must be included in any implementation</a:t>
            </a:r>
          </a:p>
          <a:p>
            <a:pPr marL="285750" indent="-285750">
              <a:buFontTx/>
              <a:buChar char="-"/>
            </a:pPr>
            <a:r>
              <a:rPr lang="en-US"/>
              <a:t>Calling code &amp; executing code have an agreed communication contract (the interface)</a:t>
            </a:r>
          </a:p>
          <a:p>
            <a:pPr marL="285750" indent="-285750">
              <a:buFontTx/>
              <a:buChar char="-"/>
            </a:pPr>
            <a:r>
              <a:rPr lang="en-US"/>
              <a:t>Provides a layer of abstraction</a:t>
            </a:r>
          </a:p>
          <a:p>
            <a:pPr marL="285750" indent="-285750">
              <a:buFontTx/>
              <a:buChar char="-"/>
            </a:pPr>
            <a:r>
              <a:rPr lang="en-US"/>
              <a:t>Do NOT need to change the calling code or subscribe to event publishers (</a:t>
            </a:r>
            <a:r>
              <a:rPr lang="en-US" err="1"/>
              <a:t>Polymorphisim</a:t>
            </a:r>
            <a:r>
              <a:rPr lang="en-US"/>
              <a:t>)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“Syntactical Contract” =&gt; if you don’t respect the interface signature then you will get a compile error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SILVIU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 few words about diagram: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Start by showing from the top right 3 pages all containing a Process action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Process action receives a Variant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Code advancing in the Processor factory that ultimately decides which one of the 3 </a:t>
            </a:r>
            <a:r>
              <a:rPr lang="en-US" err="1">
                <a:latin typeface="Calibri"/>
                <a:ea typeface="Calibri"/>
                <a:cs typeface="Calibri"/>
              </a:rPr>
              <a:t>codeunits</a:t>
            </a:r>
            <a:r>
              <a:rPr lang="en-US">
                <a:latin typeface="Calibri"/>
                <a:ea typeface="Calibri"/>
                <a:cs typeface="Calibri"/>
              </a:rPr>
              <a:t> will be executes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Helper table to record pairs of </a:t>
            </a:r>
            <a:r>
              <a:rPr lang="en-US" err="1">
                <a:latin typeface="Calibri"/>
                <a:ea typeface="Calibri"/>
                <a:cs typeface="Calibri"/>
              </a:rPr>
              <a:t>tableid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codeunit</a:t>
            </a:r>
            <a:r>
              <a:rPr lang="en-US">
                <a:latin typeface="Calibri"/>
                <a:ea typeface="Calibri"/>
                <a:cs typeface="Calibri"/>
              </a:rPr>
              <a:t> responsible for processing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For each entity, the right </a:t>
            </a:r>
            <a:r>
              <a:rPr lang="en-US" err="1">
                <a:latin typeface="Calibri"/>
                <a:ea typeface="Calibri"/>
                <a:cs typeface="Calibri"/>
              </a:rPr>
              <a:t>codeunit</a:t>
            </a:r>
            <a:r>
              <a:rPr lang="en-US">
                <a:latin typeface="Calibri"/>
                <a:ea typeface="Calibri"/>
                <a:cs typeface="Calibri"/>
              </a:rPr>
              <a:t> is instantiated and its Process() gets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SILVIU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JEFF</a:t>
            </a:r>
          </a:p>
          <a:p>
            <a:pPr marL="171450" indent="-171450">
              <a:buFontTx/>
              <a:buChar char="-"/>
            </a:pPr>
            <a:r>
              <a:rPr lang="en-US"/>
              <a:t>Truck fill pricing</a:t>
            </a:r>
          </a:p>
          <a:p>
            <a:pPr marL="628650" lvl="1" indent="-171450">
              <a:buFontTx/>
              <a:buChar char="-"/>
            </a:pPr>
            <a:r>
              <a:rPr lang="en-US"/>
              <a:t>unit price was different based on how full a standard truck trailer was with the amount ordered (fill rate is across the entire order)</a:t>
            </a:r>
          </a:p>
          <a:p>
            <a:pPr marL="628650" lvl="1" indent="-171450">
              <a:buFontTx/>
              <a:buChar char="-"/>
            </a:pPr>
            <a:r>
              <a:rPr lang="en-US"/>
              <a:t>Basically lower per unit price the more full a truck is (i.e. it’s expensive to ship empty truck trailers)</a:t>
            </a:r>
          </a:p>
          <a:p>
            <a:pPr marL="171450" indent="-171450">
              <a:buFontTx/>
              <a:buChar char="-"/>
            </a:pPr>
            <a:r>
              <a:rPr lang="en-US"/>
              <a:t>Contract Pricing </a:t>
            </a:r>
          </a:p>
          <a:p>
            <a:pPr marL="628650" lvl="1" indent="-171450">
              <a:buFontTx/>
              <a:buChar char="-"/>
            </a:pPr>
            <a:r>
              <a:rPr lang="en-US"/>
              <a:t>Considers date ranges (e.g. contact could be time boxed)</a:t>
            </a:r>
          </a:p>
          <a:p>
            <a:pPr marL="628650" lvl="1" indent="-171450">
              <a:buFontTx/>
              <a:buChar char="-"/>
            </a:pPr>
            <a:r>
              <a:rPr lang="en-US"/>
              <a:t>Considers what has been delivered to date (i.e. may have a maximum contract)</a:t>
            </a:r>
          </a:p>
          <a:p>
            <a:pPr marL="628650" lvl="1" indent="-171450">
              <a:buFontTx/>
              <a:buChar char="-"/>
            </a:pPr>
            <a:r>
              <a:rPr lang="en-US"/>
              <a:t>May consolidate Qty. delivered across item categories or product groups of items</a:t>
            </a:r>
          </a:p>
          <a:p>
            <a:pPr marL="171450" indent="-171450">
              <a:buFontTx/>
              <a:buChar char="-"/>
            </a:pPr>
            <a:r>
              <a:rPr lang="en-US"/>
              <a:t>Location/Distance</a:t>
            </a:r>
          </a:p>
          <a:p>
            <a:pPr marL="628650" lvl="1" indent="-171450">
              <a:buFontTx/>
              <a:buChar char="-"/>
            </a:pPr>
            <a:r>
              <a:rPr lang="en-US"/>
              <a:t>Basically distance between warehouse location &amp; customers ship too</a:t>
            </a:r>
          </a:p>
          <a:p>
            <a:pPr marL="628650" lvl="1" indent="-171450">
              <a:buFontTx/>
              <a:buChar char="-"/>
            </a:pPr>
            <a:r>
              <a:rPr lang="en-US"/>
              <a:t>This is the example that is roughed in with our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JEFF</a:t>
            </a:r>
          </a:p>
          <a:p>
            <a:pPr marL="171450" indent="-171450">
              <a:buFontTx/>
              <a:buChar char="-"/>
            </a:pPr>
            <a:r>
              <a:rPr lang="en-US"/>
              <a:t>There are multiple interfaces at play in the price calculation engine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JEFF</a:t>
            </a:r>
          </a:p>
          <a:p>
            <a:pPr marL="171450" indent="-171450">
              <a:buFontTx/>
              <a:buChar char="-"/>
            </a:pPr>
            <a:r>
              <a:rPr lang="en-US" err="1"/>
              <a:t>GetPriceCalculationhandler</a:t>
            </a:r>
            <a:r>
              <a:rPr lang="en-US"/>
              <a:t> is used several times in the Sales Line Table</a:t>
            </a:r>
          </a:p>
          <a:p>
            <a:pPr marL="171450" indent="-171450">
              <a:buFontTx/>
              <a:buChar char="-"/>
            </a:pPr>
            <a:r>
              <a:rPr lang="en-US"/>
              <a:t>Followed by calls to various to use methods in the </a:t>
            </a:r>
            <a:r>
              <a:rPr lang="en-US" err="1"/>
              <a:t>PriceCalculation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JEFF</a:t>
            </a:r>
          </a:p>
          <a:p>
            <a:pPr marL="171450" indent="-171450">
              <a:buFontTx/>
              <a:buChar char="-"/>
            </a:pPr>
            <a:r>
              <a:rPr lang="en-US"/>
              <a:t>Extend the Price Calculation Method Enum. (Enum Ext. 50500)</a:t>
            </a:r>
          </a:p>
          <a:p>
            <a:pPr marL="171450" indent="-171450">
              <a:buFontTx/>
              <a:buChar char="-"/>
            </a:pPr>
            <a:r>
              <a:rPr lang="en-US"/>
              <a:t>Write Interface Handler  (CDU 50500)</a:t>
            </a:r>
          </a:p>
          <a:p>
            <a:pPr marL="171450" indent="-171450">
              <a:buFontTx/>
              <a:buChar char="-"/>
            </a:pPr>
            <a:r>
              <a:rPr lang="en-US"/>
              <a:t>hook calculation option up to handler (Enum Ext. 50501)</a:t>
            </a:r>
          </a:p>
          <a:p>
            <a:pPr marL="171450" indent="-171450">
              <a:buFontTx/>
              <a:buChar char="-"/>
            </a:pPr>
            <a:r>
              <a:rPr lang="en-US"/>
              <a:t>This will show it in the price method list (in CDU 50500)</a:t>
            </a:r>
          </a:p>
          <a:p>
            <a:pPr marL="171450" indent="-171450">
              <a:buFontTx/>
              <a:buChar char="-"/>
            </a:pPr>
            <a:r>
              <a:rPr lang="en-US"/>
              <a:t>Implement/Update Price Calc. Buffer as needed (in CDU 50502)</a:t>
            </a:r>
          </a:p>
          <a:p>
            <a:pPr marL="171450" indent="-171450">
              <a:buFontTx/>
              <a:buChar char="-"/>
            </a:pPr>
            <a:r>
              <a:rPr lang="en-US"/>
              <a:t>Implement Custom Logic in </a:t>
            </a:r>
            <a:r>
              <a:rPr lang="en-US" err="1"/>
              <a:t>ApplyPrice</a:t>
            </a:r>
            <a:r>
              <a:rPr lang="en-US"/>
              <a:t> (in CDU 50500)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Remember to show what the “Interface looks like”  drill through when in code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5" y="3513379"/>
            <a:ext cx="10606036" cy="1192734"/>
          </a:xfrm>
        </p:spPr>
        <p:txBody>
          <a:bodyPr bIns="0"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354" y="4706113"/>
            <a:ext cx="10606036" cy="14412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2C9F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2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5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8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709738"/>
            <a:ext cx="11438165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4589463"/>
            <a:ext cx="114381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09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5" y="1825625"/>
            <a:ext cx="562791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7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0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49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9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6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4380140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2525"/>
            <a:ext cx="6646862" cy="47085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886" y="2149474"/>
            <a:ext cx="4380140" cy="37195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9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4380140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6646862" cy="549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886" y="2181224"/>
            <a:ext cx="4380140" cy="3687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2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885" y="365125"/>
            <a:ext cx="11438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1825625"/>
            <a:ext cx="114381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20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2C9FDB"/>
          </a:solidFill>
          <a:latin typeface="Source Sans Pro" panose="020B05030304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ylehardin7/DaysOfKnowledge" TargetMode="External"/><Relationship Id="rId3" Type="http://schemas.openxmlformats.org/officeDocument/2006/relationships/hyperlink" Target="https://github.com/SilviuVirlan/Directions2025" TargetMode="External"/><Relationship Id="rId7" Type="http://schemas.openxmlformats.org/officeDocument/2006/relationships/hyperlink" Target="https://learn.microsoft.com/en-us/dynamics365/business-central/dev-itpro/developer/devenv-interfaces-in-al" TargetMode="External"/><Relationship Id="rId2" Type="http://schemas.openxmlformats.org/officeDocument/2006/relationships/hyperlink" Target="https://github.com/JeffLandeen/2025Directions_SalesIFac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pulse/how-extend-price-calculation-flemming-bakkensen-6tkgf/" TargetMode="External"/><Relationship Id="rId5" Type="http://schemas.openxmlformats.org/officeDocument/2006/relationships/hyperlink" Target="https://learn.microsoft.com/en-us/dynamics365/business-central/dev-itpro/developer/devenv-extending-best-price-calculations" TargetMode="External"/><Relationship Id="rId4" Type="http://schemas.openxmlformats.org/officeDocument/2006/relationships/hyperlink" Target="https://github.com/SilviuVirlan/Directions2025InterfacesRetentionPoliciesCustomiz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mailto:jeff.landeen@rsmus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virlan.com/" TargetMode="External"/><Relationship Id="rId4" Type="http://schemas.openxmlformats.org/officeDocument/2006/relationships/hyperlink" Target="mailto:silviu.virlan@rsmus.com&#820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dynamics365/business-central/dev-itpro/developer/devenv-extending-best-price-calcula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68CE-DDCF-0BC9-8DE7-B7080DCF0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7685-270D-2374-6F42-3F15F69A3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Harnessing Interfaces: Build Your Own Sales Price Engine</a:t>
            </a:r>
            <a:b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425379"/>
            <a:ext cx="11438165" cy="804332"/>
          </a:xfrm>
        </p:spPr>
        <p:txBody>
          <a:bodyPr/>
          <a:lstStyle/>
          <a:p>
            <a:r>
              <a:rPr lang="en-US"/>
              <a:t>Key Steps to Modify Sales Price (Demo)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76917" y="1229711"/>
            <a:ext cx="114381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/>
              <a:t>Extend the Price Calculation Method Enum.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Write Interface Handler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Hook calculation option up to handler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This will show it in the price method list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Implement/Update Price Calc. Buffer as needed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/>
              <a:t>Implement Custom Logic in </a:t>
            </a:r>
            <a:r>
              <a:rPr lang="en-US" sz="4000" err="1"/>
              <a:t>ApplyPrice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8106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BDB-C020-6CB2-B7A6-B3DD78B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Contract Price Demo</a:t>
            </a:r>
          </a:p>
        </p:txBody>
      </p:sp>
    </p:spTree>
    <p:extLst>
      <p:ext uri="{BB962C8B-B14F-4D97-AF65-F5344CB8AC3E}">
        <p14:creationId xmlns:p14="http://schemas.microsoft.com/office/powerpoint/2010/main" val="163976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39C-A8E4-0AC0-0F6A-D14B9A4B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Apps interface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68BD-FF69-99B7-1921-6D301E9DDA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extending Retention Policies we can implement 3 interfaces:</a:t>
            </a:r>
          </a:p>
          <a:p>
            <a:pPr lvl="1"/>
            <a:r>
              <a:rPr lang="en-US"/>
              <a:t>Retention Period</a:t>
            </a:r>
          </a:p>
          <a:p>
            <a:pPr lvl="1"/>
            <a:r>
              <a:rPr lang="en-US" err="1"/>
              <a:t>Reten</a:t>
            </a:r>
            <a:r>
              <a:rPr lang="en-US"/>
              <a:t>. Pol. Deleting</a:t>
            </a:r>
          </a:p>
          <a:p>
            <a:pPr lvl="1"/>
            <a:r>
              <a:rPr lang="en-US" err="1"/>
              <a:t>Reten</a:t>
            </a:r>
            <a:r>
              <a:rPr lang="en-US"/>
              <a:t>. Pol. Filtering</a:t>
            </a:r>
          </a:p>
        </p:txBody>
      </p:sp>
    </p:spTree>
    <p:extLst>
      <p:ext uri="{BB962C8B-B14F-4D97-AF65-F5344CB8AC3E}">
        <p14:creationId xmlns:p14="http://schemas.microsoft.com/office/powerpoint/2010/main" val="267652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BDB-C020-6CB2-B7A6-B3DD78B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Retention Policy demo</a:t>
            </a:r>
          </a:p>
        </p:txBody>
      </p:sp>
    </p:spTree>
    <p:extLst>
      <p:ext uri="{BB962C8B-B14F-4D97-AF65-F5344CB8AC3E}">
        <p14:creationId xmlns:p14="http://schemas.microsoft.com/office/powerpoint/2010/main" val="20597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Changing the prototype of an interface method when implementing it leads to?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Runtime error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Compile error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Nuh, works fine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2189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The interface itself doesn't contain any code, only signatures, and can't itself be called from code, but must be implemented by </a:t>
            </a:r>
            <a:r>
              <a:rPr lang="en-US" sz="3200" err="1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codeunits</a:t>
            </a:r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True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Fal</a:t>
            </a:r>
            <a:r>
              <a:rPr lang="en-US" sz="3200">
                <a:latin typeface="Segoe UI"/>
                <a:ea typeface="Source Sans Pro Light"/>
                <a:cs typeface="Segoe UI"/>
              </a:rPr>
              <a:t>se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2247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To implement an interface in AL you need to define?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Implementation </a:t>
            </a:r>
            <a:r>
              <a:rPr lang="en-US" sz="3200" err="1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codeunits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Report extensions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Enum to map records to </a:t>
            </a:r>
            <a:r>
              <a:rPr lang="en-US" sz="3200" err="1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codeunits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latin typeface="Segoe UI"/>
                <a:ea typeface="Source Sans Pro Light"/>
                <a:cs typeface="Segoe UI"/>
              </a:rPr>
              <a:t>  All of the above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latin typeface="Segoe UI"/>
                <a:ea typeface="Source Sans Pro Light"/>
                <a:cs typeface="Segoe UI"/>
              </a:rPr>
              <a:t>  A &amp; C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0105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C3F-1AFB-8977-4D01-55CD105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&amp;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63095-42F3-52BE-CAB1-0CFB556C4CBA}"/>
              </a:ext>
            </a:extLst>
          </p:cNvPr>
          <p:cNvSpPr txBox="1"/>
          <p:nvPr/>
        </p:nvSpPr>
        <p:spPr>
          <a:xfrm>
            <a:off x="391885" y="1690688"/>
            <a:ext cx="11585739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Github</a:t>
            </a:r>
            <a:r>
              <a:rPr lang="en-US" sz="1800" b="1" u="sng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 Repositories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Sales Interface: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2"/>
              </a:rPr>
              <a:t>https://github.com/JeffLandeen/2025Directions_SalesIFace</a:t>
            </a:r>
            <a:endParaRPr lang="en-US" sz="1800" kern="1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r>
              <a:rPr lang="en-US" kern="100">
                <a:latin typeface="Aptos"/>
                <a:ea typeface="Aptos" panose="020B0004020202020204" pitchFamily="34" charset="0"/>
                <a:cs typeface="Times New Roman"/>
              </a:rPr>
              <a:t>(Custom) Process</a:t>
            </a: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 Interface: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3"/>
              </a:rPr>
              <a:t>https://github.com/SilviuVirlan/Directions2025</a:t>
            </a:r>
            <a:endParaRPr lang="en-US" sz="1800" kern="1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r>
              <a:rPr lang="en-US" kern="100">
                <a:latin typeface="Aptos"/>
                <a:cs typeface="Times New Roman"/>
              </a:rPr>
              <a:t>(Base App) Retention Policies Interfaces: </a:t>
            </a:r>
            <a:r>
              <a:rPr lang="en-US" kern="100">
                <a:latin typeface="Aptos"/>
                <a:ea typeface="+mn-lt"/>
                <a:cs typeface="+mn-lt"/>
                <a:hlinkClick r:id="rId4"/>
              </a:rPr>
              <a:t>SilviuVirlan/Directions2025InterfacesRetentionPoliciesCustomization</a:t>
            </a:r>
            <a:endParaRPr lang="en-US" kern="100">
              <a:latin typeface="Aptos"/>
              <a:ea typeface="Source Sans Pro Light"/>
            </a:endParaRPr>
          </a:p>
          <a:p>
            <a:endParaRPr lang="en-US" kern="100"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Blogs &amp; Articles</a:t>
            </a:r>
            <a:endParaRPr lang="en-US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Extending Best Price calculations (MS Learn):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5"/>
              </a:rPr>
              <a:t>https://learn.microsoft.com/en-us/dynamics365/business-central/dev-itpro/developer/devenv-extending-best-price-calculations</a:t>
            </a:r>
            <a:endParaRPr lang="en-US" sz="1800" kern="1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Extending Sales Price Engine (Flemming </a:t>
            </a:r>
            <a:r>
              <a:rPr lang="en-US" sz="1800" kern="1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Bakkensen</a:t>
            </a: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):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6"/>
              </a:rPr>
              <a:t>https://www.linkedin.com/pulse/how-extend-price-calculation-flemming-bakkensen-6tkgf/</a:t>
            </a:r>
            <a:endParaRPr lang="en-US" sz="1800" kern="1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Interfaces (MS Learn):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7"/>
              </a:rPr>
              <a:t>https://learn.microsoft.com/en-us/dynamics365/business-central/dev-itpro/developer/devenv-interfaces-in-al</a:t>
            </a:r>
            <a:endParaRPr lang="en-US" u="sng" kern="100">
              <a:solidFill>
                <a:srgbClr val="467886"/>
              </a:solidFill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>
                <a:latin typeface="Aptos"/>
                <a:cs typeface="Times New Roman"/>
              </a:rPr>
              <a:t>Kyle Hardens Days of Knowledge Examples: </a:t>
            </a:r>
            <a:r>
              <a:rPr lang="en-US" kern="100">
                <a:latin typeface="Aptos"/>
                <a:cs typeface="Times New Roman"/>
                <a:hlinkClick r:id="rId8"/>
              </a:rPr>
              <a:t>https://github.com/kylehardin7/DaysOfKnowledge</a:t>
            </a:r>
            <a:r>
              <a:rPr lang="en-US" kern="100">
                <a:latin typeface="Aptos"/>
                <a:cs typeface="Times New Roman"/>
              </a:rPr>
              <a:t> </a:t>
            </a:r>
            <a:endParaRPr lang="en-US" sz="1800" u="sng" kern="10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638" y="2826019"/>
            <a:ext cx="11438165" cy="3301649"/>
          </a:xfrm>
        </p:spPr>
        <p:txBody>
          <a:bodyPr/>
          <a:lstStyle/>
          <a:p>
            <a:pPr algn="ctr"/>
            <a:r>
              <a:rPr lang="en-US"/>
              <a:t>Thank You!</a:t>
            </a:r>
            <a:br>
              <a:rPr lang="en-US"/>
            </a:br>
            <a:br>
              <a:rPr lang="en-US"/>
            </a:br>
            <a:r>
              <a:rPr lang="en-US" sz="2000"/>
              <a:t>https://github.com/JeffLandeen/2025Directions_SalesIFace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CEE3B-7C42-A624-8FFA-D878A83D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65" y="354985"/>
            <a:ext cx="4303110" cy="42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A557-8635-3BDE-E8D4-073DA552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in AL 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08CE-DA29-F8A3-1ECE-7368508C2256}"/>
              </a:ext>
            </a:extLst>
          </p:cNvPr>
          <p:cNvSpPr txBox="1">
            <a:spLocks/>
          </p:cNvSpPr>
          <p:nvPr/>
        </p:nvSpPr>
        <p:spPr>
          <a:xfrm>
            <a:off x="653419" y="1825625"/>
            <a:ext cx="5970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Polymorphism</a:t>
            </a:r>
            <a:r>
              <a:rPr lang="en-US"/>
              <a:t>: write different code without changing the calling code.</a:t>
            </a:r>
          </a:p>
          <a:p>
            <a:pPr lvl="8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6A42-7007-2CDE-36F7-FFF15D1D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9" y="2993485"/>
            <a:ext cx="5970261" cy="318347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2A5730-C010-947E-F721-729AECDB635E}"/>
              </a:ext>
            </a:extLst>
          </p:cNvPr>
          <p:cNvGraphicFramePr>
            <a:graphicFrameLocks/>
          </p:cNvGraphicFramePr>
          <p:nvPr/>
        </p:nvGraphicFramePr>
        <p:xfrm>
          <a:off x="6808460" y="2202756"/>
          <a:ext cx="45453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4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C3783-798A-89F1-C4E0-BB586196B411}"/>
              </a:ext>
            </a:extLst>
          </p:cNvPr>
          <p:cNvSpPr txBox="1"/>
          <p:nvPr/>
        </p:nvSpPr>
        <p:spPr>
          <a:xfrm>
            <a:off x="8671727" y="3667648"/>
            <a:ext cx="315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Jeff Landeen</a:t>
            </a:r>
          </a:p>
        </p:txBody>
      </p:sp>
      <p:pic>
        <p:nvPicPr>
          <p:cNvPr id="5" name="Picture 4" descr="A person in a suit smiling&#10;&#10;AI-generated content may be incorrect.">
            <a:extLst>
              <a:ext uri="{FF2B5EF4-FFF2-40B4-BE49-F238E27FC236}">
                <a16:creationId xmlns:a16="http://schemas.microsoft.com/office/drawing/2014/main" id="{36AC202B-2843-F970-3D7C-9E8707215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59" y="1175624"/>
            <a:ext cx="1854332" cy="2014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6"/>
            <a:ext cx="8503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Started working with Navision Attain 3.01 (in 2002)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Certified Navision Development on 3.10 (Full Day Test – 3.5” Floppy)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Wrote Web API Interface to XML Ports in NAV 4.0 (via MSMQ)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Developed in C/AL &amp; 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Industry Experience: Manufacturing, Food &amp; Beverage, Retail, Not for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Markets Served: Canada, United States, Mexico, New Zealand, Australia &amp;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Based in Seattle,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Email: </a:t>
            </a:r>
            <a:r>
              <a:rPr lang="en-US">
                <a:hlinkClick r:id="rId4"/>
              </a:rPr>
              <a:t>jeff.landeen@rsmus.com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648E2-E57F-5A57-69ED-BD00D486F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3" y="3699964"/>
            <a:ext cx="3506649" cy="19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9AE3-9329-08AB-FB04-FA27337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in AL: Extending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264AC-4C32-95BA-F559-4F9EB557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8" y="1836593"/>
            <a:ext cx="6894576" cy="341150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CC91B-9C0D-6452-9FA2-8880842182C0}"/>
              </a:ext>
            </a:extLst>
          </p:cNvPr>
          <p:cNvSpPr txBox="1">
            <a:spLocks/>
          </p:cNvSpPr>
          <p:nvPr/>
        </p:nvSpPr>
        <p:spPr>
          <a:xfrm>
            <a:off x="7747279" y="1836593"/>
            <a:ext cx="4190164" cy="14284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/>
              <a:t>Extending interfaces</a:t>
            </a:r>
            <a:r>
              <a:rPr lang="en-US" sz="2200"/>
              <a:t>: You can create new interfaces from existing ones.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5747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FD46-9E2A-50C3-CC7B-4C9218FC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6"/>
            <a:ext cx="11438165" cy="1325562"/>
          </a:xfrm>
        </p:spPr>
        <p:txBody>
          <a:bodyPr>
            <a:normAutofit/>
          </a:bodyPr>
          <a:lstStyle/>
          <a:p>
            <a:r>
              <a:rPr lang="en-US"/>
              <a:t>Interfaces in AL: Extending interfaces: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FA40-0A7C-E24F-16AA-2E5FBA5B0E1E}"/>
              </a:ext>
            </a:extLst>
          </p:cNvPr>
          <p:cNvSpPr txBox="1">
            <a:spLocks/>
          </p:cNvSpPr>
          <p:nvPr/>
        </p:nvSpPr>
        <p:spPr>
          <a:xfrm>
            <a:off x="391885" y="1290959"/>
            <a:ext cx="5011882" cy="42760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IProcessor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IValidator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IEntityManager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IProcessor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IValidator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SaveEntity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AFE75-7B09-4A4C-7731-F7023E6735F3}"/>
              </a:ext>
            </a:extLst>
          </p:cNvPr>
          <p:cNvSpPr txBox="1"/>
          <p:nvPr/>
        </p:nvSpPr>
        <p:spPr>
          <a:xfrm>
            <a:off x="6110967" y="1290959"/>
            <a:ext cx="5257800" cy="276998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OrderManagement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IEntityManager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SaveEntity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9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61A5-F29D-4E25-9B10-D0298F7F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3198385" cy="1340803"/>
          </a:xfr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List of Interfaces </a:t>
            </a:r>
            <a:br>
              <a:rPr lang="en-US">
                <a:latin typeface="Source Sans Pro"/>
                <a:ea typeface="Source Sans Pro"/>
              </a:rPr>
            </a:br>
            <a:r>
              <a:rPr lang="en-US">
                <a:latin typeface="Source Sans Pro"/>
                <a:ea typeface="Source Sans Pro"/>
              </a:rPr>
              <a:t>(from runtime 15  BC 2025 wave 1)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F805F-B975-FA08-739F-305C54E3BB88}"/>
              </a:ext>
            </a:extLst>
          </p:cNvPr>
          <p:cNvSpPr txBox="1"/>
          <p:nvPr/>
        </p:nvSpPr>
        <p:spPr>
          <a:xfrm>
            <a:off x="388620" y="1805940"/>
            <a:ext cx="985266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Source Sans Pro Light"/>
                <a:ea typeface="Source Sans Pro Light"/>
                <a:cs typeface="Arial"/>
              </a:rPr>
              <a:t>Concept: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Define an interface to handle multiple output channels 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Use Case 1: Logging Messages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 Log to console, file, or database using a unified interface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 Example: </a:t>
            </a:r>
            <a:r>
              <a:rPr lang="en-US" sz="2200" err="1">
                <a:latin typeface="Source Sans Pro Light"/>
                <a:ea typeface="Source Sans Pro Light"/>
                <a:cs typeface="Courier New"/>
              </a:rPr>
              <a:t>ILogger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implementations for each medium</a:t>
            </a:r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Use Case 2: Social Media Posting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 Post to X, Facebook, Instagram via a single </a:t>
            </a:r>
            <a:r>
              <a:rPr lang="en-US" sz="2200" err="1">
                <a:latin typeface="Source Sans Pro Light"/>
                <a:ea typeface="Source Sans Pro Light"/>
                <a:cs typeface="Courier New"/>
              </a:rPr>
              <a:t>IPost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interface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 Example: Loop through list to send to all platforms</a:t>
            </a:r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Benefits: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 Scalable: Add new media without changing core logic </a:t>
            </a:r>
          </a:p>
          <a:p>
            <a:pPr marL="0" lvl="1"/>
            <a:endParaRPr lang="en-US">
              <a:latin typeface="Arial"/>
              <a:ea typeface="Source Sans Pro Light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4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B051-0A3F-AC23-64E6-552D30CB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List of Interfaces </a:t>
            </a:r>
            <a:br>
              <a:rPr lang="en-US">
                <a:ea typeface="Source Sans Pro"/>
              </a:rPr>
            </a:br>
            <a:r>
              <a:rPr lang="en-US">
                <a:latin typeface="Source Sans Pro"/>
                <a:ea typeface="Source Sans Pro"/>
              </a:rPr>
              <a:t>(from runtime 15 BC 2025 wave 1)</a:t>
            </a:r>
            <a:endParaRPr lang="en-US">
              <a:latin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23D40-6CB9-4C7B-85AD-1D9DD8CCF4D4}"/>
              </a:ext>
            </a:extLst>
          </p:cNvPr>
          <p:cNvSpPr txBox="1"/>
          <p:nvPr/>
        </p:nvSpPr>
        <p:spPr>
          <a:xfrm>
            <a:off x="2720340" y="2354580"/>
            <a:ext cx="4983480" cy="1692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70600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OrderProcessor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implements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b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>
                <a:solidFill>
                  <a:srgbClr val="448C27"/>
                </a:solidFill>
                <a:highlight>
                  <a:srgbClr val="F5F5F5"/>
                </a:highlight>
                <a:latin typeface="Consolas"/>
              </a:rPr>
              <a:t>'From Order Processor'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AE52F-1B7F-0E61-69D9-6A11C036F412}"/>
              </a:ext>
            </a:extLst>
          </p:cNvPr>
          <p:cNvSpPr txBox="1"/>
          <p:nvPr/>
        </p:nvSpPr>
        <p:spPr>
          <a:xfrm>
            <a:off x="2720340" y="3848100"/>
            <a:ext cx="49758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70601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RateProcessor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implements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b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>
                <a:solidFill>
                  <a:srgbClr val="448C27"/>
                </a:solidFill>
                <a:highlight>
                  <a:srgbClr val="F5F5F5"/>
                </a:highlight>
                <a:latin typeface="Consolas"/>
              </a:rPr>
              <a:t>'From Rate Processor'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58DD6-B490-6DC3-891E-727191F7A0E0}"/>
              </a:ext>
            </a:extLst>
          </p:cNvPr>
          <p:cNvSpPr txBox="1"/>
          <p:nvPr/>
        </p:nvSpPr>
        <p:spPr>
          <a:xfrm>
            <a:off x="144780" y="23545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40015-5DEC-44D6-87C7-C0F1FAD27BDA}"/>
              </a:ext>
            </a:extLst>
          </p:cNvPr>
          <p:cNvSpPr txBox="1"/>
          <p:nvPr/>
        </p:nvSpPr>
        <p:spPr>
          <a:xfrm>
            <a:off x="7322820" y="2263140"/>
            <a:ext cx="49834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pageextension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70600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CustomerListExt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extends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"Customer List"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trigger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OnOpenPage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var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List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of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[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]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cuOrderProc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OrderProcessor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cuRateProc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RateProcessor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Add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cuOrderProc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Add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cuRateProc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foreach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do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5A5CA-BC63-40B4-7128-8AF12CCC22AB}"/>
              </a:ext>
            </a:extLst>
          </p:cNvPr>
          <p:cNvSpPr txBox="1"/>
          <p:nvPr/>
        </p:nvSpPr>
        <p:spPr>
          <a:xfrm>
            <a:off x="182936" y="1875105"/>
            <a:ext cx="17836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1. Define interface</a:t>
            </a:r>
            <a:endParaRPr lang="en-US">
              <a:ea typeface="Source Sans Pr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1B9D-6CDB-A1E8-69B2-80D9DB501622}"/>
              </a:ext>
            </a:extLst>
          </p:cNvPr>
          <p:cNvSpPr txBox="1"/>
          <p:nvPr/>
        </p:nvSpPr>
        <p:spPr>
          <a:xfrm>
            <a:off x="2720396" y="1875104"/>
            <a:ext cx="33990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2. Implement interface</a:t>
            </a:r>
            <a:endParaRPr lang="en-US" sz="1400" b="1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0A77C-CA32-B38D-143F-FC84C6EAE008}"/>
              </a:ext>
            </a:extLst>
          </p:cNvPr>
          <p:cNvSpPr txBox="1"/>
          <p:nvPr/>
        </p:nvSpPr>
        <p:spPr>
          <a:xfrm>
            <a:off x="7322876" y="1875104"/>
            <a:ext cx="37648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3. Create List of Interfaces and loop through</a:t>
            </a:r>
            <a:endParaRPr lang="en-US" sz="1400" b="1" u="sng"/>
          </a:p>
        </p:txBody>
      </p:sp>
    </p:spTree>
    <p:extLst>
      <p:ext uri="{BB962C8B-B14F-4D97-AF65-F5344CB8AC3E}">
        <p14:creationId xmlns:p14="http://schemas.microsoft.com/office/powerpoint/2010/main" val="30655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pic>
        <p:nvPicPr>
          <p:cNvPr id="4" name="Google Shape;130;p3" descr="A qr code with a red square and a white square&#10;&#10;Description automatically generated">
            <a:extLst>
              <a:ext uri="{FF2B5EF4-FFF2-40B4-BE49-F238E27FC236}">
                <a16:creationId xmlns:a16="http://schemas.microsoft.com/office/drawing/2014/main" id="{284BB758-BF7D-41D4-2AF0-B610C82E74BB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9569798" y="4630197"/>
            <a:ext cx="137001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erson with glasses and a watch&#10;&#10;AI-generated content may be incorrect.">
            <a:extLst>
              <a:ext uri="{FF2B5EF4-FFF2-40B4-BE49-F238E27FC236}">
                <a16:creationId xmlns:a16="http://schemas.microsoft.com/office/drawing/2014/main" id="{6D2966B2-CB0A-6178-D0C8-F3741E893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10" y="1117441"/>
            <a:ext cx="1839490" cy="245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C3783-798A-89F1-C4E0-BB586196B411}"/>
              </a:ext>
            </a:extLst>
          </p:cNvPr>
          <p:cNvSpPr txBox="1"/>
          <p:nvPr/>
        </p:nvSpPr>
        <p:spPr>
          <a:xfrm>
            <a:off x="8671727" y="3667648"/>
            <a:ext cx="315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Silviu Virlan – RSM US</a:t>
            </a:r>
          </a:p>
          <a:p>
            <a:pPr algn="ctr"/>
            <a:r>
              <a:rPr lang="en-US" sz="2400" b="1"/>
              <a:t>Microsoft MVP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E7F24-B36A-4C3D-C061-CBAAD9C352C8}"/>
              </a:ext>
            </a:extLst>
          </p:cNvPr>
          <p:cNvSpPr txBox="1"/>
          <p:nvPr/>
        </p:nvSpPr>
        <p:spPr>
          <a:xfrm>
            <a:off x="390088" y="2613711"/>
            <a:ext cx="7266264" cy="2403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cs typeface="Arial"/>
              </a:rPr>
              <a:t>C/AL and AL developer for Dynamics NAV and Business Central (2014 onward)</a:t>
            </a:r>
            <a:endParaRPr lang="en-US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latin typeface="Source Sans Pro Light"/>
                <a:ea typeface="Source Sans Pro Light"/>
                <a:cs typeface="Arial"/>
              </a:rPr>
              <a:t>MVP for Business Applications (2023-2024)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latin typeface="Source Sans Pro Light"/>
                <a:ea typeface="Source Sans Pro Light"/>
                <a:cs typeface="Arial"/>
              </a:rPr>
              <a:t>Worked as NAV/BC Developer/Technical Architect/Supervisor for  Canadian and US Microsoft Partners and ISVs.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cs typeface="Arial"/>
              </a:rPr>
              <a:t>Based in Tampa, FL</a:t>
            </a:r>
            <a:endParaRPr lang="en-US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cs typeface="Arial"/>
              </a:rPr>
              <a:t>Email: </a:t>
            </a:r>
            <a:r>
              <a:rPr lang="en-US" u="sng">
                <a:solidFill>
                  <a:srgbClr val="0563C1"/>
                </a:solidFill>
                <a:cs typeface="Arial"/>
                <a:hlinkClick r:id="rId4"/>
              </a:rPr>
              <a:t>silviu.virlan@rsmus.com</a:t>
            </a:r>
            <a:r>
              <a:rPr lang="en-US">
                <a:cs typeface="Arial"/>
                <a:hlinkClick r:id="rId4"/>
              </a:rPr>
              <a:t>​</a:t>
            </a:r>
            <a:endParaRPr lang="en-US"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>
                <a:ea typeface="Source Sans Pro Light"/>
                <a:cs typeface="Arial"/>
              </a:rPr>
              <a:t>Blogsite: </a:t>
            </a:r>
            <a:r>
              <a:rPr lang="en-US">
                <a:ea typeface="Source Sans Pro Light"/>
                <a:cs typeface="Arial"/>
                <a:hlinkClick r:id="rId5"/>
              </a:rPr>
              <a:t>www.svirlan.com</a:t>
            </a:r>
            <a:endParaRPr lang="en-US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>
              <a:ea typeface="Source Sans Pro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6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C55D-86A5-1D48-2E89-961B1C79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6"/>
            <a:ext cx="11438165" cy="696420"/>
          </a:xfrm>
        </p:spPr>
        <p:txBody>
          <a:bodyPr/>
          <a:lstStyle/>
          <a:p>
            <a:r>
              <a:rPr lang="en-US"/>
              <a:t>Interfaces in 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1C5F-7DE7-BD5E-6E92-B94F97693268}"/>
              </a:ext>
            </a:extLst>
          </p:cNvPr>
          <p:cNvSpPr txBox="1"/>
          <p:nvPr/>
        </p:nvSpPr>
        <p:spPr>
          <a:xfrm>
            <a:off x="391884" y="1186191"/>
            <a:ext cx="112535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/>
              <a:t>What are interfaces?</a:t>
            </a:r>
          </a:p>
          <a:p>
            <a:pPr lvl="1"/>
            <a:r>
              <a:rPr lang="en-US" sz="2200"/>
              <a:t>Syntactical contract containing a set of methods without providing any implementation.</a:t>
            </a:r>
          </a:p>
          <a:p>
            <a:pPr lvl="1"/>
            <a:r>
              <a:rPr lang="en-US" sz="2200"/>
              <a:t>Different </a:t>
            </a:r>
            <a:r>
              <a:rPr lang="en-US" sz="2200" err="1"/>
              <a:t>codeunits</a:t>
            </a:r>
            <a:r>
              <a:rPr lang="en-US" sz="2200"/>
              <a:t> implementing the interface MUST implement these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35A6B-0A43-61D5-4BBB-68CA830E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58" y="2933720"/>
            <a:ext cx="5970261" cy="3183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24DD0-9373-C8D6-6838-0498890BC93D}"/>
              </a:ext>
            </a:extLst>
          </p:cNvPr>
          <p:cNvSpPr txBox="1"/>
          <p:nvPr/>
        </p:nvSpPr>
        <p:spPr>
          <a:xfrm>
            <a:off x="391884" y="2422091"/>
            <a:ext cx="5577992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2800"/>
              <a:t>Clear “contract” of methods</a:t>
            </a:r>
          </a:p>
          <a:p>
            <a:pPr marL="285750" indent="-285750">
              <a:buFontTx/>
              <a:buChar char="-"/>
            </a:pPr>
            <a:r>
              <a:rPr lang="en-US" sz="2800"/>
              <a:t>Provides a layer of abstraction</a:t>
            </a:r>
          </a:p>
          <a:p>
            <a:pPr marL="285750" indent="-285750">
              <a:buFontTx/>
              <a:buChar char="-"/>
            </a:pPr>
            <a:r>
              <a:rPr lang="en-US" sz="2800"/>
              <a:t>No change to calling code </a:t>
            </a:r>
          </a:p>
          <a:p>
            <a:pPr marL="285750" indent="-285750">
              <a:buFontTx/>
              <a:buChar char="-"/>
            </a:pPr>
            <a:r>
              <a:rPr lang="en-US" sz="2800"/>
              <a:t>Minimal subscribers needed</a:t>
            </a:r>
          </a:p>
          <a:p>
            <a:pPr marL="285750" indent="-285750">
              <a:buFontTx/>
              <a:buChar char="-"/>
            </a:pPr>
            <a:r>
              <a:rPr lang="en-US" sz="2800"/>
              <a:t>Native to BC from version 16</a:t>
            </a:r>
          </a:p>
          <a:p>
            <a:pPr marL="285750" indent="-285750">
              <a:buFontTx/>
              <a:buChar char="-"/>
            </a:pPr>
            <a:r>
              <a:rPr lang="en-US" sz="2800">
                <a:ea typeface="Source Sans Pro Light"/>
              </a:rPr>
              <a:t>Easier to upgrade</a:t>
            </a:r>
          </a:p>
        </p:txBody>
      </p:sp>
    </p:spTree>
    <p:extLst>
      <p:ext uri="{BB962C8B-B14F-4D97-AF65-F5344CB8AC3E}">
        <p14:creationId xmlns:p14="http://schemas.microsoft.com/office/powerpoint/2010/main" val="12385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D52A-C949-9D21-C851-A19E233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365125"/>
            <a:ext cx="4112846" cy="1325563"/>
          </a:xfrm>
        </p:spPr>
        <p:txBody>
          <a:bodyPr/>
          <a:lstStyle/>
          <a:p>
            <a:r>
              <a:rPr lang="en-US"/>
              <a:t>Custom interface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442DC-D32F-5F8E-4501-06AF60ED63FA}"/>
              </a:ext>
            </a:extLst>
          </p:cNvPr>
          <p:cNvSpPr txBox="1"/>
          <p:nvPr/>
        </p:nvSpPr>
        <p:spPr>
          <a:xfrm>
            <a:off x="27146" y="1690688"/>
            <a:ext cx="41128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200"/>
              <a:t>Custom </a:t>
            </a:r>
            <a:r>
              <a:rPr lang="en-US" sz="2200" err="1"/>
              <a:t>IProcessor</a:t>
            </a:r>
            <a:r>
              <a:rPr lang="en-US" sz="2200"/>
              <a:t> interface implemented by 3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D75C-A3E3-40F9-5CA3-4203B08E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04" y="331867"/>
            <a:ext cx="7874207" cy="61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C3F-1AFB-8977-4D01-55CD105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interface implementation demo</a:t>
            </a:r>
          </a:p>
        </p:txBody>
      </p:sp>
    </p:spTree>
    <p:extLst>
      <p:ext uri="{BB962C8B-B14F-4D97-AF65-F5344CB8AC3E}">
        <p14:creationId xmlns:p14="http://schemas.microsoft.com/office/powerpoint/2010/main" val="199154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Price Scenarios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Truck Fill Pricing (¼, ½ and Full)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Contract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/>
              <a:t>Location/Distance Specific Pricing (i.e. Ship-to)</a:t>
            </a:r>
          </a:p>
        </p:txBody>
      </p:sp>
    </p:spTree>
    <p:extLst>
      <p:ext uri="{BB962C8B-B14F-4D97-AF65-F5344CB8AC3E}">
        <p14:creationId xmlns:p14="http://schemas.microsoft.com/office/powerpoint/2010/main" val="303008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B1A1B-975E-F9A5-8293-6DAE51A2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30" y="548024"/>
            <a:ext cx="7485714" cy="5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DB39C-A8E4-0AC0-0F6A-D14B9A4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5"/>
            <a:ext cx="5539014" cy="959178"/>
          </a:xfrm>
        </p:spPr>
        <p:txBody>
          <a:bodyPr/>
          <a:lstStyle/>
          <a:p>
            <a:r>
              <a:rPr lang="en-US"/>
              <a:t>Sales Price Process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82DBC-ACE7-8447-E162-AA1E8A7DE31D}"/>
              </a:ext>
            </a:extLst>
          </p:cNvPr>
          <p:cNvSpPr txBox="1"/>
          <p:nvPr/>
        </p:nvSpPr>
        <p:spPr>
          <a:xfrm>
            <a:off x="254079" y="4193244"/>
            <a:ext cx="48749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2400"/>
              <a:t>No modifications to existing </a:t>
            </a:r>
            <a:r>
              <a:rPr lang="en-US" sz="2400" err="1"/>
              <a:t>codeunits</a:t>
            </a:r>
            <a:endParaRPr lang="en-US" sz="2400"/>
          </a:p>
          <a:p>
            <a:pPr marL="285750" indent="-285750">
              <a:buFontTx/>
              <a:buChar char="-"/>
            </a:pPr>
            <a:r>
              <a:rPr lang="en-US" sz="2400"/>
              <a:t>Minimal subscribers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3518F-D08A-E21E-1641-FA089B271F9C}"/>
              </a:ext>
            </a:extLst>
          </p:cNvPr>
          <p:cNvSpPr txBox="1"/>
          <p:nvPr/>
        </p:nvSpPr>
        <p:spPr>
          <a:xfrm>
            <a:off x="3529693" y="6123543"/>
            <a:ext cx="8332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4"/>
              </a:rPr>
              <a:t>https://learn.microsoft.com/en-us/dynamics365/business-central/dev-itpro/developer/devenv-extending-best-price-calculations</a:t>
            </a:r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C8A69-82A9-85D2-1A8E-048A31140450}"/>
              </a:ext>
            </a:extLst>
          </p:cNvPr>
          <p:cNvSpPr txBox="1"/>
          <p:nvPr/>
        </p:nvSpPr>
        <p:spPr>
          <a:xfrm>
            <a:off x="391886" y="1524282"/>
            <a:ext cx="313780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u="sng"/>
              <a:t>Interfaces Involved</a:t>
            </a:r>
          </a:p>
          <a:p>
            <a:pPr marL="285750" indent="-285750">
              <a:buFontTx/>
              <a:buChar char="-"/>
            </a:pPr>
            <a:r>
              <a:rPr lang="en-US" sz="2400"/>
              <a:t>Price Source Group</a:t>
            </a:r>
            <a:endParaRPr lang="en-US" sz="240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Calculation</a:t>
            </a:r>
            <a:endParaRPr lang="en-US" sz="240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Source</a:t>
            </a:r>
            <a:endParaRPr lang="en-US" sz="240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Asset</a:t>
            </a:r>
            <a:endParaRPr lang="en-US" sz="240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Line With Price</a:t>
            </a:r>
            <a:endParaRPr lang="en-US" sz="2400"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584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75C5-CD74-EB27-998D-08ACAB03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0" y="243970"/>
            <a:ext cx="11438165" cy="601827"/>
          </a:xfrm>
        </p:spPr>
        <p:txBody>
          <a:bodyPr>
            <a:normAutofit fontScale="90000"/>
          </a:bodyPr>
          <a:lstStyle/>
          <a:p>
            <a:r>
              <a:rPr lang="en-US"/>
              <a:t>Where does it all start?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9D720-ACDD-D125-6892-4144BCFB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0" y="864490"/>
            <a:ext cx="10265740" cy="51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7800"/>
      </p:ext>
    </p:extLst>
  </p:cSld>
  <p:clrMapOvr>
    <a:masterClrMapping/>
  </p:clrMapOvr>
</p:sld>
</file>

<file path=ppt/theme/theme1.xml><?xml version="1.0" encoding="utf-8"?>
<a:theme xmlns:a="http://schemas.openxmlformats.org/drawingml/2006/main" name="Directions 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rections 2015 North America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rections-2025-PowerPoint-Template-16-9" id="{36FAC645-7090-0D46-B9C3-EC6DB9FD17CF}" vid="{7847F56C-F689-A64E-ACE6-26BCF4FF6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91D6466890D41B33CFCA32CC554D2" ma:contentTypeVersion="23" ma:contentTypeDescription="Create a new document." ma:contentTypeScope="" ma:versionID="8385f0c94d0ecd72f3b8dda55a341846">
  <xsd:schema xmlns:xsd="http://www.w3.org/2001/XMLSchema" xmlns:xs="http://www.w3.org/2001/XMLSchema" xmlns:p="http://schemas.microsoft.com/office/2006/metadata/properties" xmlns:ns2="d630a935-d26d-466c-bb10-11cefef76a43" xmlns:ns3="9710f558-28cf-4500-9b77-facf54a6c71f" xmlns:ns4="11e31a54-80c8-44d7-966c-92eafe45765e" targetNamespace="http://schemas.microsoft.com/office/2006/metadata/properties" ma:root="true" ma:fieldsID="3b9b26524af948cc2024303b8eb3aa96" ns2:_="" ns3:_="" ns4:_="">
    <xsd:import namespace="d630a935-d26d-466c-bb10-11cefef76a43"/>
    <xsd:import namespace="9710f558-28cf-4500-9b77-facf54a6c71f"/>
    <xsd:import namespace="11e31a54-80c8-44d7-966c-92eafe4576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ApproverType" minOccurs="0"/>
                <xsd:element ref="ns3:Description" minOccurs="0"/>
                <xsd:element ref="ns3:MediaServiceLocation" minOccurs="0"/>
                <xsd:element ref="ns3:MediaLengthInSeconds" minOccurs="0"/>
                <xsd:element ref="ns4:TaxCatchAll" minOccurs="0"/>
                <xsd:element ref="ns3:lcf76f155ced4ddcb4097134ff3c332f" minOccurs="0"/>
                <xsd:element ref="ns3:_Flow_SignoffStatu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0a935-d26d-466c-bb10-11cefef76a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0f558-28cf-4500-9b77-facf54a6c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ApproverType" ma:index="19" nillable="true" ma:displayName="Approver Type" ma:format="Dropdown" ma:internalName="ApproverType">
      <xsd:simpleType>
        <xsd:restriction base="dms:Choice">
          <xsd:enumeration value="Workflow User Group"/>
          <xsd:enumeration value="Approver"/>
          <xsd:enumeration value="Salesperson/Purchaser"/>
        </xsd:restriction>
      </xsd:simpleType>
    </xsd:element>
    <xsd:element name="Description" ma:index="20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5c97841-68e6-48b5-962c-ef888c18e9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31a54-80c8-44d7-966c-92eafe45765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6c79941-7bbb-433c-b563-f4662b540601}" ma:internalName="TaxCatchAll" ma:showField="CatchAllData" ma:web="d630a935-d26d-466c-bb10-11cefef76a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9710f558-28cf-4500-9b77-facf54a6c71f" xsi:nil="true"/>
    <ApproverType xmlns="9710f558-28cf-4500-9b77-facf54a6c71f" xsi:nil="true"/>
    <lcf76f155ced4ddcb4097134ff3c332f xmlns="9710f558-28cf-4500-9b77-facf54a6c71f">
      <Terms xmlns="http://schemas.microsoft.com/office/infopath/2007/PartnerControls"/>
    </lcf76f155ced4ddcb4097134ff3c332f>
    <Description xmlns="9710f558-28cf-4500-9b77-facf54a6c71f" xsi:nil="true"/>
    <TaxCatchAll xmlns="11e31a54-80c8-44d7-966c-92eafe4576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79936-C375-43A6-BAC3-81998E6F7220}">
  <ds:schemaRefs>
    <ds:schemaRef ds:uri="11e31a54-80c8-44d7-966c-92eafe45765e"/>
    <ds:schemaRef ds:uri="9710f558-28cf-4500-9b77-facf54a6c71f"/>
    <ds:schemaRef ds:uri="d630a935-d26d-466c-bb10-11cefef76a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6D3B88-D765-4E38-A347-8E8B7E84EB8A}">
  <ds:schemaRefs>
    <ds:schemaRef ds:uri="11e31a54-80c8-44d7-966c-92eafe45765e"/>
    <ds:schemaRef ds:uri="9710f558-28cf-4500-9b77-facf54a6c71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56731E-B489-4F21-B155-506F816FF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Directions-2025-PowerPoint-Template-16-9</Template>
  <Application>Microsoft Office PowerPoint</Application>
  <PresentationFormat>Widescreen</PresentationFormat>
  <Slides>23</Slides>
  <Notes>21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Directions 2015</vt:lpstr>
      <vt:lpstr> </vt:lpstr>
      <vt:lpstr>Speakers</vt:lpstr>
      <vt:lpstr>Speakers</vt:lpstr>
      <vt:lpstr>Interfaces in AL</vt:lpstr>
      <vt:lpstr>Custom interface implementation</vt:lpstr>
      <vt:lpstr>Custom interface implementation demo</vt:lpstr>
      <vt:lpstr>Sales Price Scenarios</vt:lpstr>
      <vt:lpstr>Sales Price Process  </vt:lpstr>
      <vt:lpstr>Where does it all start?</vt:lpstr>
      <vt:lpstr>Key Steps to Modify Sales Price (Demo)</vt:lpstr>
      <vt:lpstr>Sales Contract Price Demo</vt:lpstr>
      <vt:lpstr>Base Apps interface implementation </vt:lpstr>
      <vt:lpstr>Retention Policy demo</vt:lpstr>
      <vt:lpstr>Knowledge Check – Question 1</vt:lpstr>
      <vt:lpstr>Knowledge Check – Question 2</vt:lpstr>
      <vt:lpstr>Knowledge Check – Question 3</vt:lpstr>
      <vt:lpstr>References &amp; Links</vt:lpstr>
      <vt:lpstr>Thank You!  https://github.com/JeffLandeen/2025Directions_SalesIFace</vt:lpstr>
      <vt:lpstr>Interfaces in AL : Polymorphism</vt:lpstr>
      <vt:lpstr>Interfaces in AL: Extending Interfaces</vt:lpstr>
      <vt:lpstr>Interfaces in AL: Extending interfaces: </vt:lpstr>
      <vt:lpstr>List of Interfaces  (from runtime 15  BC 2025 wave 1)</vt:lpstr>
      <vt:lpstr>List of Interfaces  (from runtime 15 BC 2025 wave 1)</vt:lpstr>
    </vt:vector>
  </TitlesOfParts>
  <Company>McGladrey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Virlan, Silviu</dc:creator>
  <cp:revision>1</cp:revision>
  <dcterms:created xsi:type="dcterms:W3CDTF">2025-03-23T17:06:45Z</dcterms:created>
  <dcterms:modified xsi:type="dcterms:W3CDTF">2025-04-08T21:12:27Z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0x0101001DE91D6466890D41B33CFCA32CC554D2</vt:lpwstr>
  </property>
  <property fmtid="{D5CDD505-2E9C-101B-9397-08002B2CF9AE}" pid="3" name="MediaServiceImageTags">
    <vt:lpwstr/>
  </property>
</Properties>
</file>