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26" d="100"/>
          <a:sy n="26" d="100"/>
        </p:scale>
        <p:origin x="90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Unofficial Fetal Pig </a:t>
            </a:r>
            <a:r>
              <a:rPr lang="en-US" dirty="0"/>
              <a:t>Study Buddy™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Designed &amp; Presented by:</a:t>
            </a:r>
          </a:p>
          <a:p>
            <a:r>
              <a:rPr lang="en-US" dirty="0" smtClean="0"/>
              <a:t>Jeffrey Lupia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08" y="3638550"/>
            <a:ext cx="4070007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9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introductory level Biology students will dissect a fetal pig</a:t>
            </a:r>
          </a:p>
          <a:p>
            <a:r>
              <a:rPr lang="en-US" dirty="0" smtClean="0"/>
              <a:t>Students need to memorize various anatomical parts, but it doesn’t always translate to a exam practical…</a:t>
            </a:r>
          </a:p>
          <a:p>
            <a:r>
              <a:rPr lang="en-US" dirty="0" smtClean="0"/>
              <a:t>Not many </a:t>
            </a:r>
            <a:r>
              <a:rPr lang="en-US" dirty="0"/>
              <a:t>r</a:t>
            </a:r>
            <a:r>
              <a:rPr lang="en-US" dirty="0" smtClean="0"/>
              <a:t>esources exist to study</a:t>
            </a:r>
          </a:p>
          <a:p>
            <a:r>
              <a:rPr lang="en-US" dirty="0" smtClean="0"/>
              <a:t>Class average of 62% :`(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6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694176" cy="3541714"/>
          </a:xfrm>
        </p:spPr>
        <p:txBody>
          <a:bodyPr/>
          <a:lstStyle/>
          <a:p>
            <a:r>
              <a:rPr lang="en-US" b="1" i="1" dirty="0"/>
              <a:t>The Unofficial Fetal Pig Study </a:t>
            </a:r>
            <a:r>
              <a:rPr lang="en-US" b="1" i="1" dirty="0" smtClean="0"/>
              <a:t>Buddy™</a:t>
            </a:r>
          </a:p>
          <a:p>
            <a:r>
              <a:rPr lang="en-US" dirty="0" smtClean="0"/>
              <a:t>Gives users a hands-on approach to studying, allowing for studying in 3D space when not in the lab.</a:t>
            </a:r>
            <a:endParaRPr lang="en-US" dirty="0"/>
          </a:p>
          <a:p>
            <a:r>
              <a:rPr lang="en-US" dirty="0" smtClean="0"/>
              <a:t>This Method of studying makes memorization easier, and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59" y="1584234"/>
            <a:ext cx="4449387" cy="33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0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719" y="770916"/>
            <a:ext cx="9905998" cy="1478570"/>
          </a:xfrm>
        </p:spPr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28612" cy="38778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vein or artery on the fetal pig has a metallic node</a:t>
            </a:r>
          </a:p>
          <a:p>
            <a:r>
              <a:rPr lang="en-US" dirty="0" smtClean="0"/>
              <a:t>When the node is touched, the circuit is completed in the Arduino, and an analog input reads the voltage</a:t>
            </a:r>
          </a:p>
          <a:p>
            <a:r>
              <a:rPr lang="en-US" dirty="0" smtClean="0"/>
              <a:t>The voltage varies between each metallic node, as each connects to different points in a series circuit</a:t>
            </a:r>
          </a:p>
          <a:p>
            <a:r>
              <a:rPr lang="en-US" dirty="0" smtClean="0"/>
              <a:t>Touching different nodes will complete the circuit with different resistances, and so the Arduino will read a different voltage which it then relates to an output on the LCD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1091380" y="383457"/>
            <a:ext cx="884903" cy="3244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97" y="820992"/>
            <a:ext cx="7315200" cy="5486401"/>
          </a:xfrm>
        </p:spPr>
      </p:pic>
    </p:spTree>
    <p:extLst>
      <p:ext uri="{BB962C8B-B14F-4D97-AF65-F5344CB8AC3E}">
        <p14:creationId xmlns:p14="http://schemas.microsoft.com/office/powerpoint/2010/main" val="78623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41413" y="-117988"/>
            <a:ext cx="9905998" cy="1179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99829" y="1151285"/>
            <a:ext cx="5826186" cy="4369638"/>
          </a:xfrm>
        </p:spPr>
      </p:pic>
    </p:spTree>
    <p:extLst>
      <p:ext uri="{BB962C8B-B14F-4D97-AF65-F5344CB8AC3E}">
        <p14:creationId xmlns:p14="http://schemas.microsoft.com/office/powerpoint/2010/main" val="152081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Questions??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22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186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The Unofficial Fetal Pig Study Buddy™</vt:lpstr>
      <vt:lpstr>The Problem?</vt:lpstr>
      <vt:lpstr>The Solution!!!</vt:lpstr>
      <vt:lpstr>How Does it work?</vt:lpstr>
      <vt:lpstr>.</vt:lpstr>
      <vt:lpstr>PowerPoint Presentation</vt:lpstr>
      <vt:lpstr>Questions??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Unofficial Fetal Pig Study Buddy™</dc:title>
  <dc:creator>Jeffrey Lupia</dc:creator>
  <cp:lastModifiedBy>Jeffrey Lupia</cp:lastModifiedBy>
  <cp:revision>5</cp:revision>
  <dcterms:created xsi:type="dcterms:W3CDTF">2017-11-30T21:29:27Z</dcterms:created>
  <dcterms:modified xsi:type="dcterms:W3CDTF">2017-11-30T21:52:15Z</dcterms:modified>
</cp:coreProperties>
</file>