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4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19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8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9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8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7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7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3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6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6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4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4FC487-BB7D-46FC-9B3A-0C8027C1672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AE71A2-6AD0-4ECD-8F01-6E05BE71F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4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7877-4D4B-17F7-3B89-13F97A50E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POCO</a:t>
            </a:r>
            <a:br>
              <a:rPr lang="en-US" dirty="0"/>
            </a:br>
            <a:r>
              <a:rPr lang="en-US" dirty="0"/>
              <a:t>C++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FBD48-709A-0FE3-E013-A5E481CAF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JeffMill, Mar 2023</a:t>
            </a:r>
          </a:p>
        </p:txBody>
      </p:sp>
    </p:spTree>
    <p:extLst>
      <p:ext uri="{BB962C8B-B14F-4D97-AF65-F5344CB8AC3E}">
        <p14:creationId xmlns:p14="http://schemas.microsoft.com/office/powerpoint/2010/main" val="145552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E6AEB4-6589-4A5D-5F8D-25D4E776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SHA256 sum of a file (full path).</a:t>
            </a:r>
            <a:br>
              <a:rPr lang="en-US" dirty="0"/>
            </a:br>
            <a:r>
              <a:rPr lang="en-US" dirty="0"/>
              <a:t>Print hex hash and filename.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7BE189CE-BFCC-F741-0AC0-E5DD44C28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5" y="2807548"/>
            <a:ext cx="10806729" cy="3068320"/>
          </a:xfrm>
        </p:spPr>
      </p:pic>
    </p:spTree>
    <p:extLst>
      <p:ext uri="{BB962C8B-B14F-4D97-AF65-F5344CB8AC3E}">
        <p14:creationId xmlns:p14="http://schemas.microsoft.com/office/powerpoint/2010/main" val="69328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DF71-142D-4FEC-4F95-F41596EA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way too much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8BCE-2143-2D37-A901-9AD4FBC18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just look at some code I wrote.</a:t>
            </a:r>
          </a:p>
        </p:txBody>
      </p:sp>
    </p:spTree>
    <p:extLst>
      <p:ext uri="{BB962C8B-B14F-4D97-AF65-F5344CB8AC3E}">
        <p14:creationId xmlns:p14="http://schemas.microsoft.com/office/powerpoint/2010/main" val="299494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50B1A-6B04-8250-DEDF-427C3D2D2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F38700-CB41-3B18-5339-A69089549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Ask away.</a:t>
            </a:r>
          </a:p>
        </p:txBody>
      </p:sp>
    </p:spTree>
    <p:extLst>
      <p:ext uri="{BB962C8B-B14F-4D97-AF65-F5344CB8AC3E}">
        <p14:creationId xmlns:p14="http://schemas.microsoft.com/office/powerpoint/2010/main" val="301421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1A98-1BCC-F9B7-C340-7202669D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3C29-3A94-0F34-8C56-EDF10BE8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Class Libraries</a:t>
            </a:r>
          </a:p>
          <a:p>
            <a:r>
              <a:rPr lang="en-US" dirty="0"/>
              <a:t>Built on STL.</a:t>
            </a:r>
          </a:p>
          <a:p>
            <a:r>
              <a:rPr lang="en-US" dirty="0"/>
              <a:t>Portable - Windows, (Embedded) Linux, iOS, etc.</a:t>
            </a:r>
          </a:p>
          <a:p>
            <a:pPr lvl="1"/>
            <a:r>
              <a:rPr lang="en-US" dirty="0"/>
              <a:t>My sample POCO apps are ~3MB each inclusive of runtime.</a:t>
            </a:r>
          </a:p>
          <a:p>
            <a:r>
              <a:rPr lang="en-US" dirty="0"/>
              <a:t>Open Source, Boost Software License (but not Boost)</a:t>
            </a:r>
          </a:p>
          <a:p>
            <a:r>
              <a:rPr lang="en-US" dirty="0"/>
              <a:t>Free, as in beer </a:t>
            </a:r>
            <a:r>
              <a:rPr lang="en-US" i="1" dirty="0"/>
              <a:t>and </a:t>
            </a:r>
            <a:r>
              <a:rPr lang="en-US" dirty="0"/>
              <a:t>speech.</a:t>
            </a:r>
          </a:p>
        </p:txBody>
      </p:sp>
    </p:spTree>
    <p:extLst>
      <p:ext uri="{BB962C8B-B14F-4D97-AF65-F5344CB8AC3E}">
        <p14:creationId xmlns:p14="http://schemas.microsoft.com/office/powerpoint/2010/main" val="421012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4439-8E83-6FBE-47ED-861BBC5C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STL/Boost exists!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660B-CD52-86CD-B548-9B21262A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STL</a:t>
            </a:r>
          </a:p>
          <a:p>
            <a:pPr lvl="1"/>
            <a:r>
              <a:rPr lang="en-US" dirty="0"/>
              <a:t>Provides lots of frameworks (e.g. containers)</a:t>
            </a:r>
          </a:p>
          <a:p>
            <a:pPr lvl="1"/>
            <a:r>
              <a:rPr lang="en-US" dirty="0"/>
              <a:t>Very flexible (iterator model,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Relatively low-level. </a:t>
            </a:r>
          </a:p>
          <a:p>
            <a:pPr lvl="2"/>
            <a:r>
              <a:rPr lang="en-US" dirty="0"/>
              <a:t>It has a string, but how do I trim or convert case?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Provides higher-level abstractions</a:t>
            </a:r>
          </a:p>
          <a:p>
            <a:pPr lvl="1"/>
            <a:r>
              <a:rPr lang="en-US" dirty="0"/>
              <a:t>Very complex in design and code.</a:t>
            </a:r>
          </a:p>
          <a:p>
            <a:pPr lvl="1"/>
            <a:r>
              <a:rPr lang="en-US" dirty="0"/>
              <a:t>(IMO) Designed around concepts, not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59347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5511-7FD2-A32D-9117-6D00FFDB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POCO duplicates STL?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1372-7512-4C82-CD93-1AF1F131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POCO has some classes (e.g. stream) that are </a:t>
            </a:r>
            <a:r>
              <a:rPr lang="en-US" i="1" dirty="0"/>
              <a:t>similar</a:t>
            </a:r>
            <a:r>
              <a:rPr lang="en-US" dirty="0"/>
              <a:t> to STL classes, but in all cases:</a:t>
            </a:r>
          </a:p>
          <a:p>
            <a:pPr lvl="1"/>
            <a:r>
              <a:rPr lang="en-US" dirty="0"/>
              <a:t>These classes are vastly improved.</a:t>
            </a:r>
          </a:p>
          <a:p>
            <a:pPr lvl="2"/>
            <a:r>
              <a:rPr lang="en-US" dirty="0"/>
              <a:t>File handling really stinks in STL.</a:t>
            </a:r>
          </a:p>
          <a:p>
            <a:pPr lvl="1"/>
            <a:r>
              <a:rPr lang="en-US" dirty="0"/>
              <a:t>They’re built on the STL classes.</a:t>
            </a:r>
          </a:p>
          <a:p>
            <a:pPr lvl="1"/>
            <a:r>
              <a:rPr lang="en-US" dirty="0"/>
              <a:t>They interoperate with STL objects.</a:t>
            </a:r>
          </a:p>
        </p:txBody>
      </p:sp>
    </p:spTree>
    <p:extLst>
      <p:ext uri="{BB962C8B-B14F-4D97-AF65-F5344CB8AC3E}">
        <p14:creationId xmlns:p14="http://schemas.microsoft.com/office/powerpoint/2010/main" val="281847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CFC3-1F33-99DB-00CA-182225D9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 features does POCO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79A7-C73E-2750-861A-1B4DAE9A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 / Times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66797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AFD3D-3B59-5977-66F0-391CA7B7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Kidding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E1961-20B5-ADD2-FA78-FBF24D39C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</a:t>
            </a:r>
            <a:r>
              <a:rPr lang="en-US" b="1" dirty="0"/>
              <a:t>WAY</a:t>
            </a:r>
            <a:r>
              <a:rPr lang="en-US" dirty="0"/>
              <a:t> more…</a:t>
            </a:r>
          </a:p>
        </p:txBody>
      </p:sp>
    </p:spTree>
    <p:extLst>
      <p:ext uri="{BB962C8B-B14F-4D97-AF65-F5344CB8AC3E}">
        <p14:creationId xmlns:p14="http://schemas.microsoft.com/office/powerpoint/2010/main" val="1309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0D4A-3A72-D86A-E357-C6AFE30C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POCO “Foundation” Package (partial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EBEA-C9E5-3572-7393-36FDCC78D6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  <a:p>
            <a:r>
              <a:rPr lang="en-US" dirty="0"/>
              <a:t>Exception Hierarchy</a:t>
            </a:r>
          </a:p>
          <a:p>
            <a:r>
              <a:rPr lang="en-US" dirty="0"/>
              <a:t>Date/Time (Stopwatch, </a:t>
            </a:r>
            <a:r>
              <a:rPr lang="en-US" dirty="0" err="1"/>
              <a:t>TimeSpan</a:t>
            </a:r>
            <a:r>
              <a:rPr lang="en-US" dirty="0"/>
              <a:t>, </a:t>
            </a:r>
            <a:r>
              <a:rPr lang="en-US" dirty="0" err="1"/>
              <a:t>TimeZone</a:t>
            </a:r>
            <a:r>
              <a:rPr lang="en-US" dirty="0"/>
              <a:t>, etc.)</a:t>
            </a:r>
          </a:p>
          <a:p>
            <a:r>
              <a:rPr lang="en-US" dirty="0"/>
              <a:t>Dynamic objects (Pair, Var[</a:t>
            </a:r>
            <a:r>
              <a:rPr lang="en-US" dirty="0" err="1"/>
              <a:t>iant</a:t>
            </a:r>
            <a:r>
              <a:rPr lang="en-US" dirty="0"/>
              <a:t>], etc.)</a:t>
            </a:r>
          </a:p>
          <a:p>
            <a:r>
              <a:rPr lang="en-US" dirty="0"/>
              <a:t>Event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64427-0113-9E09-A962-5E1351EB09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Filesystem (Files, Paths)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Processes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Shared Libraries</a:t>
            </a:r>
          </a:p>
        </p:txBody>
      </p:sp>
    </p:spTree>
    <p:extLst>
      <p:ext uri="{BB962C8B-B14F-4D97-AF65-F5344CB8AC3E}">
        <p14:creationId xmlns:p14="http://schemas.microsoft.com/office/powerpoint/2010/main" val="24781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227B9-0DD2-29D9-1F70-7ABD5DE8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POCO “Packages” (partial list)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32846-D767-B303-EAD7-CCE4B35B8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Crypto (Certs, Ciphers)</a:t>
            </a:r>
          </a:p>
          <a:p>
            <a:pPr lvl="1"/>
            <a:r>
              <a:rPr lang="en-US" dirty="0"/>
              <a:t>RSA, ECDSA, etc.</a:t>
            </a:r>
          </a:p>
          <a:p>
            <a:r>
              <a:rPr lang="en-US" dirty="0"/>
              <a:t>Data (MongoDB (NoSQL), Redis (in-memory data store), MySQL etc.)</a:t>
            </a:r>
          </a:p>
          <a:p>
            <a:r>
              <a:rPr lang="en-US" dirty="0"/>
              <a:t>Encodings (DBCS, etc.)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JWT (JSON Web Token)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5174F-11D9-110F-7704-F3E0339BBB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Net (FTP, HTTP, NTLM, OAuth, etc.)</a:t>
            </a:r>
          </a:p>
          <a:p>
            <a:r>
              <a:rPr lang="en-US" dirty="0"/>
              <a:t>Prometheus (monitoring, alerting)</a:t>
            </a:r>
          </a:p>
          <a:p>
            <a:r>
              <a:rPr lang="en-US" dirty="0"/>
              <a:t>Util (Apps, Config, Units, Windows Registry and Services)</a:t>
            </a:r>
          </a:p>
          <a:p>
            <a:r>
              <a:rPr lang="en-US" dirty="0"/>
              <a:t>XML (DOM and SAX)</a:t>
            </a:r>
          </a:p>
          <a:p>
            <a:r>
              <a:rPr lang="en-US" dirty="0"/>
              <a:t>Zip Archives</a:t>
            </a:r>
          </a:p>
        </p:txBody>
      </p:sp>
    </p:spTree>
    <p:extLst>
      <p:ext uri="{BB962C8B-B14F-4D97-AF65-F5344CB8AC3E}">
        <p14:creationId xmlns:p14="http://schemas.microsoft.com/office/powerpoint/2010/main" val="270122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0B4239-07DD-95B2-0862-81BB93B7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POCO Evaluated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6B9C9-0B74-27EB-52C7-B560BA41B9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Pros:</a:t>
            </a:r>
          </a:p>
          <a:p>
            <a:r>
              <a:rPr lang="en-US" dirty="0"/>
              <a:t>Decent documentation</a:t>
            </a:r>
          </a:p>
          <a:p>
            <a:r>
              <a:rPr lang="en-US" dirty="0"/>
              <a:t>Super clean source code.</a:t>
            </a:r>
          </a:p>
          <a:p>
            <a:r>
              <a:rPr lang="en-US" dirty="0"/>
              <a:t>Seems to be written by client </a:t>
            </a:r>
            <a:r>
              <a:rPr lang="en-US" dirty="0" err="1"/>
              <a:t>devs</a:t>
            </a:r>
            <a:r>
              <a:rPr lang="en-US" dirty="0"/>
              <a:t>, and not research scientists.</a:t>
            </a:r>
          </a:p>
          <a:p>
            <a:r>
              <a:rPr lang="en-US" dirty="0"/>
              <a:t>Built on top of existing libraries (</a:t>
            </a:r>
            <a:r>
              <a:rPr lang="en-US" dirty="0" err="1"/>
              <a:t>zlib</a:t>
            </a:r>
            <a:r>
              <a:rPr lang="en-US" dirty="0"/>
              <a:t>, PCRE, etc.)</a:t>
            </a:r>
          </a:p>
          <a:p>
            <a:r>
              <a:rPr lang="en-US" dirty="0"/>
              <a:t>Great VCPKG support.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8383CD-B690-D275-C693-D5585C0D3D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Cons:</a:t>
            </a:r>
          </a:p>
          <a:p>
            <a:r>
              <a:rPr lang="en-US" dirty="0"/>
              <a:t>Not many samples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and gist exist</a:t>
            </a:r>
          </a:p>
          <a:p>
            <a:r>
              <a:rPr lang="en-US" dirty="0"/>
              <a:t>Template errors never fun.</a:t>
            </a:r>
          </a:p>
          <a:p>
            <a:pPr lvl="1"/>
            <a:r>
              <a:rPr lang="en-US" dirty="0"/>
              <a:t>Typically first error indicates problem.</a:t>
            </a:r>
          </a:p>
          <a:p>
            <a:r>
              <a:rPr lang="en-US" dirty="0"/>
              <a:t>No async APIs.</a:t>
            </a:r>
          </a:p>
          <a:p>
            <a:pPr lvl="1"/>
            <a:r>
              <a:rPr lang="en-US" dirty="0"/>
              <a:t>Might be able to work around?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79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451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POCO C++ Framework</vt:lpstr>
      <vt:lpstr>What is it?</vt:lpstr>
      <vt:lpstr>But STL/Boost exists!</vt:lpstr>
      <vt:lpstr>So POCO duplicates STL?</vt:lpstr>
      <vt:lpstr>Ok, so what features does POCO provide?</vt:lpstr>
      <vt:lpstr>Just Kidding</vt:lpstr>
      <vt:lpstr>POCO “Foundation” Package (partial list)</vt:lpstr>
      <vt:lpstr>POCO “Packages” (partial list)</vt:lpstr>
      <vt:lpstr>POCO Evaluated</vt:lpstr>
      <vt:lpstr>Calculate SHA256 sum of a file (full path). Print hex hash and filename.</vt:lpstr>
      <vt:lpstr>Just way too much stuff</vt:lpstr>
      <vt:lpstr>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POCO C++ Framework</dc:title>
  <dc:creator>Jeff Miller</dc:creator>
  <cp:lastModifiedBy>Jeff Miller</cp:lastModifiedBy>
  <cp:revision>2</cp:revision>
  <dcterms:created xsi:type="dcterms:W3CDTF">2023-03-16T00:46:53Z</dcterms:created>
  <dcterms:modified xsi:type="dcterms:W3CDTF">2023-03-16T01:20:10Z</dcterms:modified>
</cp:coreProperties>
</file>