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4.xml" ContentType="application/vnd.openxmlformats-officedocument.drawingml.chart+xml"/>
  <Override PartName="/ppt/notesSlides/notesSlide48.xml" ContentType="application/vnd.openxmlformats-officedocument.presentationml.notesSlide+xml"/>
  <Override PartName="/ppt/charts/chart5.xml" ContentType="application/vnd.openxmlformats-officedocument.drawingml.chart+xml"/>
  <Override PartName="/ppt/notesSlides/notesSlide49.xml" ContentType="application/vnd.openxmlformats-officedocument.presentationml.notesSlide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1.xml" ContentType="application/vnd.openxmlformats-officedocument.presentationml.notesSlide+xml"/>
  <Override PartName="/ppt/charts/chart7.xml" ContentType="application/vnd.openxmlformats-officedocument.drawingml.chart+xml"/>
  <Override PartName="/ppt/notesSlides/notesSlide52.xml" ContentType="application/vnd.openxmlformats-officedocument.presentationml.notesSlide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notesSlides/notesSlide53.xml" ContentType="application/vnd.openxmlformats-officedocument.presentationml.notesSlide+xml"/>
  <Override PartName="/ppt/charts/chart9.xml" ContentType="application/vnd.openxmlformats-officedocument.drawingml.chart+xml"/>
  <Override PartName="/ppt/notesSlides/notesSlide54.xml" ContentType="application/vnd.openxmlformats-officedocument.presentationml.notesSlide+xml"/>
  <Override PartName="/ppt/charts/chart10.xml" ContentType="application/vnd.openxmlformats-officedocument.drawingml.chart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90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39" r:id="rId11"/>
    <p:sldId id="340" r:id="rId12"/>
    <p:sldId id="430" r:id="rId13"/>
    <p:sldId id="267" r:id="rId14"/>
    <p:sldId id="307" r:id="rId15"/>
    <p:sldId id="308" r:id="rId16"/>
    <p:sldId id="309" r:id="rId17"/>
    <p:sldId id="437" r:id="rId18"/>
    <p:sldId id="358" r:id="rId19"/>
    <p:sldId id="420" r:id="rId20"/>
    <p:sldId id="269" r:id="rId21"/>
    <p:sldId id="424" r:id="rId22"/>
    <p:sldId id="425" r:id="rId23"/>
    <p:sldId id="485" r:id="rId24"/>
    <p:sldId id="349" r:id="rId25"/>
    <p:sldId id="350" r:id="rId26"/>
    <p:sldId id="351" r:id="rId27"/>
    <p:sldId id="426" r:id="rId28"/>
    <p:sldId id="360" r:id="rId29"/>
    <p:sldId id="439" r:id="rId30"/>
    <p:sldId id="443" r:id="rId31"/>
    <p:sldId id="440" r:id="rId32"/>
    <p:sldId id="441" r:id="rId33"/>
    <p:sldId id="442" r:id="rId34"/>
    <p:sldId id="486" r:id="rId35"/>
    <p:sldId id="487" r:id="rId36"/>
    <p:sldId id="352" r:id="rId37"/>
    <p:sldId id="355" r:id="rId38"/>
    <p:sldId id="357" r:id="rId39"/>
    <p:sldId id="427" r:id="rId40"/>
    <p:sldId id="359" r:id="rId41"/>
    <p:sldId id="361" r:id="rId42"/>
    <p:sldId id="380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56" r:id="rId51"/>
    <p:sldId id="457" r:id="rId52"/>
    <p:sldId id="458" r:id="rId53"/>
    <p:sldId id="459" r:id="rId54"/>
    <p:sldId id="460" r:id="rId55"/>
    <p:sldId id="428" r:id="rId56"/>
    <p:sldId id="429" r:id="rId57"/>
    <p:sldId id="483" r:id="rId58"/>
    <p:sldId id="391" r:id="rId59"/>
    <p:sldId id="484" r:id="rId60"/>
    <p:sldId id="399" r:id="rId61"/>
    <p:sldId id="480" r:id="rId62"/>
    <p:sldId id="398" r:id="rId63"/>
    <p:sldId id="481" r:id="rId64"/>
    <p:sldId id="400" r:id="rId65"/>
    <p:sldId id="433" r:id="rId66"/>
    <p:sldId id="403" r:id="rId67"/>
    <p:sldId id="404" r:id="rId68"/>
    <p:sldId id="445" r:id="rId69"/>
    <p:sldId id="418" r:id="rId70"/>
    <p:sldId id="461" r:id="rId71"/>
    <p:sldId id="462" r:id="rId72"/>
    <p:sldId id="463" r:id="rId73"/>
    <p:sldId id="469" r:id="rId74"/>
    <p:sldId id="468" r:id="rId75"/>
    <p:sldId id="478" r:id="rId76"/>
    <p:sldId id="470" r:id="rId77"/>
    <p:sldId id="465" r:id="rId78"/>
    <p:sldId id="466" r:id="rId79"/>
    <p:sldId id="467" r:id="rId80"/>
    <p:sldId id="471" r:id="rId81"/>
    <p:sldId id="488" r:id="rId82"/>
    <p:sldId id="413" r:id="rId83"/>
    <p:sldId id="477" r:id="rId84"/>
    <p:sldId id="472" r:id="rId85"/>
    <p:sldId id="474" r:id="rId86"/>
    <p:sldId id="479" r:id="rId87"/>
    <p:sldId id="444" r:id="rId88"/>
    <p:sldId id="419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421E"/>
    <a:srgbClr val="9A0000"/>
    <a:srgbClr val="E5C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3" autoAdjust="0"/>
  </p:normalViewPr>
  <p:slideViewPr>
    <p:cSldViewPr>
      <p:cViewPr>
        <p:scale>
          <a:sx n="60" d="100"/>
          <a:sy n="60" d="100"/>
        </p:scale>
        <p:origin x="-97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0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6.bin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.bin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8.bin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spPr>
            <a:noFill/>
          </c:spPr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spPr>
            <a:noFill/>
          </c:spPr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219008"/>
        <c:axId val="86233088"/>
      </c:barChart>
      <c:catAx>
        <c:axId val="86219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86233088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86233088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86219008"/>
        <c:crosses val="autoZero"/>
        <c:crossBetween val="between"/>
      </c:valAx>
    </c:plotArea>
    <c:legend>
      <c:legendPos val="t"/>
      <c:legendEntry>
        <c:idx val="1"/>
        <c:delete val="1"/>
      </c:legendEntry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11,000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3,500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12,000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33,000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10,000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4,300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3,400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400" baseline="0" smtClean="0"/>
                      <a:t>660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2,600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079040"/>
        <c:axId val="115099520"/>
      </c:barChart>
      <c:catAx>
        <c:axId val="115079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115099520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115099520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1507904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spPr>
            <a:noFill/>
          </c:spPr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spPr>
            <a:noFill/>
          </c:spPr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820160"/>
        <c:axId val="85821696"/>
      </c:barChart>
      <c:catAx>
        <c:axId val="85820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85821696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85821696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85820160"/>
        <c:crosses val="autoZero"/>
        <c:crossBetween val="between"/>
      </c:valAx>
    </c:plotArea>
    <c:legend>
      <c:legendPos val="t"/>
      <c:legendEntry>
        <c:idx val="1"/>
        <c:delete val="1"/>
      </c:legendEntry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spPr>
            <a:noFill/>
          </c:spPr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spPr>
            <a:noFill/>
          </c:spPr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921152"/>
        <c:axId val="85927040"/>
      </c:barChart>
      <c:catAx>
        <c:axId val="8592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85927040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85927040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85921152"/>
        <c:crosses val="autoZero"/>
        <c:crossBetween val="between"/>
      </c:valAx>
    </c:plotArea>
    <c:legend>
      <c:legendPos val="t"/>
      <c:legendEntry>
        <c:idx val="1"/>
        <c:delete val="1"/>
      </c:legendEntry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11,000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3,500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12,000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33,000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10,000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4,300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3,400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300" baseline="0" smtClean="0"/>
                      <a:t>660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2,600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3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spPr>
            <a:noFill/>
          </c:spPr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176064"/>
        <c:axId val="101177600"/>
      </c:barChart>
      <c:catAx>
        <c:axId val="101176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101177600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101177600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01176064"/>
        <c:crosses val="autoZero"/>
        <c:crossBetween val="between"/>
      </c:valAx>
    </c:plotArea>
    <c:legend>
      <c:legendPos val="t"/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11,000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3,500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12,000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33,000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10,000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4,300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3,400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300" baseline="0" smtClean="0"/>
                      <a:t>660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2,600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3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spPr>
            <a:noFill/>
          </c:spPr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95680"/>
        <c:axId val="101175296"/>
      </c:barChart>
      <c:catAx>
        <c:axId val="101095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101175296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101175296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01095680"/>
        <c:crosses val="autoZero"/>
        <c:crossBetween val="between"/>
      </c:valAx>
    </c:plotArea>
    <c:legend>
      <c:legendPos val="t"/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11,000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3,500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12,000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33,000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10,000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4,300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3,400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300" baseline="0" smtClean="0"/>
                      <a:t>660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300" baseline="0" dirty="0" smtClean="0"/>
                      <a:t>2,600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3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spPr>
            <a:noFill/>
          </c:spPr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809216"/>
        <c:axId val="146810752"/>
      </c:barChart>
      <c:catAx>
        <c:axId val="14680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146810752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146810752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46809216"/>
        <c:crosses val="autoZero"/>
        <c:crossBetween val="between"/>
      </c:valAx>
    </c:plotArea>
    <c:legend>
      <c:legendPos val="t"/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11,000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3,500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12,000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33,000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10,000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4,300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3,400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400" baseline="0" smtClean="0"/>
                      <a:t>660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2,600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994560"/>
        <c:axId val="114996352"/>
      </c:barChart>
      <c:catAx>
        <c:axId val="114994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114996352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114996352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149945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11,000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3,500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12,000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33,000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10,000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4,300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3,400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400" baseline="0" smtClean="0"/>
                      <a:t>660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2,600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101056"/>
        <c:axId val="115127424"/>
      </c:barChart>
      <c:catAx>
        <c:axId val="11510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115127424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115127424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1510105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23253485180731"/>
          <c:y val="0.12232375026915615"/>
          <c:w val="0.81804637245075507"/>
          <c:h val="0.76735677664523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EnfoRSer-D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38</c:v>
                </c:pt>
                <c:pt idx="3">
                  <c:v>17</c:v>
                </c:pt>
                <c:pt idx="4">
                  <c:v>6</c:v>
                </c:pt>
                <c:pt idx="5">
                  <c:v>-3</c:v>
                </c:pt>
                <c:pt idx="6">
                  <c:v>17</c:v>
                </c:pt>
                <c:pt idx="7">
                  <c:v>18</c:v>
                </c:pt>
                <c:pt idx="8">
                  <c:v>4</c:v>
                </c:pt>
                <c:pt idx="9">
                  <c:v>108</c:v>
                </c:pt>
                <c:pt idx="10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EnfoRSer-S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11,000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3,500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12,000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33,000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10,000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4,300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3,400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1400" baseline="0" smtClean="0"/>
                      <a:t>660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400" baseline="0" dirty="0" smtClean="0"/>
                      <a:t>2,600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18.5</c:v>
                </c:pt>
                <c:pt idx="1">
                  <c:v>115</c:v>
                </c:pt>
                <c:pt idx="2">
                  <c:v>115</c:v>
                </c:pt>
                <c:pt idx="3">
                  <c:v>3</c:v>
                </c:pt>
                <c:pt idx="4">
                  <c:v>115</c:v>
                </c:pt>
                <c:pt idx="5">
                  <c:v>115</c:v>
                </c:pt>
                <c:pt idx="6">
                  <c:v>115</c:v>
                </c:pt>
                <c:pt idx="7">
                  <c:v>115</c:v>
                </c:pt>
                <c:pt idx="8">
                  <c:v>115</c:v>
                </c:pt>
                <c:pt idx="9">
                  <c:v>115</c:v>
                </c:pt>
                <c:pt idx="10">
                  <c:v>115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EnfoRSer-H</c:v>
                </c:pt>
              </c:strCache>
            </c:strRef>
          </c:tx>
          <c:invertIfNegative val="0"/>
          <c:cat>
            <c:strRef>
              <c:f>Sheet1!$B$1:$L$1</c:f>
              <c:strCache>
                <c:ptCount val="11"/>
                <c:pt idx="0">
                  <c:v>hsqldb6</c:v>
                </c:pt>
                <c:pt idx="1">
                  <c:v>xalan6</c:v>
                </c:pt>
                <c:pt idx="2">
                  <c:v>avrora9</c:v>
                </c:pt>
                <c:pt idx="3">
                  <c:v>luindex9</c:v>
                </c:pt>
                <c:pt idx="4">
                  <c:v>lusearch6</c:v>
                </c:pt>
                <c:pt idx="5">
                  <c:v>lusearch9</c:v>
                </c:pt>
                <c:pt idx="6">
                  <c:v>sunflow9</c:v>
                </c:pt>
                <c:pt idx="7">
                  <c:v>xalan9</c:v>
                </c:pt>
                <c:pt idx="8">
                  <c:v>pjbb2000</c:v>
                </c:pt>
                <c:pt idx="9">
                  <c:v>pjbb2005</c:v>
                </c:pt>
                <c:pt idx="10">
                  <c:v>geomean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18.5</c:v>
                </c:pt>
                <c:pt idx="1">
                  <c:v>98</c:v>
                </c:pt>
                <c:pt idx="2">
                  <c:v>39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3</c:v>
                </c:pt>
                <c:pt idx="7">
                  <c:v>19</c:v>
                </c:pt>
                <c:pt idx="8">
                  <c:v>5</c:v>
                </c:pt>
                <c:pt idx="9">
                  <c:v>108</c:v>
                </c:pt>
                <c:pt idx="10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431168"/>
        <c:axId val="99433088"/>
      </c:barChart>
      <c:catAx>
        <c:axId val="99431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300" spc="-100" baseline="0"/>
            </a:pPr>
            <a:endParaRPr lang="en-US"/>
          </a:p>
        </c:txPr>
        <c:crossAx val="99433088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99433088"/>
        <c:scaling>
          <c:orientation val="minMax"/>
          <c:max val="115"/>
          <c:min val="-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%overhead over unmodified JVM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994311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53AC3-BB53-461B-8E4B-E750A141189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740106-705A-4405-83A5-907A29CB52AC}">
      <dgm:prSet phldrT="[Text]"/>
      <dgm:spPr/>
      <dgm:t>
        <a:bodyPr/>
        <a:lstStyle/>
        <a:p>
          <a:pPr algn="ctr"/>
          <a:r>
            <a:rPr lang="en-US" dirty="0" smtClean="0"/>
            <a:t>Enforcement of SBRS with dynamic locks</a:t>
          </a:r>
          <a:endParaRPr lang="en-US" dirty="0"/>
        </a:p>
      </dgm:t>
    </dgm:pt>
    <dgm:pt modelId="{60C5D5DF-DA85-4412-9E11-7372DD909084}" type="parTrans" cxnId="{4A809744-2D80-4CDF-9BB3-2FCE2E428779}">
      <dgm:prSet/>
      <dgm:spPr/>
      <dgm:t>
        <a:bodyPr/>
        <a:lstStyle/>
        <a:p>
          <a:endParaRPr lang="en-US"/>
        </a:p>
      </dgm:t>
    </dgm:pt>
    <dgm:pt modelId="{4767E4B3-25F3-4229-8288-CE6F99564F5A}" type="sibTrans" cxnId="{4A809744-2D80-4CDF-9BB3-2FCE2E428779}">
      <dgm:prSet/>
      <dgm:spPr/>
      <dgm:t>
        <a:bodyPr/>
        <a:lstStyle/>
        <a:p>
          <a:endParaRPr lang="en-US"/>
        </a:p>
      </dgm:t>
    </dgm:pt>
    <dgm:pt modelId="{4029A032-6141-4DCE-8EE9-5E832D9221E3}">
      <dgm:prSet phldrT="[Text]"/>
      <dgm:spPr/>
      <dgm:t>
        <a:bodyPr/>
        <a:lstStyle/>
        <a:p>
          <a:r>
            <a:rPr lang="en-US" dirty="0" smtClean="0"/>
            <a:t>Precise dynamic locks: </a:t>
          </a:r>
          <a:r>
            <a:rPr lang="en-US" dirty="0" err="1" smtClean="0"/>
            <a:t>EnfoRSer</a:t>
          </a:r>
          <a:r>
            <a:rPr lang="en-US" dirty="0" smtClean="0"/>
            <a:t>-D (our prior work), low contention</a:t>
          </a:r>
          <a:endParaRPr lang="en-US" dirty="0"/>
        </a:p>
      </dgm:t>
    </dgm:pt>
    <dgm:pt modelId="{211C267C-6327-407D-B911-39673DFEB8B1}" type="parTrans" cxnId="{E293A5B6-7E18-479F-AF75-131412272B24}">
      <dgm:prSet/>
      <dgm:spPr/>
      <dgm:t>
        <a:bodyPr/>
        <a:lstStyle/>
        <a:p>
          <a:endParaRPr lang="en-US"/>
        </a:p>
      </dgm:t>
    </dgm:pt>
    <dgm:pt modelId="{90994DB5-06D4-40CD-81BC-9F8B2D89967C}" type="sibTrans" cxnId="{E293A5B6-7E18-479F-AF75-131412272B24}">
      <dgm:prSet/>
      <dgm:spPr/>
      <dgm:t>
        <a:bodyPr/>
        <a:lstStyle/>
        <a:p>
          <a:endParaRPr lang="en-US"/>
        </a:p>
      </dgm:t>
    </dgm:pt>
    <dgm:pt modelId="{76D2588C-EFEC-4776-A25B-A2C916A6FC97}">
      <dgm:prSet phldrT="[Text]"/>
      <dgm:spPr/>
      <dgm:t>
        <a:bodyPr/>
        <a:lstStyle/>
        <a:p>
          <a:r>
            <a:rPr lang="en-US" dirty="0" smtClean="0"/>
            <a:t>                   Enforcement of SBRS with static locks</a:t>
          </a:r>
          <a:endParaRPr lang="en-US" dirty="0"/>
        </a:p>
      </dgm:t>
    </dgm:pt>
    <dgm:pt modelId="{DC82E6AA-563B-49D6-9F4E-77F7BC309ADD}" type="parTrans" cxnId="{14F94E76-8554-463E-B491-B2A65BF4FF18}">
      <dgm:prSet/>
      <dgm:spPr/>
      <dgm:t>
        <a:bodyPr/>
        <a:lstStyle/>
        <a:p>
          <a:endParaRPr lang="en-US"/>
        </a:p>
      </dgm:t>
    </dgm:pt>
    <dgm:pt modelId="{A4C4A9E6-1FF7-42F4-BF53-333E7331D72D}" type="sibTrans" cxnId="{14F94E76-8554-463E-B491-B2A65BF4FF18}">
      <dgm:prSet/>
      <dgm:spPr/>
      <dgm:t>
        <a:bodyPr/>
        <a:lstStyle/>
        <a:p>
          <a:endParaRPr lang="en-US"/>
        </a:p>
      </dgm:t>
    </dgm:pt>
    <dgm:pt modelId="{B87F04CD-4DE7-4592-843D-D5A915C33740}">
      <dgm:prSet phldrT="[Text]"/>
      <dgm:spPr/>
      <dgm:t>
        <a:bodyPr/>
        <a:lstStyle/>
        <a:p>
          <a:r>
            <a:rPr lang="en-US" dirty="0" smtClean="0"/>
            <a:t>Imprecise static locks: </a:t>
          </a:r>
          <a:r>
            <a:rPr lang="en-US" dirty="0" err="1" smtClean="0"/>
            <a:t>EnfoRSer</a:t>
          </a:r>
          <a:r>
            <a:rPr lang="en-US" dirty="0" smtClean="0"/>
            <a:t>-S, low instrumentation overhead</a:t>
          </a:r>
          <a:endParaRPr lang="en-US" dirty="0"/>
        </a:p>
      </dgm:t>
    </dgm:pt>
    <dgm:pt modelId="{3424BA7C-F1C9-4CC7-ADAA-458CE075DD97}" type="parTrans" cxnId="{3B8A26B6-8A8E-45EA-9F50-F42B9ED88F8B}">
      <dgm:prSet/>
      <dgm:spPr/>
      <dgm:t>
        <a:bodyPr/>
        <a:lstStyle/>
        <a:p>
          <a:endParaRPr lang="en-US"/>
        </a:p>
      </dgm:t>
    </dgm:pt>
    <dgm:pt modelId="{BC58870C-50DA-43CD-96CE-5830CF956991}" type="sibTrans" cxnId="{3B8A26B6-8A8E-45EA-9F50-F42B9ED88F8B}">
      <dgm:prSet/>
      <dgm:spPr/>
      <dgm:t>
        <a:bodyPr/>
        <a:lstStyle/>
        <a:p>
          <a:endParaRPr lang="en-US"/>
        </a:p>
      </dgm:t>
    </dgm:pt>
    <dgm:pt modelId="{E33EB28F-9749-47FC-B81C-7D8C460DF81E}">
      <dgm:prSet phldrT="[Text]"/>
      <dgm:spPr/>
      <dgm:t>
        <a:bodyPr/>
        <a:lstStyle/>
        <a:p>
          <a:r>
            <a:rPr lang="en-US" dirty="0" smtClean="0"/>
            <a:t>                   Hybridization of locks</a:t>
          </a:r>
          <a:endParaRPr lang="en-US" dirty="0"/>
        </a:p>
      </dgm:t>
    </dgm:pt>
    <dgm:pt modelId="{32A042F1-4B5F-40F7-811B-84142C64475B}" type="parTrans" cxnId="{52CBAC91-4E5B-4B01-9BC2-DA8A045B0FA6}">
      <dgm:prSet/>
      <dgm:spPr/>
      <dgm:t>
        <a:bodyPr/>
        <a:lstStyle/>
        <a:p>
          <a:endParaRPr lang="en-US"/>
        </a:p>
      </dgm:t>
    </dgm:pt>
    <dgm:pt modelId="{238C89ED-A59A-465C-922D-70A42966190C}" type="sibTrans" cxnId="{52CBAC91-4E5B-4B01-9BC2-DA8A045B0FA6}">
      <dgm:prSet/>
      <dgm:spPr/>
      <dgm:t>
        <a:bodyPr/>
        <a:lstStyle/>
        <a:p>
          <a:endParaRPr lang="en-US"/>
        </a:p>
      </dgm:t>
    </dgm:pt>
    <dgm:pt modelId="{C06A8FCC-F0E7-4568-A59B-39D513436203}">
      <dgm:prSet phldrT="[Text]"/>
      <dgm:spPr/>
      <dgm:t>
        <a:bodyPr/>
        <a:lstStyle/>
        <a:p>
          <a:r>
            <a:rPr lang="en-US" dirty="0" err="1" smtClean="0"/>
            <a:t>EnfoRSer</a:t>
          </a:r>
          <a:r>
            <a:rPr lang="en-US" dirty="0" smtClean="0"/>
            <a:t>-H: static and dynamic locks, right locks for right sites?</a:t>
          </a:r>
          <a:endParaRPr lang="en-US" dirty="0"/>
        </a:p>
      </dgm:t>
    </dgm:pt>
    <dgm:pt modelId="{F03372A3-9FEC-4D15-BA2D-61D880AB05FE}" type="parTrans" cxnId="{747A1DFA-E8E9-459C-987F-5F1A328CA875}">
      <dgm:prSet/>
      <dgm:spPr/>
      <dgm:t>
        <a:bodyPr/>
        <a:lstStyle/>
        <a:p>
          <a:endParaRPr lang="en-US"/>
        </a:p>
      </dgm:t>
    </dgm:pt>
    <dgm:pt modelId="{43FD222F-3EA4-4415-A0CE-9AF911DB48E2}" type="sibTrans" cxnId="{747A1DFA-E8E9-459C-987F-5F1A328CA875}">
      <dgm:prSet/>
      <dgm:spPr/>
      <dgm:t>
        <a:bodyPr/>
        <a:lstStyle/>
        <a:p>
          <a:endParaRPr lang="en-US"/>
        </a:p>
      </dgm:t>
    </dgm:pt>
    <dgm:pt modelId="{F5D5F29F-EE5E-434C-B07B-ED3CE487587D}">
      <dgm:prSet phldrT="[Text]"/>
      <dgm:spPr/>
      <dgm:t>
        <a:bodyPr/>
        <a:lstStyle/>
        <a:p>
          <a:r>
            <a:rPr lang="en-US" dirty="0" smtClean="0"/>
            <a:t>                  Results</a:t>
          </a:r>
          <a:endParaRPr lang="en-US" dirty="0"/>
        </a:p>
      </dgm:t>
    </dgm:pt>
    <dgm:pt modelId="{6F0F9E7A-A986-4344-81F6-CB8C32476DDA}" type="parTrans" cxnId="{0982818F-EC53-498B-864A-5B26E5B60B93}">
      <dgm:prSet/>
      <dgm:spPr/>
      <dgm:t>
        <a:bodyPr/>
        <a:lstStyle/>
        <a:p>
          <a:endParaRPr lang="en-US"/>
        </a:p>
      </dgm:t>
    </dgm:pt>
    <dgm:pt modelId="{A838B779-79D0-4732-AA59-89573BFD9DA7}" type="sibTrans" cxnId="{0982818F-EC53-498B-864A-5B26E5B60B93}">
      <dgm:prSet/>
      <dgm:spPr/>
      <dgm:t>
        <a:bodyPr/>
        <a:lstStyle/>
        <a:p>
          <a:endParaRPr lang="en-US"/>
        </a:p>
      </dgm:t>
    </dgm:pt>
    <dgm:pt modelId="{2CD47B5C-1EB7-426F-81C5-071A31A93398}">
      <dgm:prSet phldrT="[Text]"/>
      <dgm:spPr/>
      <dgm:t>
        <a:bodyPr/>
        <a:lstStyle/>
        <a:p>
          <a:r>
            <a:rPr lang="en-US" dirty="0" err="1" smtClean="0"/>
            <a:t>EnfoRSer</a:t>
          </a:r>
          <a:r>
            <a:rPr lang="en-US" dirty="0" smtClean="0"/>
            <a:t>-H does at least as well as either. Some cases significant benefit</a:t>
          </a:r>
          <a:endParaRPr lang="en-US" dirty="0"/>
        </a:p>
      </dgm:t>
    </dgm:pt>
    <dgm:pt modelId="{1266A91E-20CF-4193-9879-DA921FDC9734}" type="parTrans" cxnId="{43339169-0BCA-44AC-9054-A2EE74005DF6}">
      <dgm:prSet/>
      <dgm:spPr/>
      <dgm:t>
        <a:bodyPr/>
        <a:lstStyle/>
        <a:p>
          <a:endParaRPr lang="en-US"/>
        </a:p>
      </dgm:t>
    </dgm:pt>
    <dgm:pt modelId="{61A04DA6-B108-4947-B4DA-92DBBE6FA446}" type="sibTrans" cxnId="{43339169-0BCA-44AC-9054-A2EE74005DF6}">
      <dgm:prSet/>
      <dgm:spPr/>
      <dgm:t>
        <a:bodyPr/>
        <a:lstStyle/>
        <a:p>
          <a:endParaRPr lang="en-US"/>
        </a:p>
      </dgm:t>
    </dgm:pt>
    <dgm:pt modelId="{8AC82B43-4170-46D3-AC38-68EAB9CCF287}" type="pres">
      <dgm:prSet presAssocID="{F7253AC3-BB53-461B-8E4B-E750A14118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05A515-78F0-44B8-9D24-508E4F1B7520}" type="pres">
      <dgm:prSet presAssocID="{70740106-705A-4405-83A5-907A29CB52AC}" presName="parentText" presStyleLbl="node1" presStyleIdx="0" presStyleCnt="4" custScaleY="909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99CD4-F699-49E2-AC13-5993622AFE90}" type="pres">
      <dgm:prSet presAssocID="{70740106-705A-4405-83A5-907A29CB52A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AADD9-571A-47BA-B9C2-4532DC184521}" type="pres">
      <dgm:prSet presAssocID="{76D2588C-EFEC-4776-A25B-A2C916A6FC97}" presName="parentText" presStyleLbl="node1" presStyleIdx="1" presStyleCnt="4" custScale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0CD21-67B0-43D1-9FDD-E6D7F98A97E9}" type="pres">
      <dgm:prSet presAssocID="{76D2588C-EFEC-4776-A25B-A2C916A6FC9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0BD4D-E474-4755-A650-B777AB3AA3C6}" type="pres">
      <dgm:prSet presAssocID="{E33EB28F-9749-47FC-B81C-7D8C460DF81E}" presName="parentText" presStyleLbl="node1" presStyleIdx="2" presStyleCnt="4" custScaleY="909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DE985-4C99-494D-A173-06C5A48476B5}" type="pres">
      <dgm:prSet presAssocID="{E33EB28F-9749-47FC-B81C-7D8C460DF81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04A48-CDCB-485B-99B9-580857410BCE}" type="pres">
      <dgm:prSet presAssocID="{F5D5F29F-EE5E-434C-B07B-ED3CE487587D}" presName="parentText" presStyleLbl="node1" presStyleIdx="3" presStyleCnt="4" custScale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56F9C-2997-4473-A9D2-25E6A44FBCAD}" type="pres">
      <dgm:prSet presAssocID="{F5D5F29F-EE5E-434C-B07B-ED3CE487587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BAC91-4E5B-4B01-9BC2-DA8A045B0FA6}" srcId="{F7253AC3-BB53-461B-8E4B-E750A1411892}" destId="{E33EB28F-9749-47FC-B81C-7D8C460DF81E}" srcOrd="2" destOrd="0" parTransId="{32A042F1-4B5F-40F7-811B-84142C64475B}" sibTransId="{238C89ED-A59A-465C-922D-70A42966190C}"/>
    <dgm:cxn modelId="{FA2076B0-E005-44C7-8A7E-880FACBE5C44}" type="presOf" srcId="{2CD47B5C-1EB7-426F-81C5-071A31A93398}" destId="{E6A56F9C-2997-4473-A9D2-25E6A44FBCAD}" srcOrd="0" destOrd="0" presId="urn:microsoft.com/office/officeart/2005/8/layout/vList2"/>
    <dgm:cxn modelId="{1B4B7066-20E9-45A7-9267-AB1232F710F9}" type="presOf" srcId="{70740106-705A-4405-83A5-907A29CB52AC}" destId="{2705A515-78F0-44B8-9D24-508E4F1B7520}" srcOrd="0" destOrd="0" presId="urn:microsoft.com/office/officeart/2005/8/layout/vList2"/>
    <dgm:cxn modelId="{E293A5B6-7E18-479F-AF75-131412272B24}" srcId="{70740106-705A-4405-83A5-907A29CB52AC}" destId="{4029A032-6141-4DCE-8EE9-5E832D9221E3}" srcOrd="0" destOrd="0" parTransId="{211C267C-6327-407D-B911-39673DFEB8B1}" sibTransId="{90994DB5-06D4-40CD-81BC-9F8B2D89967C}"/>
    <dgm:cxn modelId="{E2737AE2-6ADD-4FDC-9A23-BCAF8EE5A8CB}" type="presOf" srcId="{4029A032-6141-4DCE-8EE9-5E832D9221E3}" destId="{74A99CD4-F699-49E2-AC13-5993622AFE90}" srcOrd="0" destOrd="0" presId="urn:microsoft.com/office/officeart/2005/8/layout/vList2"/>
    <dgm:cxn modelId="{747A1DFA-E8E9-459C-987F-5F1A328CA875}" srcId="{E33EB28F-9749-47FC-B81C-7D8C460DF81E}" destId="{C06A8FCC-F0E7-4568-A59B-39D513436203}" srcOrd="0" destOrd="0" parTransId="{F03372A3-9FEC-4D15-BA2D-61D880AB05FE}" sibTransId="{43FD222F-3EA4-4415-A0CE-9AF911DB48E2}"/>
    <dgm:cxn modelId="{3B8A26B6-8A8E-45EA-9F50-F42B9ED88F8B}" srcId="{76D2588C-EFEC-4776-A25B-A2C916A6FC97}" destId="{B87F04CD-4DE7-4592-843D-D5A915C33740}" srcOrd="0" destOrd="0" parTransId="{3424BA7C-F1C9-4CC7-ADAA-458CE075DD97}" sibTransId="{BC58870C-50DA-43CD-96CE-5830CF956991}"/>
    <dgm:cxn modelId="{F7BD8A8A-E0A1-47E2-847A-BCE452FA1E7B}" type="presOf" srcId="{B87F04CD-4DE7-4592-843D-D5A915C33740}" destId="{D790CD21-67B0-43D1-9FDD-E6D7F98A97E9}" srcOrd="0" destOrd="0" presId="urn:microsoft.com/office/officeart/2005/8/layout/vList2"/>
    <dgm:cxn modelId="{9EF5AEB6-6C35-482E-BF03-FE98F5FCC9E3}" type="presOf" srcId="{76D2588C-EFEC-4776-A25B-A2C916A6FC97}" destId="{3BFAADD9-571A-47BA-B9C2-4532DC184521}" srcOrd="0" destOrd="0" presId="urn:microsoft.com/office/officeart/2005/8/layout/vList2"/>
    <dgm:cxn modelId="{14F94E76-8554-463E-B491-B2A65BF4FF18}" srcId="{F7253AC3-BB53-461B-8E4B-E750A1411892}" destId="{76D2588C-EFEC-4776-A25B-A2C916A6FC97}" srcOrd="1" destOrd="0" parTransId="{DC82E6AA-563B-49D6-9F4E-77F7BC309ADD}" sibTransId="{A4C4A9E6-1FF7-42F4-BF53-333E7331D72D}"/>
    <dgm:cxn modelId="{77BC2F6B-C4BD-4FD5-B6A1-778236FE2132}" type="presOf" srcId="{F5D5F29F-EE5E-434C-B07B-ED3CE487587D}" destId="{22B04A48-CDCB-485B-99B9-580857410BCE}" srcOrd="0" destOrd="0" presId="urn:microsoft.com/office/officeart/2005/8/layout/vList2"/>
    <dgm:cxn modelId="{4A809744-2D80-4CDF-9BB3-2FCE2E428779}" srcId="{F7253AC3-BB53-461B-8E4B-E750A1411892}" destId="{70740106-705A-4405-83A5-907A29CB52AC}" srcOrd="0" destOrd="0" parTransId="{60C5D5DF-DA85-4412-9E11-7372DD909084}" sibTransId="{4767E4B3-25F3-4229-8288-CE6F99564F5A}"/>
    <dgm:cxn modelId="{0982818F-EC53-498B-864A-5B26E5B60B93}" srcId="{F7253AC3-BB53-461B-8E4B-E750A1411892}" destId="{F5D5F29F-EE5E-434C-B07B-ED3CE487587D}" srcOrd="3" destOrd="0" parTransId="{6F0F9E7A-A986-4344-81F6-CB8C32476DDA}" sibTransId="{A838B779-79D0-4732-AA59-89573BFD9DA7}"/>
    <dgm:cxn modelId="{6B3E5C5E-140F-42AE-AB38-E1163DAC938F}" type="presOf" srcId="{F7253AC3-BB53-461B-8E4B-E750A1411892}" destId="{8AC82B43-4170-46D3-AC38-68EAB9CCF287}" srcOrd="0" destOrd="0" presId="urn:microsoft.com/office/officeart/2005/8/layout/vList2"/>
    <dgm:cxn modelId="{D6C05BD5-20C2-4871-9508-8BA47F58DB60}" type="presOf" srcId="{E33EB28F-9749-47FC-B81C-7D8C460DF81E}" destId="{C050BD4D-E474-4755-A650-B777AB3AA3C6}" srcOrd="0" destOrd="0" presId="urn:microsoft.com/office/officeart/2005/8/layout/vList2"/>
    <dgm:cxn modelId="{01388F96-949F-4221-9318-DCD2B697E158}" type="presOf" srcId="{C06A8FCC-F0E7-4568-A59B-39D513436203}" destId="{822DE985-4C99-494D-A173-06C5A48476B5}" srcOrd="0" destOrd="0" presId="urn:microsoft.com/office/officeart/2005/8/layout/vList2"/>
    <dgm:cxn modelId="{43339169-0BCA-44AC-9054-A2EE74005DF6}" srcId="{F5D5F29F-EE5E-434C-B07B-ED3CE487587D}" destId="{2CD47B5C-1EB7-426F-81C5-071A31A93398}" srcOrd="0" destOrd="0" parTransId="{1266A91E-20CF-4193-9879-DA921FDC9734}" sibTransId="{61A04DA6-B108-4947-B4DA-92DBBE6FA446}"/>
    <dgm:cxn modelId="{BD287983-E061-4A82-B0E9-521D5BC40928}" type="presParOf" srcId="{8AC82B43-4170-46D3-AC38-68EAB9CCF287}" destId="{2705A515-78F0-44B8-9D24-508E4F1B7520}" srcOrd="0" destOrd="0" presId="urn:microsoft.com/office/officeart/2005/8/layout/vList2"/>
    <dgm:cxn modelId="{0485D9C2-F6FE-4856-B513-0CC66F6ACBB9}" type="presParOf" srcId="{8AC82B43-4170-46D3-AC38-68EAB9CCF287}" destId="{74A99CD4-F699-49E2-AC13-5993622AFE90}" srcOrd="1" destOrd="0" presId="urn:microsoft.com/office/officeart/2005/8/layout/vList2"/>
    <dgm:cxn modelId="{31E8CACC-7299-471E-B535-4C0FF5BF7274}" type="presParOf" srcId="{8AC82B43-4170-46D3-AC38-68EAB9CCF287}" destId="{3BFAADD9-571A-47BA-B9C2-4532DC184521}" srcOrd="2" destOrd="0" presId="urn:microsoft.com/office/officeart/2005/8/layout/vList2"/>
    <dgm:cxn modelId="{3BB57222-CE46-4D78-A06F-24EDCCDC253C}" type="presParOf" srcId="{8AC82B43-4170-46D3-AC38-68EAB9CCF287}" destId="{D790CD21-67B0-43D1-9FDD-E6D7F98A97E9}" srcOrd="3" destOrd="0" presId="urn:microsoft.com/office/officeart/2005/8/layout/vList2"/>
    <dgm:cxn modelId="{96C78D7F-7F29-4D92-A466-0CCCE6D47C79}" type="presParOf" srcId="{8AC82B43-4170-46D3-AC38-68EAB9CCF287}" destId="{C050BD4D-E474-4755-A650-B777AB3AA3C6}" srcOrd="4" destOrd="0" presId="urn:microsoft.com/office/officeart/2005/8/layout/vList2"/>
    <dgm:cxn modelId="{FCC125AE-F506-4C77-BE98-E2B47BBEA5A2}" type="presParOf" srcId="{8AC82B43-4170-46D3-AC38-68EAB9CCF287}" destId="{822DE985-4C99-494D-A173-06C5A48476B5}" srcOrd="5" destOrd="0" presId="urn:microsoft.com/office/officeart/2005/8/layout/vList2"/>
    <dgm:cxn modelId="{278A551A-CD0B-4E13-B709-C04F2C22A5A7}" type="presParOf" srcId="{8AC82B43-4170-46D3-AC38-68EAB9CCF287}" destId="{22B04A48-CDCB-485B-99B9-580857410BCE}" srcOrd="6" destOrd="0" presId="urn:microsoft.com/office/officeart/2005/8/layout/vList2"/>
    <dgm:cxn modelId="{27352485-69CC-4967-B62D-520C7E2FE15B}" type="presParOf" srcId="{8AC82B43-4170-46D3-AC38-68EAB9CCF287}" destId="{E6A56F9C-2997-4473-A9D2-25E6A44FBCA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1A47A93-2489-43CF-9950-F4A6717651F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17C97E-7EDC-4A09-9237-426B2DB12092}">
      <dgm:prSet phldrT="[Text]" custT="1"/>
      <dgm:spPr/>
      <dgm:t>
        <a:bodyPr/>
        <a:lstStyle/>
        <a:p>
          <a:r>
            <a:rPr lang="en-US" sz="2800" dirty="0" smtClean="0">
              <a:latin typeface="Aparajita" pitchFamily="34" charset="0"/>
              <a:cs typeface="Aparajita" pitchFamily="34" charset="0"/>
            </a:rPr>
            <a:t>Right synchronization for right program sites	</a:t>
          </a:r>
          <a:endParaRPr lang="en-US" sz="2800" dirty="0">
            <a:latin typeface="Aparajita" pitchFamily="34" charset="0"/>
            <a:cs typeface="Aparajita" pitchFamily="34" charset="0"/>
          </a:endParaRPr>
        </a:p>
      </dgm:t>
    </dgm:pt>
    <dgm:pt modelId="{0A068FD3-4C0C-4DCD-B24F-B4EECE6C6844}" type="parTrans" cxnId="{42CCD0CB-4E8D-48D8-ACE9-92DA0923BDE9}">
      <dgm:prSet/>
      <dgm:spPr/>
      <dgm:t>
        <a:bodyPr/>
        <a:lstStyle/>
        <a:p>
          <a:endParaRPr lang="en-US"/>
        </a:p>
      </dgm:t>
    </dgm:pt>
    <dgm:pt modelId="{6B55BA7F-3B2F-4CCD-9218-53DE82917F04}" type="sibTrans" cxnId="{42CCD0CB-4E8D-48D8-ACE9-92DA0923BDE9}">
      <dgm:prSet/>
      <dgm:spPr/>
      <dgm:t>
        <a:bodyPr/>
        <a:lstStyle/>
        <a:p>
          <a:endParaRPr lang="en-US"/>
        </a:p>
      </dgm:t>
    </dgm:pt>
    <dgm:pt modelId="{0B722838-1C84-408B-A95B-5D2D09922019}">
      <dgm:prSet phldrT="[Text]" custT="1"/>
      <dgm:spPr/>
      <dgm:t>
        <a:bodyPr/>
        <a:lstStyle/>
        <a:p>
          <a:r>
            <a:rPr lang="en-US" sz="2800" dirty="0" smtClean="0">
              <a:latin typeface="Aparajita" pitchFamily="34" charset="0"/>
              <a:cs typeface="Aparajita" pitchFamily="34" charset="0"/>
            </a:rPr>
            <a:t>Combining different synchronization mechanisms</a:t>
          </a:r>
          <a:endParaRPr lang="en-US" sz="2800" dirty="0">
            <a:latin typeface="Aparajita" pitchFamily="34" charset="0"/>
            <a:cs typeface="Aparajita" pitchFamily="34" charset="0"/>
          </a:endParaRPr>
        </a:p>
      </dgm:t>
    </dgm:pt>
    <dgm:pt modelId="{316BC0AD-5D68-4F37-8B28-E594624DB672}" type="parTrans" cxnId="{34F4DA94-B09C-42AA-893F-2BCE532E9684}">
      <dgm:prSet/>
      <dgm:spPr/>
      <dgm:t>
        <a:bodyPr/>
        <a:lstStyle/>
        <a:p>
          <a:endParaRPr lang="en-US"/>
        </a:p>
      </dgm:t>
    </dgm:pt>
    <dgm:pt modelId="{8F3B87CB-C564-4834-BCC3-DA08B611B51D}" type="sibTrans" cxnId="{34F4DA94-B09C-42AA-893F-2BCE532E9684}">
      <dgm:prSet/>
      <dgm:spPr/>
      <dgm:t>
        <a:bodyPr/>
        <a:lstStyle/>
        <a:p>
          <a:endParaRPr lang="en-US"/>
        </a:p>
      </dgm:t>
    </dgm:pt>
    <dgm:pt modelId="{0EDC9A75-A5C9-4825-AF69-39B98EC579C8}">
      <dgm:prSet phldrT="[Text]" custT="1"/>
      <dgm:spPr/>
      <dgm:t>
        <a:bodyPr/>
        <a:lstStyle/>
        <a:p>
          <a:r>
            <a:rPr lang="en-US" sz="2800" dirty="0" smtClean="0">
              <a:latin typeface="Aparajita" pitchFamily="34" charset="0"/>
              <a:cs typeface="Aparajita" pitchFamily="34" charset="0"/>
            </a:rPr>
            <a:t>Best of different synchronization mechanisms</a:t>
          </a:r>
          <a:endParaRPr lang="en-US" sz="2800" dirty="0">
            <a:latin typeface="Aparajita" pitchFamily="34" charset="0"/>
            <a:cs typeface="Aparajita" pitchFamily="34" charset="0"/>
          </a:endParaRPr>
        </a:p>
      </dgm:t>
    </dgm:pt>
    <dgm:pt modelId="{D450664A-CDA1-4AF3-8A5F-2B7BF5F14865}" type="parTrans" cxnId="{519BC5A7-0DC0-4AE3-9BA5-5C108DCBA5A0}">
      <dgm:prSet/>
      <dgm:spPr/>
      <dgm:t>
        <a:bodyPr/>
        <a:lstStyle/>
        <a:p>
          <a:endParaRPr lang="en-US"/>
        </a:p>
      </dgm:t>
    </dgm:pt>
    <dgm:pt modelId="{B5B8738E-3AC3-4538-A3C1-E0FFB50F445F}" type="sibTrans" cxnId="{519BC5A7-0DC0-4AE3-9BA5-5C108DCBA5A0}">
      <dgm:prSet/>
      <dgm:spPr/>
      <dgm:t>
        <a:bodyPr/>
        <a:lstStyle/>
        <a:p>
          <a:endParaRPr lang="en-US"/>
        </a:p>
      </dgm:t>
    </dgm:pt>
    <dgm:pt modelId="{967AF938-1C54-4CC5-A0CD-9C7B75345DDF}" type="pres">
      <dgm:prSet presAssocID="{11A47A93-2489-43CF-9950-F4A6717651F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97FFC4-1E35-4145-9B67-658E283D0C3E}" type="pres">
      <dgm:prSet presAssocID="{0A17C97E-7EDC-4A09-9237-426B2DB12092}" presName="parentLin" presStyleCnt="0"/>
      <dgm:spPr/>
    </dgm:pt>
    <dgm:pt modelId="{9C3B30CF-AA64-44EB-95F6-C99F544D5D3E}" type="pres">
      <dgm:prSet presAssocID="{0A17C97E-7EDC-4A09-9237-426B2DB1209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5994C52-35F1-4CB5-AFF0-B284CE21A347}" type="pres">
      <dgm:prSet presAssocID="{0A17C97E-7EDC-4A09-9237-426B2DB12092}" presName="parentText" presStyleLbl="node1" presStyleIdx="0" presStyleCnt="3" custScaleX="156088" custScaleY="2484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36345-3D6F-4128-A6D1-723DBB24C8F7}" type="pres">
      <dgm:prSet presAssocID="{0A17C97E-7EDC-4A09-9237-426B2DB12092}" presName="negativeSpace" presStyleCnt="0"/>
      <dgm:spPr/>
    </dgm:pt>
    <dgm:pt modelId="{2B84CFD0-220F-434A-AD12-145E5D1D0738}" type="pres">
      <dgm:prSet presAssocID="{0A17C97E-7EDC-4A09-9237-426B2DB12092}" presName="childText" presStyleLbl="conFgAcc1" presStyleIdx="0" presStyleCnt="3" custScaleY="160709">
        <dgm:presLayoutVars>
          <dgm:bulletEnabled val="1"/>
        </dgm:presLayoutVars>
      </dgm:prSet>
      <dgm:spPr/>
    </dgm:pt>
    <dgm:pt modelId="{D7B1AFB1-AB17-4D34-AFED-FD8DA5BE906E}" type="pres">
      <dgm:prSet presAssocID="{6B55BA7F-3B2F-4CCD-9218-53DE82917F04}" presName="spaceBetweenRectangles" presStyleCnt="0"/>
      <dgm:spPr/>
    </dgm:pt>
    <dgm:pt modelId="{A99DC1D3-1753-4C8F-86DA-0B855A8AFE70}" type="pres">
      <dgm:prSet presAssocID="{0B722838-1C84-408B-A95B-5D2D09922019}" presName="parentLin" presStyleCnt="0"/>
      <dgm:spPr/>
    </dgm:pt>
    <dgm:pt modelId="{D1508D22-D262-490E-B349-2C133E6473E5}" type="pres">
      <dgm:prSet presAssocID="{0B722838-1C84-408B-A95B-5D2D0992201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A05B3D5-4339-41E9-9EB8-1D671779D125}" type="pres">
      <dgm:prSet presAssocID="{0B722838-1C84-408B-A95B-5D2D09922019}" presName="parentText" presStyleLbl="node1" presStyleIdx="1" presStyleCnt="3" custScaleX="179052" custScaleY="2357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229C4-A524-4823-B344-9DBCCD4243CB}" type="pres">
      <dgm:prSet presAssocID="{0B722838-1C84-408B-A95B-5D2D09922019}" presName="negativeSpace" presStyleCnt="0"/>
      <dgm:spPr/>
    </dgm:pt>
    <dgm:pt modelId="{D5014B01-16F9-41CF-AA57-FEB46EE9254B}" type="pres">
      <dgm:prSet presAssocID="{0B722838-1C84-408B-A95B-5D2D09922019}" presName="childText" presStyleLbl="conFgAcc1" presStyleIdx="1" presStyleCnt="3" custScaleY="137283">
        <dgm:presLayoutVars>
          <dgm:bulletEnabled val="1"/>
        </dgm:presLayoutVars>
      </dgm:prSet>
      <dgm:spPr/>
    </dgm:pt>
    <dgm:pt modelId="{8AFA8CA0-039D-4F95-A669-5143BB990AA3}" type="pres">
      <dgm:prSet presAssocID="{8F3B87CB-C564-4834-BCC3-DA08B611B51D}" presName="spaceBetweenRectangles" presStyleCnt="0"/>
      <dgm:spPr/>
    </dgm:pt>
    <dgm:pt modelId="{88A45350-951C-467F-8E59-FE1A7D751562}" type="pres">
      <dgm:prSet presAssocID="{0EDC9A75-A5C9-4825-AF69-39B98EC579C8}" presName="parentLin" presStyleCnt="0"/>
      <dgm:spPr/>
    </dgm:pt>
    <dgm:pt modelId="{36D4AE25-66AC-4E38-961F-DB73275EAEF9}" type="pres">
      <dgm:prSet presAssocID="{0EDC9A75-A5C9-4825-AF69-39B98EC579C8}" presName="parentLeftMargin" presStyleLbl="node1" presStyleIdx="1" presStyleCnt="3" custScaleX="179052" custScaleY="235795"/>
      <dgm:spPr/>
      <dgm:t>
        <a:bodyPr/>
        <a:lstStyle/>
        <a:p>
          <a:endParaRPr lang="en-US"/>
        </a:p>
      </dgm:t>
    </dgm:pt>
    <dgm:pt modelId="{B614F8BE-F320-42ED-8C75-E4361332753A}" type="pres">
      <dgm:prSet presAssocID="{0EDC9A75-A5C9-4825-AF69-39B98EC579C8}" presName="parentText" presStyleLbl="node1" presStyleIdx="2" presStyleCnt="3" custScaleX="243328" custScaleY="2447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E46CF-1F8E-46CB-994D-1165C98FF9B8}" type="pres">
      <dgm:prSet presAssocID="{0EDC9A75-A5C9-4825-AF69-39B98EC579C8}" presName="negativeSpace" presStyleCnt="0"/>
      <dgm:spPr/>
    </dgm:pt>
    <dgm:pt modelId="{0240F2BA-DB8D-4F6D-B1BD-B30DB57F8653}" type="pres">
      <dgm:prSet presAssocID="{0EDC9A75-A5C9-4825-AF69-39B98EC579C8}" presName="childText" presStyleLbl="conFgAcc1" presStyleIdx="2" presStyleCnt="3" custScaleY="154832">
        <dgm:presLayoutVars>
          <dgm:bulletEnabled val="1"/>
        </dgm:presLayoutVars>
      </dgm:prSet>
      <dgm:spPr/>
    </dgm:pt>
  </dgm:ptLst>
  <dgm:cxnLst>
    <dgm:cxn modelId="{136E9EC8-60A0-4081-A2A9-1A987F01507B}" type="presOf" srcId="{0EDC9A75-A5C9-4825-AF69-39B98EC579C8}" destId="{36D4AE25-66AC-4E38-961F-DB73275EAEF9}" srcOrd="0" destOrd="0" presId="urn:microsoft.com/office/officeart/2005/8/layout/list1"/>
    <dgm:cxn modelId="{D2E4B916-17E9-4165-8D57-56C30CFA3A25}" type="presOf" srcId="{0A17C97E-7EDC-4A09-9237-426B2DB12092}" destId="{F5994C52-35F1-4CB5-AFF0-B284CE21A347}" srcOrd="1" destOrd="0" presId="urn:microsoft.com/office/officeart/2005/8/layout/list1"/>
    <dgm:cxn modelId="{519BC5A7-0DC0-4AE3-9BA5-5C108DCBA5A0}" srcId="{11A47A93-2489-43CF-9950-F4A6717651F0}" destId="{0EDC9A75-A5C9-4825-AF69-39B98EC579C8}" srcOrd="2" destOrd="0" parTransId="{D450664A-CDA1-4AF3-8A5F-2B7BF5F14865}" sibTransId="{B5B8738E-3AC3-4538-A3C1-E0FFB50F445F}"/>
    <dgm:cxn modelId="{34F4DA94-B09C-42AA-893F-2BCE532E9684}" srcId="{11A47A93-2489-43CF-9950-F4A6717651F0}" destId="{0B722838-1C84-408B-A95B-5D2D09922019}" srcOrd="1" destOrd="0" parTransId="{316BC0AD-5D68-4F37-8B28-E594624DB672}" sibTransId="{8F3B87CB-C564-4834-BCC3-DA08B611B51D}"/>
    <dgm:cxn modelId="{0BD2E317-CB1E-4D15-9665-CC711C896194}" type="presOf" srcId="{0A17C97E-7EDC-4A09-9237-426B2DB12092}" destId="{9C3B30CF-AA64-44EB-95F6-C99F544D5D3E}" srcOrd="0" destOrd="0" presId="urn:microsoft.com/office/officeart/2005/8/layout/list1"/>
    <dgm:cxn modelId="{34D3A660-1F15-45CE-8C67-BEF325BD8F39}" type="presOf" srcId="{0B722838-1C84-408B-A95B-5D2D09922019}" destId="{D1508D22-D262-490E-B349-2C133E6473E5}" srcOrd="0" destOrd="0" presId="urn:microsoft.com/office/officeart/2005/8/layout/list1"/>
    <dgm:cxn modelId="{FB82463C-53C9-4A18-B10A-6B620CF96566}" type="presOf" srcId="{11A47A93-2489-43CF-9950-F4A6717651F0}" destId="{967AF938-1C54-4CC5-A0CD-9C7B75345DDF}" srcOrd="0" destOrd="0" presId="urn:microsoft.com/office/officeart/2005/8/layout/list1"/>
    <dgm:cxn modelId="{4B81029A-30EE-473E-AD26-6762C8718F19}" type="presOf" srcId="{0EDC9A75-A5C9-4825-AF69-39B98EC579C8}" destId="{B614F8BE-F320-42ED-8C75-E4361332753A}" srcOrd="1" destOrd="0" presId="urn:microsoft.com/office/officeart/2005/8/layout/list1"/>
    <dgm:cxn modelId="{9E09F062-418E-4C3B-8248-DF8FF1B9174D}" type="presOf" srcId="{0B722838-1C84-408B-A95B-5D2D09922019}" destId="{AA05B3D5-4339-41E9-9EB8-1D671779D125}" srcOrd="1" destOrd="0" presId="urn:microsoft.com/office/officeart/2005/8/layout/list1"/>
    <dgm:cxn modelId="{42CCD0CB-4E8D-48D8-ACE9-92DA0923BDE9}" srcId="{11A47A93-2489-43CF-9950-F4A6717651F0}" destId="{0A17C97E-7EDC-4A09-9237-426B2DB12092}" srcOrd="0" destOrd="0" parTransId="{0A068FD3-4C0C-4DCD-B24F-B4EECE6C6844}" sibTransId="{6B55BA7F-3B2F-4CCD-9218-53DE82917F04}"/>
    <dgm:cxn modelId="{8C9C7C92-3718-4224-B2E8-7209144F50FC}" type="presParOf" srcId="{967AF938-1C54-4CC5-A0CD-9C7B75345DDF}" destId="{F197FFC4-1E35-4145-9B67-658E283D0C3E}" srcOrd="0" destOrd="0" presId="urn:microsoft.com/office/officeart/2005/8/layout/list1"/>
    <dgm:cxn modelId="{3F65096D-987D-4C97-AE5D-39172AF6C75C}" type="presParOf" srcId="{F197FFC4-1E35-4145-9B67-658E283D0C3E}" destId="{9C3B30CF-AA64-44EB-95F6-C99F544D5D3E}" srcOrd="0" destOrd="0" presId="urn:microsoft.com/office/officeart/2005/8/layout/list1"/>
    <dgm:cxn modelId="{DD57EC4E-AA36-4712-9E73-AC4E2385C77F}" type="presParOf" srcId="{F197FFC4-1E35-4145-9B67-658E283D0C3E}" destId="{F5994C52-35F1-4CB5-AFF0-B284CE21A347}" srcOrd="1" destOrd="0" presId="urn:microsoft.com/office/officeart/2005/8/layout/list1"/>
    <dgm:cxn modelId="{DEB34878-5B1A-4744-99E8-22A0DBD6B0A6}" type="presParOf" srcId="{967AF938-1C54-4CC5-A0CD-9C7B75345DDF}" destId="{81636345-3D6F-4128-A6D1-723DBB24C8F7}" srcOrd="1" destOrd="0" presId="urn:microsoft.com/office/officeart/2005/8/layout/list1"/>
    <dgm:cxn modelId="{BB43AB04-F2F3-43C3-A558-8F906FCB21AA}" type="presParOf" srcId="{967AF938-1C54-4CC5-A0CD-9C7B75345DDF}" destId="{2B84CFD0-220F-434A-AD12-145E5D1D0738}" srcOrd="2" destOrd="0" presId="urn:microsoft.com/office/officeart/2005/8/layout/list1"/>
    <dgm:cxn modelId="{57042ED0-3F10-4312-857C-64C8EB677FE9}" type="presParOf" srcId="{967AF938-1C54-4CC5-A0CD-9C7B75345DDF}" destId="{D7B1AFB1-AB17-4D34-AFED-FD8DA5BE906E}" srcOrd="3" destOrd="0" presId="urn:microsoft.com/office/officeart/2005/8/layout/list1"/>
    <dgm:cxn modelId="{FA91CA2E-D2ED-4A48-B94F-39317D5D9194}" type="presParOf" srcId="{967AF938-1C54-4CC5-A0CD-9C7B75345DDF}" destId="{A99DC1D3-1753-4C8F-86DA-0B855A8AFE70}" srcOrd="4" destOrd="0" presId="urn:microsoft.com/office/officeart/2005/8/layout/list1"/>
    <dgm:cxn modelId="{46FF7EE7-BC89-42F9-B7CC-E40806F10144}" type="presParOf" srcId="{A99DC1D3-1753-4C8F-86DA-0B855A8AFE70}" destId="{D1508D22-D262-490E-B349-2C133E6473E5}" srcOrd="0" destOrd="0" presId="urn:microsoft.com/office/officeart/2005/8/layout/list1"/>
    <dgm:cxn modelId="{DFDBE726-C1A1-451F-8069-05E4424D836B}" type="presParOf" srcId="{A99DC1D3-1753-4C8F-86DA-0B855A8AFE70}" destId="{AA05B3D5-4339-41E9-9EB8-1D671779D125}" srcOrd="1" destOrd="0" presId="urn:microsoft.com/office/officeart/2005/8/layout/list1"/>
    <dgm:cxn modelId="{21BADC73-C734-4047-90A9-329E0CCA38D9}" type="presParOf" srcId="{967AF938-1C54-4CC5-A0CD-9C7B75345DDF}" destId="{A33229C4-A524-4823-B344-9DBCCD4243CB}" srcOrd="5" destOrd="0" presId="urn:microsoft.com/office/officeart/2005/8/layout/list1"/>
    <dgm:cxn modelId="{EE7A7919-2B2E-42EB-97EA-1DE4508480D8}" type="presParOf" srcId="{967AF938-1C54-4CC5-A0CD-9C7B75345DDF}" destId="{D5014B01-16F9-41CF-AA57-FEB46EE9254B}" srcOrd="6" destOrd="0" presId="urn:microsoft.com/office/officeart/2005/8/layout/list1"/>
    <dgm:cxn modelId="{9580BF11-3B29-4307-A9FA-01F18C6436D7}" type="presParOf" srcId="{967AF938-1C54-4CC5-A0CD-9C7B75345DDF}" destId="{8AFA8CA0-039D-4F95-A669-5143BB990AA3}" srcOrd="7" destOrd="0" presId="urn:microsoft.com/office/officeart/2005/8/layout/list1"/>
    <dgm:cxn modelId="{2E127459-C9FC-420E-8D02-595EB181F9FC}" type="presParOf" srcId="{967AF938-1C54-4CC5-A0CD-9C7B75345DDF}" destId="{88A45350-951C-467F-8E59-FE1A7D751562}" srcOrd="8" destOrd="0" presId="urn:microsoft.com/office/officeart/2005/8/layout/list1"/>
    <dgm:cxn modelId="{38C019E9-AEED-4DA5-BA94-C31CEDE6E6E8}" type="presParOf" srcId="{88A45350-951C-467F-8E59-FE1A7D751562}" destId="{36D4AE25-66AC-4E38-961F-DB73275EAEF9}" srcOrd="0" destOrd="0" presId="urn:microsoft.com/office/officeart/2005/8/layout/list1"/>
    <dgm:cxn modelId="{F5F482B1-11E9-47C0-B820-C5A8BE5E907F}" type="presParOf" srcId="{88A45350-951C-467F-8E59-FE1A7D751562}" destId="{B614F8BE-F320-42ED-8C75-E4361332753A}" srcOrd="1" destOrd="0" presId="urn:microsoft.com/office/officeart/2005/8/layout/list1"/>
    <dgm:cxn modelId="{E531457A-BDA2-464F-9FC8-5A855A02ECC6}" type="presParOf" srcId="{967AF938-1C54-4CC5-A0CD-9C7B75345DDF}" destId="{3A4E46CF-1F8E-46CB-994D-1165C98FF9B8}" srcOrd="9" destOrd="0" presId="urn:microsoft.com/office/officeart/2005/8/layout/list1"/>
    <dgm:cxn modelId="{A0CE3352-0C1B-4184-8C8E-366E0DD7F144}" type="presParOf" srcId="{967AF938-1C54-4CC5-A0CD-9C7B75345DDF}" destId="{0240F2BA-DB8D-4F6D-B1BD-B30DB57F86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700CBCD-B2A2-4176-B5D3-17D5AD77CA3C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304D4E1-CE0E-4495-9F43-2B215CAAEB60}">
      <dgm:prSet phldrT="[Text]" custT="1"/>
      <dgm:spPr/>
      <dgm:t>
        <a:bodyPr/>
        <a:lstStyle/>
        <a:p>
          <a:r>
            <a:rPr lang="en-US" sz="2000" dirty="0" smtClean="0"/>
            <a:t>Right locks for right sites</a:t>
          </a:r>
          <a:endParaRPr lang="en-US" sz="2000" dirty="0"/>
        </a:p>
      </dgm:t>
    </dgm:pt>
    <dgm:pt modelId="{D47B1E5A-16EF-4568-BFA8-842D1485994B}" type="parTrans" cxnId="{4FEFCD0B-7262-47E6-82B3-03616BC01A90}">
      <dgm:prSet/>
      <dgm:spPr/>
      <dgm:t>
        <a:bodyPr/>
        <a:lstStyle/>
        <a:p>
          <a:endParaRPr lang="en-US"/>
        </a:p>
      </dgm:t>
    </dgm:pt>
    <dgm:pt modelId="{32918E3E-8394-4BD2-B52B-8733471DE242}" type="sibTrans" cxnId="{4FEFCD0B-7262-47E6-82B3-03616BC01A90}">
      <dgm:prSet/>
      <dgm:spPr/>
      <dgm:t>
        <a:bodyPr/>
        <a:lstStyle/>
        <a:p>
          <a:endParaRPr lang="en-US"/>
        </a:p>
      </dgm:t>
    </dgm:pt>
    <dgm:pt modelId="{B2F576D4-CADF-4567-A4A6-1495B2D4F6EE}">
      <dgm:prSet phldrT="[Text]" custT="1"/>
      <dgm:spPr/>
      <dgm:t>
        <a:bodyPr/>
        <a:lstStyle/>
        <a:p>
          <a:r>
            <a:rPr lang="en-US" sz="2000" dirty="0" smtClean="0"/>
            <a:t>Cost-benefit model</a:t>
          </a:r>
          <a:endParaRPr lang="en-US" sz="2000" dirty="0"/>
        </a:p>
      </dgm:t>
    </dgm:pt>
    <dgm:pt modelId="{B581F240-1BC2-4025-9ED4-35E56892FDC8}" type="parTrans" cxnId="{E80CF3D9-4535-47FB-91ED-7A7DCDE427FB}">
      <dgm:prSet/>
      <dgm:spPr/>
      <dgm:t>
        <a:bodyPr/>
        <a:lstStyle/>
        <a:p>
          <a:endParaRPr lang="en-US"/>
        </a:p>
      </dgm:t>
    </dgm:pt>
    <dgm:pt modelId="{D77CC458-1B52-45E3-8F64-C93D378BD236}" type="sibTrans" cxnId="{E80CF3D9-4535-47FB-91ED-7A7DCDE427FB}">
      <dgm:prSet/>
      <dgm:spPr/>
      <dgm:t>
        <a:bodyPr/>
        <a:lstStyle/>
        <a:p>
          <a:endParaRPr lang="en-US"/>
        </a:p>
      </dgm:t>
    </dgm:pt>
    <dgm:pt modelId="{A6D7EC85-D855-4525-A5C0-5EFF9AA449D6}">
      <dgm:prSet phldrT="[Text]" custT="1"/>
      <dgm:spPr/>
      <dgm:t>
        <a:bodyPr/>
        <a:lstStyle/>
        <a:p>
          <a:r>
            <a:rPr lang="en-US" sz="2000" dirty="0" smtClean="0"/>
            <a:t>Assignment algorithm</a:t>
          </a:r>
          <a:endParaRPr lang="en-US" sz="2000" dirty="0"/>
        </a:p>
      </dgm:t>
    </dgm:pt>
    <dgm:pt modelId="{281D7273-2C63-4C7D-BBE2-F06C1CD1281F}" type="parTrans" cxnId="{6C8ECE5A-7051-4373-A365-A05651CB84B5}">
      <dgm:prSet/>
      <dgm:spPr/>
      <dgm:t>
        <a:bodyPr/>
        <a:lstStyle/>
        <a:p>
          <a:endParaRPr lang="en-US"/>
        </a:p>
      </dgm:t>
    </dgm:pt>
    <dgm:pt modelId="{049379DE-0858-4116-86DC-3CAAF2891C14}" type="sibTrans" cxnId="{6C8ECE5A-7051-4373-A365-A05651CB84B5}">
      <dgm:prSet/>
      <dgm:spPr/>
      <dgm:t>
        <a:bodyPr/>
        <a:lstStyle/>
        <a:p>
          <a:endParaRPr lang="en-US"/>
        </a:p>
      </dgm:t>
    </dgm:pt>
    <dgm:pt modelId="{7D4EBF20-0A74-4367-9D14-1D89D07DE1D7}">
      <dgm:prSet phldrT="[Text]" custT="1"/>
      <dgm:spPr/>
      <dgm:t>
        <a:bodyPr/>
        <a:lstStyle/>
        <a:p>
          <a:r>
            <a:rPr lang="en-US" sz="2200" dirty="0" smtClean="0"/>
            <a:t>Profiling</a:t>
          </a:r>
          <a:endParaRPr lang="en-US" sz="2200" dirty="0"/>
        </a:p>
      </dgm:t>
    </dgm:pt>
    <dgm:pt modelId="{1EDEDB9E-65A9-4DC0-BCE7-754A8DA7A435}" type="parTrans" cxnId="{63E60D5B-8EED-473B-BAEF-AD055D2AFF7C}">
      <dgm:prSet/>
      <dgm:spPr/>
      <dgm:t>
        <a:bodyPr/>
        <a:lstStyle/>
        <a:p>
          <a:endParaRPr lang="en-US"/>
        </a:p>
      </dgm:t>
    </dgm:pt>
    <dgm:pt modelId="{18CE3DCC-2DAA-4BB8-90E8-5014755A41CC}" type="sibTrans" cxnId="{63E60D5B-8EED-473B-BAEF-AD055D2AFF7C}">
      <dgm:prSet/>
      <dgm:spPr/>
      <dgm:t>
        <a:bodyPr/>
        <a:lstStyle/>
        <a:p>
          <a:endParaRPr lang="en-US"/>
        </a:p>
      </dgm:t>
    </dgm:pt>
    <dgm:pt modelId="{0953E1A7-9BA2-4C97-87E4-B178F7706791}">
      <dgm:prSet phldrT="[Text]" custT="1"/>
      <dgm:spPr/>
      <dgm:t>
        <a:bodyPr/>
        <a:lstStyle/>
        <a:p>
          <a:r>
            <a:rPr lang="en-US" sz="2000" dirty="0" smtClean="0"/>
            <a:t>Combine static and dynamic locks</a:t>
          </a:r>
          <a:endParaRPr lang="en-US" sz="2000" dirty="0"/>
        </a:p>
      </dgm:t>
    </dgm:pt>
    <dgm:pt modelId="{BAD07F43-0FC1-4A0C-9DEE-D6EACF989195}" type="sibTrans" cxnId="{AEAFA108-843A-483D-B3E4-22DFF3140BE7}">
      <dgm:prSet/>
      <dgm:spPr/>
      <dgm:t>
        <a:bodyPr/>
        <a:lstStyle/>
        <a:p>
          <a:endParaRPr lang="en-US"/>
        </a:p>
      </dgm:t>
    </dgm:pt>
    <dgm:pt modelId="{A323CFAD-7D88-48CF-BA9E-32214DBF5242}" type="parTrans" cxnId="{AEAFA108-843A-483D-B3E4-22DFF3140BE7}">
      <dgm:prSet/>
      <dgm:spPr/>
      <dgm:t>
        <a:bodyPr/>
        <a:lstStyle/>
        <a:p>
          <a:endParaRPr lang="en-US"/>
        </a:p>
      </dgm:t>
    </dgm:pt>
    <dgm:pt modelId="{D147A734-274D-4FF3-8A21-361B99FDD56F}">
      <dgm:prSet/>
      <dgm:spPr/>
      <dgm:t>
        <a:bodyPr/>
        <a:lstStyle/>
        <a:p>
          <a:endParaRPr lang="en-US"/>
        </a:p>
      </dgm:t>
    </dgm:pt>
    <dgm:pt modelId="{F212F862-A92D-42F8-938D-0B3ED39CCACA}" type="parTrans" cxnId="{CCF85B52-91DD-4777-9390-F7344C452B2D}">
      <dgm:prSet/>
      <dgm:spPr/>
      <dgm:t>
        <a:bodyPr/>
        <a:lstStyle/>
        <a:p>
          <a:endParaRPr lang="en-US"/>
        </a:p>
      </dgm:t>
    </dgm:pt>
    <dgm:pt modelId="{98908557-2852-4A29-8AAB-D173916C6610}" type="sibTrans" cxnId="{CCF85B52-91DD-4777-9390-F7344C452B2D}">
      <dgm:prSet/>
      <dgm:spPr/>
      <dgm:t>
        <a:bodyPr/>
        <a:lstStyle/>
        <a:p>
          <a:endParaRPr lang="en-US"/>
        </a:p>
      </dgm:t>
    </dgm:pt>
    <dgm:pt modelId="{70CD1354-A33D-458F-9835-2EF0AB3B2D7D}" type="pres">
      <dgm:prSet presAssocID="{D700CBCD-B2A2-4176-B5D3-17D5AD77CA3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823C65-6A88-4778-883D-666EBC3C9813}" type="pres">
      <dgm:prSet presAssocID="{2304D4E1-CE0E-4495-9F43-2B215CAAEB60}" presName="centerShape" presStyleLbl="node0" presStyleIdx="0" presStyleCnt="1" custScaleX="121000" custScaleY="121000"/>
      <dgm:spPr/>
      <dgm:t>
        <a:bodyPr/>
        <a:lstStyle/>
        <a:p>
          <a:endParaRPr lang="en-US"/>
        </a:p>
      </dgm:t>
    </dgm:pt>
    <dgm:pt modelId="{128DF5F2-5A77-44B6-8D08-5CD238635536}" type="pres">
      <dgm:prSet presAssocID="{B581F240-1BC2-4025-9ED4-35E56892FDC8}" presName="parTrans" presStyleLbl="sibTrans2D1" presStyleIdx="0" presStyleCnt="4" custAng="13858631" custFlipHor="1" custScaleX="461940" custLinFactX="145050" custLinFactNeighborX="200000" custLinFactNeighborY="-14032"/>
      <dgm:spPr/>
      <dgm:t>
        <a:bodyPr/>
        <a:lstStyle/>
        <a:p>
          <a:endParaRPr lang="en-US"/>
        </a:p>
      </dgm:t>
    </dgm:pt>
    <dgm:pt modelId="{16FBAC8C-8BBA-4F62-B673-4F7051D259F8}" type="pres">
      <dgm:prSet presAssocID="{B581F240-1BC2-4025-9ED4-35E56892FDC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A6F1DF8-11BC-4E08-B979-415101D30271}" type="pres">
      <dgm:prSet presAssocID="{B2F576D4-CADF-4567-A4A6-1495B2D4F6EE}" presName="node" presStyleLbl="node1" presStyleIdx="0" presStyleCnt="4" custScaleX="1100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D6298-6BAC-4E58-AE11-39228676C201}" type="pres">
      <dgm:prSet presAssocID="{281D7273-2C63-4C7D-BBE2-F06C1CD1281F}" presName="parTrans" presStyleLbl="sibTrans2D1" presStyleIdx="1" presStyleCnt="4" custFlipHor="1" custScaleX="142451"/>
      <dgm:spPr/>
      <dgm:t>
        <a:bodyPr/>
        <a:lstStyle/>
        <a:p>
          <a:endParaRPr lang="en-US"/>
        </a:p>
      </dgm:t>
    </dgm:pt>
    <dgm:pt modelId="{BBD7362D-5388-4563-9708-68310F3D6BAF}" type="pres">
      <dgm:prSet presAssocID="{281D7273-2C63-4C7D-BBE2-F06C1CD1281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20164A3-63B0-48FD-9359-2DF1FE6068F6}" type="pres">
      <dgm:prSet presAssocID="{A6D7EC85-D855-4525-A5C0-5EFF9AA449D6}" presName="node" presStyleLbl="node1" presStyleIdx="1" presStyleCnt="4" custScaleX="12956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C9E94-26C4-4A2A-8BDF-A6252DF8DE05}" type="pres">
      <dgm:prSet presAssocID="{A323CFAD-7D88-48CF-BA9E-32214DBF5242}" presName="parTrans" presStyleLbl="sibTrans2D1" presStyleIdx="2" presStyleCnt="4" custScaleX="170885"/>
      <dgm:spPr/>
      <dgm:t>
        <a:bodyPr/>
        <a:lstStyle/>
        <a:p>
          <a:endParaRPr lang="en-US"/>
        </a:p>
      </dgm:t>
    </dgm:pt>
    <dgm:pt modelId="{66361528-2447-4842-BBE8-D4712AB07E07}" type="pres">
      <dgm:prSet presAssocID="{A323CFAD-7D88-48CF-BA9E-32214DBF524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B4198F-35D9-4354-BFE3-BCFFFDB96F7D}" type="pres">
      <dgm:prSet presAssocID="{0953E1A7-9BA2-4C97-87E4-B178F7706791}" presName="node" presStyleLbl="node1" presStyleIdx="2" presStyleCnt="4" custScaleX="1100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AC6AF-2D49-4CB2-9687-87A9659B078C}" type="pres">
      <dgm:prSet presAssocID="{1EDEDB9E-65A9-4DC0-BCE7-754A8DA7A435}" presName="parTrans" presStyleLbl="sibTrans2D1" presStyleIdx="3" presStyleCnt="4" custAng="2509060" custFlipHor="1" custScaleX="698652" custLinFactX="-13728" custLinFactY="-72106" custLinFactNeighborX="-100000" custLinFactNeighborY="-100000"/>
      <dgm:spPr/>
      <dgm:t>
        <a:bodyPr/>
        <a:lstStyle/>
        <a:p>
          <a:endParaRPr lang="en-US"/>
        </a:p>
      </dgm:t>
    </dgm:pt>
    <dgm:pt modelId="{F320898E-9277-4545-977B-E9C46C3EE58C}" type="pres">
      <dgm:prSet presAssocID="{1EDEDB9E-65A9-4DC0-BCE7-754A8DA7A43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84E55B1-B49E-4826-AC18-544A28993492}" type="pres">
      <dgm:prSet presAssocID="{7D4EBF20-0A74-4367-9D14-1D89D07DE1D7}" presName="node" presStyleLbl="node1" presStyleIdx="3" presStyleCnt="4" custScaleX="11677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FAA05F-51B8-438C-966B-9224842944DE}" type="presOf" srcId="{1EDEDB9E-65A9-4DC0-BCE7-754A8DA7A435}" destId="{F320898E-9277-4545-977B-E9C46C3EE58C}" srcOrd="1" destOrd="0" presId="urn:microsoft.com/office/officeart/2005/8/layout/radial5"/>
    <dgm:cxn modelId="{AD38C8C2-0CF9-4FEC-9999-759F2E28707C}" type="presOf" srcId="{A6D7EC85-D855-4525-A5C0-5EFF9AA449D6}" destId="{620164A3-63B0-48FD-9359-2DF1FE6068F6}" srcOrd="0" destOrd="0" presId="urn:microsoft.com/office/officeart/2005/8/layout/radial5"/>
    <dgm:cxn modelId="{998B4704-F9D6-46B8-AEEA-16FC28101E88}" type="presOf" srcId="{0953E1A7-9BA2-4C97-87E4-B178F7706791}" destId="{3BB4198F-35D9-4354-BFE3-BCFFFDB96F7D}" srcOrd="0" destOrd="0" presId="urn:microsoft.com/office/officeart/2005/8/layout/radial5"/>
    <dgm:cxn modelId="{4FEFCD0B-7262-47E6-82B3-03616BC01A90}" srcId="{D700CBCD-B2A2-4176-B5D3-17D5AD77CA3C}" destId="{2304D4E1-CE0E-4495-9F43-2B215CAAEB60}" srcOrd="0" destOrd="0" parTransId="{D47B1E5A-16EF-4568-BFA8-842D1485994B}" sibTransId="{32918E3E-8394-4BD2-B52B-8733471DE242}"/>
    <dgm:cxn modelId="{E08C3FD0-8075-4641-B9B0-CDA05D2DEAA2}" type="presOf" srcId="{D700CBCD-B2A2-4176-B5D3-17D5AD77CA3C}" destId="{70CD1354-A33D-458F-9835-2EF0AB3B2D7D}" srcOrd="0" destOrd="0" presId="urn:microsoft.com/office/officeart/2005/8/layout/radial5"/>
    <dgm:cxn modelId="{A80C4D30-ED45-4F8C-A9D5-89EC8E6A796C}" type="presOf" srcId="{A323CFAD-7D88-48CF-BA9E-32214DBF5242}" destId="{66361528-2447-4842-BBE8-D4712AB07E07}" srcOrd="1" destOrd="0" presId="urn:microsoft.com/office/officeart/2005/8/layout/radial5"/>
    <dgm:cxn modelId="{751CD99E-F6DE-451F-87A7-25D691352DA2}" type="presOf" srcId="{7D4EBF20-0A74-4367-9D14-1D89D07DE1D7}" destId="{984E55B1-B49E-4826-AC18-544A28993492}" srcOrd="0" destOrd="0" presId="urn:microsoft.com/office/officeart/2005/8/layout/radial5"/>
    <dgm:cxn modelId="{6745F5F0-3928-4D7D-B609-6FFF2A29FC1C}" type="presOf" srcId="{2304D4E1-CE0E-4495-9F43-2B215CAAEB60}" destId="{F3823C65-6A88-4778-883D-666EBC3C9813}" srcOrd="0" destOrd="0" presId="urn:microsoft.com/office/officeart/2005/8/layout/radial5"/>
    <dgm:cxn modelId="{63E60D5B-8EED-473B-BAEF-AD055D2AFF7C}" srcId="{2304D4E1-CE0E-4495-9F43-2B215CAAEB60}" destId="{7D4EBF20-0A74-4367-9D14-1D89D07DE1D7}" srcOrd="3" destOrd="0" parTransId="{1EDEDB9E-65A9-4DC0-BCE7-754A8DA7A435}" sibTransId="{18CE3DCC-2DAA-4BB8-90E8-5014755A41CC}"/>
    <dgm:cxn modelId="{762A8A54-B461-48D1-AF2E-BA9A4A045869}" type="presOf" srcId="{281D7273-2C63-4C7D-BBE2-F06C1CD1281F}" destId="{B30D6298-6BAC-4E58-AE11-39228676C201}" srcOrd="0" destOrd="0" presId="urn:microsoft.com/office/officeart/2005/8/layout/radial5"/>
    <dgm:cxn modelId="{FE605F0C-734A-47B0-A45D-A778FFD5A5A0}" type="presOf" srcId="{B581F240-1BC2-4025-9ED4-35E56892FDC8}" destId="{16FBAC8C-8BBA-4F62-B673-4F7051D259F8}" srcOrd="1" destOrd="0" presId="urn:microsoft.com/office/officeart/2005/8/layout/radial5"/>
    <dgm:cxn modelId="{AEAFA108-843A-483D-B3E4-22DFF3140BE7}" srcId="{2304D4E1-CE0E-4495-9F43-2B215CAAEB60}" destId="{0953E1A7-9BA2-4C97-87E4-B178F7706791}" srcOrd="2" destOrd="0" parTransId="{A323CFAD-7D88-48CF-BA9E-32214DBF5242}" sibTransId="{BAD07F43-0FC1-4A0C-9DEE-D6EACF989195}"/>
    <dgm:cxn modelId="{6C8E953E-9B68-41BE-B524-DB86DD4C9827}" type="presOf" srcId="{281D7273-2C63-4C7D-BBE2-F06C1CD1281F}" destId="{BBD7362D-5388-4563-9708-68310F3D6BAF}" srcOrd="1" destOrd="0" presId="urn:microsoft.com/office/officeart/2005/8/layout/radial5"/>
    <dgm:cxn modelId="{6C8ECE5A-7051-4373-A365-A05651CB84B5}" srcId="{2304D4E1-CE0E-4495-9F43-2B215CAAEB60}" destId="{A6D7EC85-D855-4525-A5C0-5EFF9AA449D6}" srcOrd="1" destOrd="0" parTransId="{281D7273-2C63-4C7D-BBE2-F06C1CD1281F}" sibTransId="{049379DE-0858-4116-86DC-3CAAF2891C14}"/>
    <dgm:cxn modelId="{E80CF3D9-4535-47FB-91ED-7A7DCDE427FB}" srcId="{2304D4E1-CE0E-4495-9F43-2B215CAAEB60}" destId="{B2F576D4-CADF-4567-A4A6-1495B2D4F6EE}" srcOrd="0" destOrd="0" parTransId="{B581F240-1BC2-4025-9ED4-35E56892FDC8}" sibTransId="{D77CC458-1B52-45E3-8F64-C93D378BD236}"/>
    <dgm:cxn modelId="{CFB89E98-B813-454D-AB2C-83A84F009522}" type="presOf" srcId="{B2F576D4-CADF-4567-A4A6-1495B2D4F6EE}" destId="{0A6F1DF8-11BC-4E08-B979-415101D30271}" srcOrd="0" destOrd="0" presId="urn:microsoft.com/office/officeart/2005/8/layout/radial5"/>
    <dgm:cxn modelId="{CCF85B52-91DD-4777-9390-F7344C452B2D}" srcId="{D700CBCD-B2A2-4176-B5D3-17D5AD77CA3C}" destId="{D147A734-274D-4FF3-8A21-361B99FDD56F}" srcOrd="1" destOrd="0" parTransId="{F212F862-A92D-42F8-938D-0B3ED39CCACA}" sibTransId="{98908557-2852-4A29-8AAB-D173916C6610}"/>
    <dgm:cxn modelId="{D2CD608D-A4B3-4562-A234-AF4462D7DD04}" type="presOf" srcId="{B581F240-1BC2-4025-9ED4-35E56892FDC8}" destId="{128DF5F2-5A77-44B6-8D08-5CD238635536}" srcOrd="0" destOrd="0" presId="urn:microsoft.com/office/officeart/2005/8/layout/radial5"/>
    <dgm:cxn modelId="{4B2B81D2-5899-453C-AA8F-0977455A904E}" type="presOf" srcId="{A323CFAD-7D88-48CF-BA9E-32214DBF5242}" destId="{8AAC9E94-26C4-4A2A-8BDF-A6252DF8DE05}" srcOrd="0" destOrd="0" presId="urn:microsoft.com/office/officeart/2005/8/layout/radial5"/>
    <dgm:cxn modelId="{137D2BFD-6FC3-4D51-A34B-D9696E3FB0AF}" type="presOf" srcId="{1EDEDB9E-65A9-4DC0-BCE7-754A8DA7A435}" destId="{DA1AC6AF-2D49-4CB2-9687-87A9659B078C}" srcOrd="0" destOrd="0" presId="urn:microsoft.com/office/officeart/2005/8/layout/radial5"/>
    <dgm:cxn modelId="{23EB4F9D-06C8-493C-90BC-CF56833F8896}" type="presParOf" srcId="{70CD1354-A33D-458F-9835-2EF0AB3B2D7D}" destId="{F3823C65-6A88-4778-883D-666EBC3C9813}" srcOrd="0" destOrd="0" presId="urn:microsoft.com/office/officeart/2005/8/layout/radial5"/>
    <dgm:cxn modelId="{4DE60633-FDF0-4D8F-A42E-8F765E04FA18}" type="presParOf" srcId="{70CD1354-A33D-458F-9835-2EF0AB3B2D7D}" destId="{128DF5F2-5A77-44B6-8D08-5CD238635536}" srcOrd="1" destOrd="0" presId="urn:microsoft.com/office/officeart/2005/8/layout/radial5"/>
    <dgm:cxn modelId="{5B47ABDC-BEA7-47BD-86AB-76BBE1855BEB}" type="presParOf" srcId="{128DF5F2-5A77-44B6-8D08-5CD238635536}" destId="{16FBAC8C-8BBA-4F62-B673-4F7051D259F8}" srcOrd="0" destOrd="0" presId="urn:microsoft.com/office/officeart/2005/8/layout/radial5"/>
    <dgm:cxn modelId="{B0CAA9C5-B7A3-4FB4-8FF7-DFC4114526A5}" type="presParOf" srcId="{70CD1354-A33D-458F-9835-2EF0AB3B2D7D}" destId="{0A6F1DF8-11BC-4E08-B979-415101D30271}" srcOrd="2" destOrd="0" presId="urn:microsoft.com/office/officeart/2005/8/layout/radial5"/>
    <dgm:cxn modelId="{90E3AD84-BBA1-4621-AD09-2784F3FB45FB}" type="presParOf" srcId="{70CD1354-A33D-458F-9835-2EF0AB3B2D7D}" destId="{B30D6298-6BAC-4E58-AE11-39228676C201}" srcOrd="3" destOrd="0" presId="urn:microsoft.com/office/officeart/2005/8/layout/radial5"/>
    <dgm:cxn modelId="{F05E1543-8465-4E0A-A81C-07E82F221837}" type="presParOf" srcId="{B30D6298-6BAC-4E58-AE11-39228676C201}" destId="{BBD7362D-5388-4563-9708-68310F3D6BAF}" srcOrd="0" destOrd="0" presId="urn:microsoft.com/office/officeart/2005/8/layout/radial5"/>
    <dgm:cxn modelId="{A18B91D6-0E0C-4E50-B601-F25784447774}" type="presParOf" srcId="{70CD1354-A33D-458F-9835-2EF0AB3B2D7D}" destId="{620164A3-63B0-48FD-9359-2DF1FE6068F6}" srcOrd="4" destOrd="0" presId="urn:microsoft.com/office/officeart/2005/8/layout/radial5"/>
    <dgm:cxn modelId="{1D0B41E0-2775-461B-B03C-02CA7E799423}" type="presParOf" srcId="{70CD1354-A33D-458F-9835-2EF0AB3B2D7D}" destId="{8AAC9E94-26C4-4A2A-8BDF-A6252DF8DE05}" srcOrd="5" destOrd="0" presId="urn:microsoft.com/office/officeart/2005/8/layout/radial5"/>
    <dgm:cxn modelId="{0FF4B799-688B-401D-B2E1-C3B06C5CB3AF}" type="presParOf" srcId="{8AAC9E94-26C4-4A2A-8BDF-A6252DF8DE05}" destId="{66361528-2447-4842-BBE8-D4712AB07E07}" srcOrd="0" destOrd="0" presId="urn:microsoft.com/office/officeart/2005/8/layout/radial5"/>
    <dgm:cxn modelId="{BD916B1C-22B4-4693-B2AC-AE2EC695FCA4}" type="presParOf" srcId="{70CD1354-A33D-458F-9835-2EF0AB3B2D7D}" destId="{3BB4198F-35D9-4354-BFE3-BCFFFDB96F7D}" srcOrd="6" destOrd="0" presId="urn:microsoft.com/office/officeart/2005/8/layout/radial5"/>
    <dgm:cxn modelId="{14E4B76D-5CF6-4B05-B522-AEF90BD40085}" type="presParOf" srcId="{70CD1354-A33D-458F-9835-2EF0AB3B2D7D}" destId="{DA1AC6AF-2D49-4CB2-9687-87A9659B078C}" srcOrd="7" destOrd="0" presId="urn:microsoft.com/office/officeart/2005/8/layout/radial5"/>
    <dgm:cxn modelId="{A384E9AD-5998-4E49-9F0A-5CC4F6532D60}" type="presParOf" srcId="{DA1AC6AF-2D49-4CB2-9687-87A9659B078C}" destId="{F320898E-9277-4545-977B-E9C46C3EE58C}" srcOrd="0" destOrd="0" presId="urn:microsoft.com/office/officeart/2005/8/layout/radial5"/>
    <dgm:cxn modelId="{C3833E31-1DA1-40DD-99C0-75EB31597E96}" type="presParOf" srcId="{70CD1354-A33D-458F-9835-2EF0AB3B2D7D}" destId="{984E55B1-B49E-4826-AC18-544A2899349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76E97B-6E12-4D2C-ADBD-EF0C02D2BFD9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26502-4858-4D97-B12C-4827B38F8487}">
      <dgm:prSet phldrT="[Text]"/>
      <dgm:spPr/>
      <dgm:t>
        <a:bodyPr/>
        <a:lstStyle/>
        <a:p>
          <a:r>
            <a:rPr lang="en-US" dirty="0" smtClean="0"/>
            <a:t>     Program execution	</a:t>
          </a:r>
          <a:endParaRPr lang="en-US" dirty="0"/>
        </a:p>
      </dgm:t>
    </dgm:pt>
    <dgm:pt modelId="{D8C83E85-2149-4ABB-A320-AFB7A2BB6B01}" type="parTrans" cxnId="{FC830B32-BF65-4C14-81B6-3EAC8CF086E1}">
      <dgm:prSet/>
      <dgm:spPr/>
      <dgm:t>
        <a:bodyPr/>
        <a:lstStyle/>
        <a:p>
          <a:endParaRPr lang="en-US"/>
        </a:p>
      </dgm:t>
    </dgm:pt>
    <dgm:pt modelId="{60B13302-D2B7-49A5-B477-D5F8AD0C73E0}" type="sibTrans" cxnId="{FC830B32-BF65-4C14-81B6-3EAC8CF086E1}">
      <dgm:prSet/>
      <dgm:spPr/>
      <dgm:t>
        <a:bodyPr/>
        <a:lstStyle/>
        <a:p>
          <a:endParaRPr lang="en-US"/>
        </a:p>
      </dgm:t>
    </dgm:pt>
    <dgm:pt modelId="{FB202D08-7E94-4688-AAB4-4183BB428C4C}">
      <dgm:prSet phldrT="[Text]"/>
      <dgm:spPr/>
      <dgm:t>
        <a:bodyPr/>
        <a:lstStyle/>
        <a:p>
          <a:r>
            <a:rPr lang="en-US" dirty="0" smtClean="0"/>
            <a:t>First iteration</a:t>
          </a:r>
          <a:endParaRPr lang="en-US" dirty="0"/>
        </a:p>
      </dgm:t>
    </dgm:pt>
    <dgm:pt modelId="{7E3DAB35-D1F2-4986-9D7B-333A8DC963A9}" type="parTrans" cxnId="{BC34AED8-9709-40A8-86DE-1770A16B7327}">
      <dgm:prSet/>
      <dgm:spPr/>
      <dgm:t>
        <a:bodyPr/>
        <a:lstStyle/>
        <a:p>
          <a:endParaRPr lang="en-US"/>
        </a:p>
      </dgm:t>
    </dgm:pt>
    <dgm:pt modelId="{65A5D2F2-B939-4755-BC7F-33CFB1C0904C}" type="sibTrans" cxnId="{BC34AED8-9709-40A8-86DE-1770A16B7327}">
      <dgm:prSet/>
      <dgm:spPr/>
      <dgm:t>
        <a:bodyPr/>
        <a:lstStyle/>
        <a:p>
          <a:endParaRPr lang="en-US"/>
        </a:p>
      </dgm:t>
    </dgm:pt>
    <dgm:pt modelId="{105E9931-F954-4758-B65D-AA18F644129D}">
      <dgm:prSet phldrT="[Text]"/>
      <dgm:spPr/>
      <dgm:t>
        <a:bodyPr/>
        <a:lstStyle/>
        <a:p>
          <a:r>
            <a:rPr lang="en-US" dirty="0" smtClean="0"/>
            <a:t>Profiling (use RACE relation)</a:t>
          </a:r>
          <a:endParaRPr lang="en-US" dirty="0"/>
        </a:p>
      </dgm:t>
    </dgm:pt>
    <dgm:pt modelId="{800B66F7-BD5E-4946-9FCE-140C266303E7}" type="parTrans" cxnId="{17B33D32-19AE-4727-B311-C8250A23AAC0}">
      <dgm:prSet/>
      <dgm:spPr/>
      <dgm:t>
        <a:bodyPr/>
        <a:lstStyle/>
        <a:p>
          <a:endParaRPr lang="en-US"/>
        </a:p>
      </dgm:t>
    </dgm:pt>
    <dgm:pt modelId="{2B7EAAB7-8954-4903-BABE-00EB510DB20F}" type="sibTrans" cxnId="{17B33D32-19AE-4727-B311-C8250A23AAC0}">
      <dgm:prSet/>
      <dgm:spPr/>
      <dgm:t>
        <a:bodyPr/>
        <a:lstStyle/>
        <a:p>
          <a:endParaRPr lang="en-US"/>
        </a:p>
      </dgm:t>
    </dgm:pt>
    <dgm:pt modelId="{FF98479E-8717-417B-BF15-AC0A9ACD79CF}">
      <dgm:prSet phldrT="[Text]"/>
      <dgm:spPr/>
      <dgm:t>
        <a:bodyPr/>
        <a:lstStyle/>
        <a:p>
          <a:r>
            <a:rPr lang="en-US" dirty="0" smtClean="0"/>
            <a:t>Assignment Algorithm</a:t>
          </a:r>
          <a:endParaRPr lang="en-US" dirty="0"/>
        </a:p>
      </dgm:t>
    </dgm:pt>
    <dgm:pt modelId="{F6896E9F-58C6-49A6-AE4D-0272B338D0C1}" type="parTrans" cxnId="{07CC513B-B716-4B51-985D-C31A621F9B24}">
      <dgm:prSet/>
      <dgm:spPr/>
      <dgm:t>
        <a:bodyPr/>
        <a:lstStyle/>
        <a:p>
          <a:endParaRPr lang="en-US"/>
        </a:p>
      </dgm:t>
    </dgm:pt>
    <dgm:pt modelId="{9C2BB815-0F0F-447B-8ECE-F217AEFCF3C5}" type="sibTrans" cxnId="{07CC513B-B716-4B51-985D-C31A621F9B24}">
      <dgm:prSet/>
      <dgm:spPr/>
      <dgm:t>
        <a:bodyPr/>
        <a:lstStyle/>
        <a:p>
          <a:endParaRPr lang="en-US"/>
        </a:p>
      </dgm:t>
    </dgm:pt>
    <dgm:pt modelId="{C44E75C4-FE5F-4F21-A107-DAC4D086DEB1}">
      <dgm:prSet phldrT="[Text]"/>
      <dgm:spPr/>
      <dgm:t>
        <a:bodyPr/>
        <a:lstStyle/>
        <a:p>
          <a:r>
            <a:rPr lang="en-US" dirty="0" smtClean="0"/>
            <a:t>Between iterations	</a:t>
          </a:r>
          <a:endParaRPr lang="en-US" dirty="0"/>
        </a:p>
      </dgm:t>
    </dgm:pt>
    <dgm:pt modelId="{1362BFD7-1114-4C40-B0BA-BD877D40533D}" type="parTrans" cxnId="{0105FBDE-C48F-4B66-A9CE-93F75357FE85}">
      <dgm:prSet/>
      <dgm:spPr/>
      <dgm:t>
        <a:bodyPr/>
        <a:lstStyle/>
        <a:p>
          <a:endParaRPr lang="en-US"/>
        </a:p>
      </dgm:t>
    </dgm:pt>
    <dgm:pt modelId="{57A77CB8-BCCD-40EB-9319-DF46C9485BAC}" type="sibTrans" cxnId="{0105FBDE-C48F-4B66-A9CE-93F75357FE85}">
      <dgm:prSet/>
      <dgm:spPr/>
      <dgm:t>
        <a:bodyPr/>
        <a:lstStyle/>
        <a:p>
          <a:endParaRPr lang="en-US"/>
        </a:p>
      </dgm:t>
    </dgm:pt>
    <dgm:pt modelId="{F8AD0201-0B16-49D5-BB63-08A207CA4B32}">
      <dgm:prSet phldrT="[Text]"/>
      <dgm:spPr/>
      <dgm:t>
        <a:bodyPr/>
        <a:lstStyle/>
        <a:p>
          <a:r>
            <a:rPr lang="en-US" dirty="0" smtClean="0"/>
            <a:t>Compute SRSL and estimate cost</a:t>
          </a:r>
          <a:endParaRPr lang="en-US" dirty="0"/>
        </a:p>
      </dgm:t>
    </dgm:pt>
    <dgm:pt modelId="{02F3680A-2668-4EDE-AE31-B96873EEFF4F}" type="parTrans" cxnId="{222DF563-3AB1-4435-9952-C3D9F98AE725}">
      <dgm:prSet/>
      <dgm:spPr/>
      <dgm:t>
        <a:bodyPr/>
        <a:lstStyle/>
        <a:p>
          <a:endParaRPr lang="en-US"/>
        </a:p>
      </dgm:t>
    </dgm:pt>
    <dgm:pt modelId="{BB9169E1-E546-45B4-9F4A-A16049DAA4A5}" type="sibTrans" cxnId="{222DF563-3AB1-4435-9952-C3D9F98AE725}">
      <dgm:prSet/>
      <dgm:spPr/>
      <dgm:t>
        <a:bodyPr/>
        <a:lstStyle/>
        <a:p>
          <a:endParaRPr lang="en-US"/>
        </a:p>
      </dgm:t>
    </dgm:pt>
    <dgm:pt modelId="{E0312B6C-CE39-4A0E-8A0D-071524427A06}">
      <dgm:prSet phldrT="[Text]"/>
      <dgm:spPr/>
      <dgm:t>
        <a:bodyPr/>
        <a:lstStyle/>
        <a:p>
          <a:r>
            <a:rPr lang="en-US" dirty="0" smtClean="0"/>
            <a:t>Program </a:t>
          </a:r>
          <a:r>
            <a:rPr lang="en-US" dirty="0" err="1" smtClean="0"/>
            <a:t>exectuion</a:t>
          </a:r>
          <a:endParaRPr lang="en-US" dirty="0"/>
        </a:p>
      </dgm:t>
    </dgm:pt>
    <dgm:pt modelId="{1ADC910E-CA81-4071-A9CB-47EC5B6393FD}" type="parTrans" cxnId="{DDBE8231-AFE2-4708-A061-BB613881BA66}">
      <dgm:prSet/>
      <dgm:spPr/>
      <dgm:t>
        <a:bodyPr/>
        <a:lstStyle/>
        <a:p>
          <a:endParaRPr lang="en-US"/>
        </a:p>
      </dgm:t>
    </dgm:pt>
    <dgm:pt modelId="{632CB36C-748B-408B-9FCB-FF4587A6FE69}" type="sibTrans" cxnId="{DDBE8231-AFE2-4708-A061-BB613881BA66}">
      <dgm:prSet/>
      <dgm:spPr/>
      <dgm:t>
        <a:bodyPr/>
        <a:lstStyle/>
        <a:p>
          <a:endParaRPr lang="en-US"/>
        </a:p>
      </dgm:t>
    </dgm:pt>
    <dgm:pt modelId="{28D4A376-F4DB-4451-9767-B39BC2AEE317}">
      <dgm:prSet phldrT="[Text]"/>
      <dgm:spPr/>
      <dgm:t>
        <a:bodyPr/>
        <a:lstStyle/>
        <a:p>
          <a:r>
            <a:rPr lang="en-US" dirty="0" smtClean="0"/>
            <a:t>Second iteration</a:t>
          </a:r>
          <a:endParaRPr lang="en-US" dirty="0"/>
        </a:p>
      </dgm:t>
    </dgm:pt>
    <dgm:pt modelId="{F4605A7A-45EE-4A15-935C-33C878BB3B57}" type="parTrans" cxnId="{C433FC49-BBEA-44A2-9133-36D89BB668F1}">
      <dgm:prSet/>
      <dgm:spPr/>
      <dgm:t>
        <a:bodyPr/>
        <a:lstStyle/>
        <a:p>
          <a:endParaRPr lang="en-US"/>
        </a:p>
      </dgm:t>
    </dgm:pt>
    <dgm:pt modelId="{3761FDA1-29B9-488E-90BA-B91CE68FB716}" type="sibTrans" cxnId="{C433FC49-BBEA-44A2-9133-36D89BB668F1}">
      <dgm:prSet/>
      <dgm:spPr/>
      <dgm:t>
        <a:bodyPr/>
        <a:lstStyle/>
        <a:p>
          <a:endParaRPr lang="en-US"/>
        </a:p>
      </dgm:t>
    </dgm:pt>
    <dgm:pt modelId="{7B15D622-AE48-4074-A3A0-D967609D668D}">
      <dgm:prSet phldrT="[Text]"/>
      <dgm:spPr/>
      <dgm:t>
        <a:bodyPr/>
        <a:lstStyle/>
        <a:p>
          <a:r>
            <a:rPr lang="en-US" dirty="0" smtClean="0"/>
            <a:t>Use hybridized instrumentation</a:t>
          </a:r>
          <a:endParaRPr lang="en-US" dirty="0"/>
        </a:p>
      </dgm:t>
    </dgm:pt>
    <dgm:pt modelId="{00EF747A-AF32-4034-8E8D-B2B9A7BF394C}" type="parTrans" cxnId="{C06EF7EA-7284-454B-B176-FB3C242F9D83}">
      <dgm:prSet/>
      <dgm:spPr/>
      <dgm:t>
        <a:bodyPr/>
        <a:lstStyle/>
        <a:p>
          <a:endParaRPr lang="en-US"/>
        </a:p>
      </dgm:t>
    </dgm:pt>
    <dgm:pt modelId="{45C4306C-E04A-40E3-B79B-4BE5FF6EB580}" type="sibTrans" cxnId="{C06EF7EA-7284-454B-B176-FB3C242F9D83}">
      <dgm:prSet/>
      <dgm:spPr/>
      <dgm:t>
        <a:bodyPr/>
        <a:lstStyle/>
        <a:p>
          <a:endParaRPr lang="en-US"/>
        </a:p>
      </dgm:t>
    </dgm:pt>
    <dgm:pt modelId="{0207A917-68ED-443E-BC7D-CE0D6FDD1550}" type="pres">
      <dgm:prSet presAssocID="{D676E97B-6E12-4D2C-ADBD-EF0C02D2BF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E8E99-4A5D-4901-B01C-07114DC53938}" type="pres">
      <dgm:prSet presAssocID="{E0312B6C-CE39-4A0E-8A0D-071524427A06}" presName="boxAndChildren" presStyleCnt="0"/>
      <dgm:spPr/>
    </dgm:pt>
    <dgm:pt modelId="{BAAF3151-CA93-4121-A39A-A14C1D599FC5}" type="pres">
      <dgm:prSet presAssocID="{E0312B6C-CE39-4A0E-8A0D-071524427A06}" presName="parentTextBox" presStyleLbl="node1" presStyleIdx="0" presStyleCnt="3"/>
      <dgm:spPr/>
      <dgm:t>
        <a:bodyPr/>
        <a:lstStyle/>
        <a:p>
          <a:endParaRPr lang="en-US"/>
        </a:p>
      </dgm:t>
    </dgm:pt>
    <dgm:pt modelId="{05466552-C241-4190-A2FA-9B129B42BD99}" type="pres">
      <dgm:prSet presAssocID="{E0312B6C-CE39-4A0E-8A0D-071524427A06}" presName="entireBox" presStyleLbl="node1" presStyleIdx="0" presStyleCnt="3"/>
      <dgm:spPr/>
      <dgm:t>
        <a:bodyPr/>
        <a:lstStyle/>
        <a:p>
          <a:endParaRPr lang="en-US"/>
        </a:p>
      </dgm:t>
    </dgm:pt>
    <dgm:pt modelId="{9AD968E1-D623-434A-A4BE-80C998C230E5}" type="pres">
      <dgm:prSet presAssocID="{E0312B6C-CE39-4A0E-8A0D-071524427A06}" presName="descendantBox" presStyleCnt="0"/>
      <dgm:spPr/>
    </dgm:pt>
    <dgm:pt modelId="{BD70DB12-2329-4EE6-9A54-B9A0810C4D88}" type="pres">
      <dgm:prSet presAssocID="{28D4A376-F4DB-4451-9767-B39BC2AEE317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A0E16-988F-4415-B395-241DFF16ED8C}" type="pres">
      <dgm:prSet presAssocID="{7B15D622-AE48-4074-A3A0-D967609D668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FF7EF-31FB-439E-890A-CC2A007AA291}" type="pres">
      <dgm:prSet presAssocID="{9C2BB815-0F0F-447B-8ECE-F217AEFCF3C5}" presName="sp" presStyleCnt="0"/>
      <dgm:spPr/>
    </dgm:pt>
    <dgm:pt modelId="{B6AEDCA2-8821-4BD4-8E6E-C6839D011C57}" type="pres">
      <dgm:prSet presAssocID="{FF98479E-8717-417B-BF15-AC0A9ACD79CF}" presName="arrowAndChildren" presStyleCnt="0"/>
      <dgm:spPr/>
    </dgm:pt>
    <dgm:pt modelId="{29943F27-77A3-42CD-86F5-8D1200D12B5C}" type="pres">
      <dgm:prSet presAssocID="{FF98479E-8717-417B-BF15-AC0A9ACD79CF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20709E0F-3E44-4A5A-88AF-F47363EA6D01}" type="pres">
      <dgm:prSet presAssocID="{FF98479E-8717-417B-BF15-AC0A9ACD79CF}" presName="arrow" presStyleLbl="node1" presStyleIdx="1" presStyleCnt="3"/>
      <dgm:spPr/>
      <dgm:t>
        <a:bodyPr/>
        <a:lstStyle/>
        <a:p>
          <a:endParaRPr lang="en-US"/>
        </a:p>
      </dgm:t>
    </dgm:pt>
    <dgm:pt modelId="{7A509ECC-C557-4A5D-9018-721477D6023E}" type="pres">
      <dgm:prSet presAssocID="{FF98479E-8717-417B-BF15-AC0A9ACD79CF}" presName="descendantArrow" presStyleCnt="0"/>
      <dgm:spPr/>
    </dgm:pt>
    <dgm:pt modelId="{EBE839AF-38A7-47C3-9361-9E309218C8F7}" type="pres">
      <dgm:prSet presAssocID="{C44E75C4-FE5F-4F21-A107-DAC4D086DEB1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F727F-0312-474D-AAFF-5A09BDFEE8DB}" type="pres">
      <dgm:prSet presAssocID="{F8AD0201-0B16-49D5-BB63-08A207CA4B32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FF051-83A3-4544-BB03-C5A19A005AC1}" type="pres">
      <dgm:prSet presAssocID="{60B13302-D2B7-49A5-B477-D5F8AD0C73E0}" presName="sp" presStyleCnt="0"/>
      <dgm:spPr/>
    </dgm:pt>
    <dgm:pt modelId="{60415014-A64E-4F59-A1A0-9FC77CED7B76}" type="pres">
      <dgm:prSet presAssocID="{AD926502-4858-4D97-B12C-4827B38F8487}" presName="arrowAndChildren" presStyleCnt="0"/>
      <dgm:spPr/>
    </dgm:pt>
    <dgm:pt modelId="{0B3199CB-52B4-4FC9-94B5-4C9F3618A335}" type="pres">
      <dgm:prSet presAssocID="{AD926502-4858-4D97-B12C-4827B38F8487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D5A0499-0B6D-4A30-B6BB-B567E22614EC}" type="pres">
      <dgm:prSet presAssocID="{AD926502-4858-4D97-B12C-4827B38F8487}" presName="arrow" presStyleLbl="node1" presStyleIdx="2" presStyleCnt="3"/>
      <dgm:spPr/>
      <dgm:t>
        <a:bodyPr/>
        <a:lstStyle/>
        <a:p>
          <a:endParaRPr lang="en-US"/>
        </a:p>
      </dgm:t>
    </dgm:pt>
    <dgm:pt modelId="{274C2C9F-3710-4E29-843D-8CCBBBCA796C}" type="pres">
      <dgm:prSet presAssocID="{AD926502-4858-4D97-B12C-4827B38F8487}" presName="descendantArrow" presStyleCnt="0"/>
      <dgm:spPr/>
    </dgm:pt>
    <dgm:pt modelId="{AF681DCF-6249-4800-86A2-DBB51D904869}" type="pres">
      <dgm:prSet presAssocID="{FB202D08-7E94-4688-AAB4-4183BB428C4C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43E4C-9DE0-4AAD-BAEB-AFE150690E8A}" type="pres">
      <dgm:prSet presAssocID="{105E9931-F954-4758-B65D-AA18F644129D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B33D32-19AE-4727-B311-C8250A23AAC0}" srcId="{AD926502-4858-4D97-B12C-4827B38F8487}" destId="{105E9931-F954-4758-B65D-AA18F644129D}" srcOrd="1" destOrd="0" parTransId="{800B66F7-BD5E-4946-9FCE-140C266303E7}" sibTransId="{2B7EAAB7-8954-4903-BABE-00EB510DB20F}"/>
    <dgm:cxn modelId="{643ED229-88C3-40E7-88A0-1FEF4EECBCFF}" type="presOf" srcId="{FF98479E-8717-417B-BF15-AC0A9ACD79CF}" destId="{29943F27-77A3-42CD-86F5-8D1200D12B5C}" srcOrd="0" destOrd="0" presId="urn:microsoft.com/office/officeart/2005/8/layout/process4"/>
    <dgm:cxn modelId="{A0425170-7A38-41C3-BE1D-D87AEF24ACBB}" type="presOf" srcId="{E0312B6C-CE39-4A0E-8A0D-071524427A06}" destId="{05466552-C241-4190-A2FA-9B129B42BD99}" srcOrd="1" destOrd="0" presId="urn:microsoft.com/office/officeart/2005/8/layout/process4"/>
    <dgm:cxn modelId="{0105FBDE-C48F-4B66-A9CE-93F75357FE85}" srcId="{FF98479E-8717-417B-BF15-AC0A9ACD79CF}" destId="{C44E75C4-FE5F-4F21-A107-DAC4D086DEB1}" srcOrd="0" destOrd="0" parTransId="{1362BFD7-1114-4C40-B0BA-BD877D40533D}" sibTransId="{57A77CB8-BCCD-40EB-9319-DF46C9485BAC}"/>
    <dgm:cxn modelId="{B864E545-8F6C-4A2D-ABB9-E38774332708}" type="presOf" srcId="{FF98479E-8717-417B-BF15-AC0A9ACD79CF}" destId="{20709E0F-3E44-4A5A-88AF-F47363EA6D01}" srcOrd="1" destOrd="0" presId="urn:microsoft.com/office/officeart/2005/8/layout/process4"/>
    <dgm:cxn modelId="{BC34AED8-9709-40A8-86DE-1770A16B7327}" srcId="{AD926502-4858-4D97-B12C-4827B38F8487}" destId="{FB202D08-7E94-4688-AAB4-4183BB428C4C}" srcOrd="0" destOrd="0" parTransId="{7E3DAB35-D1F2-4986-9D7B-333A8DC963A9}" sibTransId="{65A5D2F2-B939-4755-BC7F-33CFB1C0904C}"/>
    <dgm:cxn modelId="{07CC513B-B716-4B51-985D-C31A621F9B24}" srcId="{D676E97B-6E12-4D2C-ADBD-EF0C02D2BFD9}" destId="{FF98479E-8717-417B-BF15-AC0A9ACD79CF}" srcOrd="1" destOrd="0" parTransId="{F6896E9F-58C6-49A6-AE4D-0272B338D0C1}" sibTransId="{9C2BB815-0F0F-447B-8ECE-F217AEFCF3C5}"/>
    <dgm:cxn modelId="{C06EF7EA-7284-454B-B176-FB3C242F9D83}" srcId="{E0312B6C-CE39-4A0E-8A0D-071524427A06}" destId="{7B15D622-AE48-4074-A3A0-D967609D668D}" srcOrd="1" destOrd="0" parTransId="{00EF747A-AF32-4034-8E8D-B2B9A7BF394C}" sibTransId="{45C4306C-E04A-40E3-B79B-4BE5FF6EB580}"/>
    <dgm:cxn modelId="{5EBEED03-E990-4EED-8283-CD6891938C96}" type="presOf" srcId="{AD926502-4858-4D97-B12C-4827B38F8487}" destId="{0B3199CB-52B4-4FC9-94B5-4C9F3618A335}" srcOrd="0" destOrd="0" presId="urn:microsoft.com/office/officeart/2005/8/layout/process4"/>
    <dgm:cxn modelId="{7C32290C-0517-44D6-957E-522714F4EEF2}" type="presOf" srcId="{E0312B6C-CE39-4A0E-8A0D-071524427A06}" destId="{BAAF3151-CA93-4121-A39A-A14C1D599FC5}" srcOrd="0" destOrd="0" presId="urn:microsoft.com/office/officeart/2005/8/layout/process4"/>
    <dgm:cxn modelId="{222DF563-3AB1-4435-9952-C3D9F98AE725}" srcId="{FF98479E-8717-417B-BF15-AC0A9ACD79CF}" destId="{F8AD0201-0B16-49D5-BB63-08A207CA4B32}" srcOrd="1" destOrd="0" parTransId="{02F3680A-2668-4EDE-AE31-B96873EEFF4F}" sibTransId="{BB9169E1-E546-45B4-9F4A-A16049DAA4A5}"/>
    <dgm:cxn modelId="{A918DCDF-0393-4FE4-9E94-0AF3CAC99CA9}" type="presOf" srcId="{F8AD0201-0B16-49D5-BB63-08A207CA4B32}" destId="{376F727F-0312-474D-AAFF-5A09BDFEE8DB}" srcOrd="0" destOrd="0" presId="urn:microsoft.com/office/officeart/2005/8/layout/process4"/>
    <dgm:cxn modelId="{05A93CD2-2078-45FA-8D6F-1DCC831ACBF0}" type="presOf" srcId="{28D4A376-F4DB-4451-9767-B39BC2AEE317}" destId="{BD70DB12-2329-4EE6-9A54-B9A0810C4D88}" srcOrd="0" destOrd="0" presId="urn:microsoft.com/office/officeart/2005/8/layout/process4"/>
    <dgm:cxn modelId="{55B7DFEE-6360-48E6-8E74-36743CB96B09}" type="presOf" srcId="{7B15D622-AE48-4074-A3A0-D967609D668D}" destId="{3BDA0E16-988F-4415-B395-241DFF16ED8C}" srcOrd="0" destOrd="0" presId="urn:microsoft.com/office/officeart/2005/8/layout/process4"/>
    <dgm:cxn modelId="{9F0E1DB4-09F0-4F39-B9F6-59D883DDA157}" type="presOf" srcId="{D676E97B-6E12-4D2C-ADBD-EF0C02D2BFD9}" destId="{0207A917-68ED-443E-BC7D-CE0D6FDD1550}" srcOrd="0" destOrd="0" presId="urn:microsoft.com/office/officeart/2005/8/layout/process4"/>
    <dgm:cxn modelId="{24DC159A-549F-4947-ADB5-8E397636D9C5}" type="presOf" srcId="{AD926502-4858-4D97-B12C-4827B38F8487}" destId="{5D5A0499-0B6D-4A30-B6BB-B567E22614EC}" srcOrd="1" destOrd="0" presId="urn:microsoft.com/office/officeart/2005/8/layout/process4"/>
    <dgm:cxn modelId="{704A16C2-496D-4D9C-A0A8-1A2F0EBBDEB8}" type="presOf" srcId="{C44E75C4-FE5F-4F21-A107-DAC4D086DEB1}" destId="{EBE839AF-38A7-47C3-9361-9E309218C8F7}" srcOrd="0" destOrd="0" presId="urn:microsoft.com/office/officeart/2005/8/layout/process4"/>
    <dgm:cxn modelId="{FC830B32-BF65-4C14-81B6-3EAC8CF086E1}" srcId="{D676E97B-6E12-4D2C-ADBD-EF0C02D2BFD9}" destId="{AD926502-4858-4D97-B12C-4827B38F8487}" srcOrd="0" destOrd="0" parTransId="{D8C83E85-2149-4ABB-A320-AFB7A2BB6B01}" sibTransId="{60B13302-D2B7-49A5-B477-D5F8AD0C73E0}"/>
    <dgm:cxn modelId="{88DD2CC2-161F-41D4-AA33-C471FBA43B93}" type="presOf" srcId="{FB202D08-7E94-4688-AAB4-4183BB428C4C}" destId="{AF681DCF-6249-4800-86A2-DBB51D904869}" srcOrd="0" destOrd="0" presId="urn:microsoft.com/office/officeart/2005/8/layout/process4"/>
    <dgm:cxn modelId="{DE8EC62C-975D-44F3-B9ED-DEA7E792F2C9}" type="presOf" srcId="{105E9931-F954-4758-B65D-AA18F644129D}" destId="{3B343E4C-9DE0-4AAD-BAEB-AFE150690E8A}" srcOrd="0" destOrd="0" presId="urn:microsoft.com/office/officeart/2005/8/layout/process4"/>
    <dgm:cxn modelId="{C433FC49-BBEA-44A2-9133-36D89BB668F1}" srcId="{E0312B6C-CE39-4A0E-8A0D-071524427A06}" destId="{28D4A376-F4DB-4451-9767-B39BC2AEE317}" srcOrd="0" destOrd="0" parTransId="{F4605A7A-45EE-4A15-935C-33C878BB3B57}" sibTransId="{3761FDA1-29B9-488E-90BA-B91CE68FB716}"/>
    <dgm:cxn modelId="{DDBE8231-AFE2-4708-A061-BB613881BA66}" srcId="{D676E97B-6E12-4D2C-ADBD-EF0C02D2BFD9}" destId="{E0312B6C-CE39-4A0E-8A0D-071524427A06}" srcOrd="2" destOrd="0" parTransId="{1ADC910E-CA81-4071-A9CB-47EC5B6393FD}" sibTransId="{632CB36C-748B-408B-9FCB-FF4587A6FE69}"/>
    <dgm:cxn modelId="{3B5C65CE-3E8D-4079-B6E7-2C126AC24431}" type="presParOf" srcId="{0207A917-68ED-443E-BC7D-CE0D6FDD1550}" destId="{C4FE8E99-4A5D-4901-B01C-07114DC53938}" srcOrd="0" destOrd="0" presId="urn:microsoft.com/office/officeart/2005/8/layout/process4"/>
    <dgm:cxn modelId="{2E80ED7E-69B9-4264-8874-DDFC86881D79}" type="presParOf" srcId="{C4FE8E99-4A5D-4901-B01C-07114DC53938}" destId="{BAAF3151-CA93-4121-A39A-A14C1D599FC5}" srcOrd="0" destOrd="0" presId="urn:microsoft.com/office/officeart/2005/8/layout/process4"/>
    <dgm:cxn modelId="{C6CE08CC-CF39-4413-B5C3-4F6AB5A597FA}" type="presParOf" srcId="{C4FE8E99-4A5D-4901-B01C-07114DC53938}" destId="{05466552-C241-4190-A2FA-9B129B42BD99}" srcOrd="1" destOrd="0" presId="urn:microsoft.com/office/officeart/2005/8/layout/process4"/>
    <dgm:cxn modelId="{892862EB-1E74-41B2-88CC-1F7BD660EA40}" type="presParOf" srcId="{C4FE8E99-4A5D-4901-B01C-07114DC53938}" destId="{9AD968E1-D623-434A-A4BE-80C998C230E5}" srcOrd="2" destOrd="0" presId="urn:microsoft.com/office/officeart/2005/8/layout/process4"/>
    <dgm:cxn modelId="{2B1ECB08-0D48-412E-83A3-64C9BD299938}" type="presParOf" srcId="{9AD968E1-D623-434A-A4BE-80C998C230E5}" destId="{BD70DB12-2329-4EE6-9A54-B9A0810C4D88}" srcOrd="0" destOrd="0" presId="urn:microsoft.com/office/officeart/2005/8/layout/process4"/>
    <dgm:cxn modelId="{1FAD4A61-288E-4692-8427-8EAB85773392}" type="presParOf" srcId="{9AD968E1-D623-434A-A4BE-80C998C230E5}" destId="{3BDA0E16-988F-4415-B395-241DFF16ED8C}" srcOrd="1" destOrd="0" presId="urn:microsoft.com/office/officeart/2005/8/layout/process4"/>
    <dgm:cxn modelId="{61998676-E175-41D8-AE29-AD2B789E7665}" type="presParOf" srcId="{0207A917-68ED-443E-BC7D-CE0D6FDD1550}" destId="{D17FF7EF-31FB-439E-890A-CC2A007AA291}" srcOrd="1" destOrd="0" presId="urn:microsoft.com/office/officeart/2005/8/layout/process4"/>
    <dgm:cxn modelId="{6028C7F2-1A00-473E-A7BC-59AB3B4A6662}" type="presParOf" srcId="{0207A917-68ED-443E-BC7D-CE0D6FDD1550}" destId="{B6AEDCA2-8821-4BD4-8E6E-C6839D011C57}" srcOrd="2" destOrd="0" presId="urn:microsoft.com/office/officeart/2005/8/layout/process4"/>
    <dgm:cxn modelId="{260BBD00-B52F-4E6C-B2A7-7D619D26AA52}" type="presParOf" srcId="{B6AEDCA2-8821-4BD4-8E6E-C6839D011C57}" destId="{29943F27-77A3-42CD-86F5-8D1200D12B5C}" srcOrd="0" destOrd="0" presId="urn:microsoft.com/office/officeart/2005/8/layout/process4"/>
    <dgm:cxn modelId="{01D841DE-A9D5-4B0A-9AD2-E4F1A4BA7949}" type="presParOf" srcId="{B6AEDCA2-8821-4BD4-8E6E-C6839D011C57}" destId="{20709E0F-3E44-4A5A-88AF-F47363EA6D01}" srcOrd="1" destOrd="0" presId="urn:microsoft.com/office/officeart/2005/8/layout/process4"/>
    <dgm:cxn modelId="{D4A9861D-3CD0-4495-A5D0-CC4F2110395A}" type="presParOf" srcId="{B6AEDCA2-8821-4BD4-8E6E-C6839D011C57}" destId="{7A509ECC-C557-4A5D-9018-721477D6023E}" srcOrd="2" destOrd="0" presId="urn:microsoft.com/office/officeart/2005/8/layout/process4"/>
    <dgm:cxn modelId="{DF9A3AFC-CD9A-494D-8250-D1F4C8CA4295}" type="presParOf" srcId="{7A509ECC-C557-4A5D-9018-721477D6023E}" destId="{EBE839AF-38A7-47C3-9361-9E309218C8F7}" srcOrd="0" destOrd="0" presId="urn:microsoft.com/office/officeart/2005/8/layout/process4"/>
    <dgm:cxn modelId="{B8DFD8A2-942A-47E9-92FD-E764FB443A1D}" type="presParOf" srcId="{7A509ECC-C557-4A5D-9018-721477D6023E}" destId="{376F727F-0312-474D-AAFF-5A09BDFEE8DB}" srcOrd="1" destOrd="0" presId="urn:microsoft.com/office/officeart/2005/8/layout/process4"/>
    <dgm:cxn modelId="{A9B566B1-A939-43EE-A728-13AB084A8875}" type="presParOf" srcId="{0207A917-68ED-443E-BC7D-CE0D6FDD1550}" destId="{A5BFF051-83A3-4544-BB03-C5A19A005AC1}" srcOrd="3" destOrd="0" presId="urn:microsoft.com/office/officeart/2005/8/layout/process4"/>
    <dgm:cxn modelId="{FE98E981-1D02-4A84-820A-26E3FA678311}" type="presParOf" srcId="{0207A917-68ED-443E-BC7D-CE0D6FDD1550}" destId="{60415014-A64E-4F59-A1A0-9FC77CED7B76}" srcOrd="4" destOrd="0" presId="urn:microsoft.com/office/officeart/2005/8/layout/process4"/>
    <dgm:cxn modelId="{8569B8F7-C4C9-4EF5-9CA2-16C08CCF682D}" type="presParOf" srcId="{60415014-A64E-4F59-A1A0-9FC77CED7B76}" destId="{0B3199CB-52B4-4FC9-94B5-4C9F3618A335}" srcOrd="0" destOrd="0" presId="urn:microsoft.com/office/officeart/2005/8/layout/process4"/>
    <dgm:cxn modelId="{2C6213AE-F517-4B0E-97DD-59EA905BCC3F}" type="presParOf" srcId="{60415014-A64E-4F59-A1A0-9FC77CED7B76}" destId="{5D5A0499-0B6D-4A30-B6BB-B567E22614EC}" srcOrd="1" destOrd="0" presId="urn:microsoft.com/office/officeart/2005/8/layout/process4"/>
    <dgm:cxn modelId="{0A6D5F38-C0CE-4823-BEFC-435646234C96}" type="presParOf" srcId="{60415014-A64E-4F59-A1A0-9FC77CED7B76}" destId="{274C2C9F-3710-4E29-843D-8CCBBBCA796C}" srcOrd="2" destOrd="0" presId="urn:microsoft.com/office/officeart/2005/8/layout/process4"/>
    <dgm:cxn modelId="{34F5E406-B978-44EB-8DBD-792B6626BFA2}" type="presParOf" srcId="{274C2C9F-3710-4E29-843D-8CCBBBCA796C}" destId="{AF681DCF-6249-4800-86A2-DBB51D904869}" srcOrd="0" destOrd="0" presId="urn:microsoft.com/office/officeart/2005/8/layout/process4"/>
    <dgm:cxn modelId="{7ADE654F-5627-4D25-B126-D7379355D7C4}" type="presParOf" srcId="{274C2C9F-3710-4E29-843D-8CCBBBCA796C}" destId="{3B343E4C-9DE0-4AAD-BAEB-AFE150690E8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54E364-BA5C-4D4B-8B86-A97642F93FF2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CDF342-A703-4634-B4CC-268EBF83047F}">
      <dgm:prSet phldrT="[Text]"/>
      <dgm:spPr/>
      <dgm:t>
        <a:bodyPr/>
        <a:lstStyle/>
        <a:p>
          <a:r>
            <a:rPr lang="en-US" dirty="0" smtClean="0">
              <a:latin typeface="Aparajita" pitchFamily="34" charset="0"/>
              <a:cs typeface="Aparajita" pitchFamily="34" charset="0"/>
            </a:rPr>
            <a:t>Combine synchronization mechanisms</a:t>
          </a:r>
          <a:endParaRPr lang="en-US" dirty="0">
            <a:latin typeface="Aparajita" pitchFamily="34" charset="0"/>
            <a:cs typeface="Aparajita" pitchFamily="34" charset="0"/>
          </a:endParaRPr>
        </a:p>
      </dgm:t>
    </dgm:pt>
    <dgm:pt modelId="{88985D77-026D-4D38-855D-9DCE1ADA7A77}" type="parTrans" cxnId="{EFF8C5EB-F6AB-428F-87EE-FB00462745DB}">
      <dgm:prSet/>
      <dgm:spPr/>
      <dgm:t>
        <a:bodyPr/>
        <a:lstStyle/>
        <a:p>
          <a:endParaRPr lang="en-US"/>
        </a:p>
      </dgm:t>
    </dgm:pt>
    <dgm:pt modelId="{B6E0A44C-80C5-4A7F-804D-E3E97D4C637E}" type="sibTrans" cxnId="{EFF8C5EB-F6AB-428F-87EE-FB00462745DB}">
      <dgm:prSet/>
      <dgm:spPr/>
      <dgm:t>
        <a:bodyPr/>
        <a:lstStyle/>
        <a:p>
          <a:endParaRPr lang="en-US"/>
        </a:p>
      </dgm:t>
    </dgm:pt>
    <dgm:pt modelId="{854EFB0B-730E-4A38-9EE7-A5F799EE6C25}">
      <dgm:prSet phldrT="[Text]"/>
      <dgm:spPr/>
      <dgm:t>
        <a:bodyPr/>
        <a:lstStyle/>
        <a:p>
          <a:r>
            <a:rPr lang="en-US" smtClean="0">
              <a:latin typeface="Aparajita" pitchFamily="34" charset="0"/>
              <a:cs typeface="Aparajita" pitchFamily="34" charset="0"/>
            </a:rPr>
            <a:t>Static locks	</a:t>
          </a:r>
          <a:endParaRPr lang="en-US" dirty="0">
            <a:latin typeface="Aparajita" pitchFamily="34" charset="0"/>
            <a:cs typeface="Aparajita" pitchFamily="34" charset="0"/>
          </a:endParaRPr>
        </a:p>
      </dgm:t>
    </dgm:pt>
    <dgm:pt modelId="{1B7D1CA3-26B2-440B-96E1-E5915EB817EF}" type="parTrans" cxnId="{F51547FB-51A4-439F-820F-C8014D010807}">
      <dgm:prSet/>
      <dgm:spPr/>
      <dgm:t>
        <a:bodyPr/>
        <a:lstStyle/>
        <a:p>
          <a:endParaRPr lang="en-US"/>
        </a:p>
      </dgm:t>
    </dgm:pt>
    <dgm:pt modelId="{04542741-3449-4719-99CA-A7E6C0CE0E49}" type="sibTrans" cxnId="{F51547FB-51A4-439F-820F-C8014D010807}">
      <dgm:prSet/>
      <dgm:spPr/>
      <dgm:t>
        <a:bodyPr/>
        <a:lstStyle/>
        <a:p>
          <a:endParaRPr lang="en-US"/>
        </a:p>
      </dgm:t>
    </dgm:pt>
    <dgm:pt modelId="{1D827831-91BF-452F-A045-FA3BD451E608}">
      <dgm:prSet phldrT="[Text]"/>
      <dgm:spPr/>
      <dgm:t>
        <a:bodyPr/>
        <a:lstStyle/>
        <a:p>
          <a:r>
            <a:rPr lang="en-US" dirty="0" smtClean="0">
              <a:latin typeface="Aparajita" pitchFamily="34" charset="0"/>
              <a:cs typeface="Aparajita" pitchFamily="34" charset="0"/>
            </a:rPr>
            <a:t>Best of different kinds of synchronization</a:t>
          </a:r>
          <a:endParaRPr lang="en-US" dirty="0">
            <a:latin typeface="Aparajita" pitchFamily="34" charset="0"/>
            <a:cs typeface="Aparajita" pitchFamily="34" charset="0"/>
          </a:endParaRPr>
        </a:p>
      </dgm:t>
    </dgm:pt>
    <dgm:pt modelId="{0A75F199-C8FA-43AB-903F-EC47217A17C0}" type="parTrans" cxnId="{54D393F7-7371-4902-99DE-7203F204B523}">
      <dgm:prSet/>
      <dgm:spPr/>
      <dgm:t>
        <a:bodyPr/>
        <a:lstStyle/>
        <a:p>
          <a:endParaRPr lang="en-US"/>
        </a:p>
      </dgm:t>
    </dgm:pt>
    <dgm:pt modelId="{928902C2-0B12-4140-B928-5871BBB7643E}" type="sibTrans" cxnId="{54D393F7-7371-4902-99DE-7203F204B523}">
      <dgm:prSet/>
      <dgm:spPr/>
      <dgm:t>
        <a:bodyPr/>
        <a:lstStyle/>
        <a:p>
          <a:endParaRPr lang="en-US"/>
        </a:p>
      </dgm:t>
    </dgm:pt>
    <dgm:pt modelId="{BF2A3DF2-0163-4C1C-AE95-0AFCC8F09C3A}">
      <dgm:prSet phldrT="[Text]"/>
      <dgm:spPr/>
      <dgm:t>
        <a:bodyPr/>
        <a:lstStyle/>
        <a:p>
          <a:r>
            <a:rPr lang="en-US" dirty="0" smtClean="0">
              <a:latin typeface="Aparajita" pitchFamily="34" charset="0"/>
              <a:cs typeface="Aparajita" pitchFamily="34" charset="0"/>
            </a:rPr>
            <a:t>Precise conflict detection</a:t>
          </a:r>
          <a:endParaRPr lang="en-US" dirty="0">
            <a:latin typeface="Aparajita" pitchFamily="34" charset="0"/>
            <a:cs typeface="Aparajita" pitchFamily="34" charset="0"/>
          </a:endParaRPr>
        </a:p>
      </dgm:t>
    </dgm:pt>
    <dgm:pt modelId="{D0915A98-8EA3-4B25-B04B-80F66F2B8177}" type="parTrans" cxnId="{4E2C9E25-33D2-4617-B640-30D86EDA940E}">
      <dgm:prSet/>
      <dgm:spPr/>
      <dgm:t>
        <a:bodyPr/>
        <a:lstStyle/>
        <a:p>
          <a:endParaRPr lang="en-US"/>
        </a:p>
      </dgm:t>
    </dgm:pt>
    <dgm:pt modelId="{8C9579B6-D6A2-45A7-B089-C42C9F0D49A3}" type="sibTrans" cxnId="{4E2C9E25-33D2-4617-B640-30D86EDA940E}">
      <dgm:prSet/>
      <dgm:spPr/>
      <dgm:t>
        <a:bodyPr/>
        <a:lstStyle/>
        <a:p>
          <a:endParaRPr lang="en-US"/>
        </a:p>
      </dgm:t>
    </dgm:pt>
    <dgm:pt modelId="{13AE783A-BD05-4853-9859-74627A0378E4}">
      <dgm:prSet phldrT="[Text]"/>
      <dgm:spPr/>
      <dgm:t>
        <a:bodyPr/>
        <a:lstStyle/>
        <a:p>
          <a:r>
            <a:rPr lang="en-US" dirty="0" smtClean="0">
              <a:latin typeface="Aparajita" pitchFamily="34" charset="0"/>
              <a:cs typeface="Aparajita" pitchFamily="34" charset="0"/>
            </a:rPr>
            <a:t>Low instrumentation overhead</a:t>
          </a:r>
          <a:endParaRPr lang="en-US" dirty="0">
            <a:latin typeface="Aparajita" pitchFamily="34" charset="0"/>
            <a:cs typeface="Aparajita" pitchFamily="34" charset="0"/>
          </a:endParaRPr>
        </a:p>
      </dgm:t>
    </dgm:pt>
    <dgm:pt modelId="{FA300DEA-5861-4D67-AC9A-2B8FE43C322C}" type="parTrans" cxnId="{D2B50CE1-028A-4257-A20D-AA634E30386C}">
      <dgm:prSet/>
      <dgm:spPr/>
      <dgm:t>
        <a:bodyPr/>
        <a:lstStyle/>
        <a:p>
          <a:endParaRPr lang="en-US"/>
        </a:p>
      </dgm:t>
    </dgm:pt>
    <dgm:pt modelId="{E8E74A5B-0CFF-4B09-9AED-A7E54D171A59}" type="sibTrans" cxnId="{D2B50CE1-028A-4257-A20D-AA634E30386C}">
      <dgm:prSet/>
      <dgm:spPr/>
      <dgm:t>
        <a:bodyPr/>
        <a:lstStyle/>
        <a:p>
          <a:endParaRPr lang="en-US"/>
        </a:p>
      </dgm:t>
    </dgm:pt>
    <dgm:pt modelId="{87B463C4-75F0-477F-8B74-9AE0BEDF4DFA}">
      <dgm:prSet phldrT="[Text]"/>
      <dgm:spPr/>
      <dgm:t>
        <a:bodyPr/>
        <a:lstStyle/>
        <a:p>
          <a:r>
            <a:rPr lang="en-US" dirty="0" smtClean="0">
              <a:latin typeface="Aparajita" pitchFamily="34" charset="0"/>
              <a:cs typeface="Aparajita" pitchFamily="34" charset="0"/>
            </a:rPr>
            <a:t>Efficient enforcement of SBRS</a:t>
          </a:r>
          <a:endParaRPr lang="en-US" dirty="0">
            <a:latin typeface="Aparajita" pitchFamily="34" charset="0"/>
            <a:cs typeface="Aparajita" pitchFamily="34" charset="0"/>
          </a:endParaRPr>
        </a:p>
      </dgm:t>
    </dgm:pt>
    <dgm:pt modelId="{9482D2F5-7935-470E-B3FE-F0F597AF217B}" type="parTrans" cxnId="{D196F404-A4D4-4BF5-98D2-A5C08E7E5878}">
      <dgm:prSet/>
      <dgm:spPr/>
      <dgm:t>
        <a:bodyPr/>
        <a:lstStyle/>
        <a:p>
          <a:endParaRPr lang="en-US"/>
        </a:p>
      </dgm:t>
    </dgm:pt>
    <dgm:pt modelId="{8BF7226A-D157-4154-BDDB-F15B5603A649}" type="sibTrans" cxnId="{D196F404-A4D4-4BF5-98D2-A5C08E7E5878}">
      <dgm:prSet/>
      <dgm:spPr/>
      <dgm:t>
        <a:bodyPr/>
        <a:lstStyle/>
        <a:p>
          <a:endParaRPr lang="en-US"/>
        </a:p>
      </dgm:t>
    </dgm:pt>
    <dgm:pt modelId="{8D5057FB-284F-4A34-B8D3-006E40E87862}">
      <dgm:prSet phldrT="[Text]"/>
      <dgm:spPr/>
      <dgm:t>
        <a:bodyPr/>
        <a:lstStyle/>
        <a:p>
          <a:r>
            <a:rPr lang="en-US" dirty="0" smtClean="0">
              <a:latin typeface="Aparajita" pitchFamily="34" charset="0"/>
              <a:cs typeface="Aparajita" pitchFamily="34" charset="0"/>
            </a:rPr>
            <a:t>Select the best for a region</a:t>
          </a:r>
          <a:endParaRPr lang="en-US" dirty="0">
            <a:latin typeface="Aparajita" pitchFamily="34" charset="0"/>
            <a:cs typeface="Aparajita" pitchFamily="34" charset="0"/>
          </a:endParaRPr>
        </a:p>
      </dgm:t>
    </dgm:pt>
    <dgm:pt modelId="{8468E6FC-7C91-43DA-90F2-CCB9C9B008CA}" type="parTrans" cxnId="{674430AA-7408-41E5-92C2-210475460FC5}">
      <dgm:prSet/>
      <dgm:spPr/>
      <dgm:t>
        <a:bodyPr/>
        <a:lstStyle/>
        <a:p>
          <a:endParaRPr lang="en-US"/>
        </a:p>
      </dgm:t>
    </dgm:pt>
    <dgm:pt modelId="{87A9E3D7-57B6-48DE-8A74-A6ED965FF689}" type="sibTrans" cxnId="{674430AA-7408-41E5-92C2-210475460FC5}">
      <dgm:prSet/>
      <dgm:spPr/>
      <dgm:t>
        <a:bodyPr/>
        <a:lstStyle/>
        <a:p>
          <a:endParaRPr lang="en-US"/>
        </a:p>
      </dgm:t>
    </dgm:pt>
    <dgm:pt modelId="{C9CFAB7E-6955-46B8-82BB-49C24588DAA7}">
      <dgm:prSet phldrT="[Text]"/>
      <dgm:spPr/>
      <dgm:t>
        <a:bodyPr/>
        <a:lstStyle/>
        <a:p>
          <a:r>
            <a:rPr lang="en-US" dirty="0" smtClean="0">
              <a:latin typeface="Aparajita" pitchFamily="34" charset="0"/>
              <a:cs typeface="Aparajita" pitchFamily="34" charset="0"/>
            </a:rPr>
            <a:t>Dynamic locks	</a:t>
          </a:r>
          <a:endParaRPr lang="en-US" dirty="0">
            <a:latin typeface="Aparajita" pitchFamily="34" charset="0"/>
            <a:cs typeface="Aparajita" pitchFamily="34" charset="0"/>
          </a:endParaRPr>
        </a:p>
      </dgm:t>
    </dgm:pt>
    <dgm:pt modelId="{198ABB74-DCF5-414A-A153-34C0CD539613}" type="sibTrans" cxnId="{CF625E0D-76FE-4192-BC95-0C4D1B6DB41B}">
      <dgm:prSet/>
      <dgm:spPr/>
      <dgm:t>
        <a:bodyPr/>
        <a:lstStyle/>
        <a:p>
          <a:endParaRPr lang="en-US"/>
        </a:p>
      </dgm:t>
    </dgm:pt>
    <dgm:pt modelId="{0126B8EE-BED4-4295-820C-4E4866076E1F}" type="parTrans" cxnId="{CF625E0D-76FE-4192-BC95-0C4D1B6DB41B}">
      <dgm:prSet/>
      <dgm:spPr/>
      <dgm:t>
        <a:bodyPr/>
        <a:lstStyle/>
        <a:p>
          <a:endParaRPr lang="en-US"/>
        </a:p>
      </dgm:t>
    </dgm:pt>
    <dgm:pt modelId="{C4DBC977-41FD-440E-A5F0-A5F689397C39}" type="pres">
      <dgm:prSet presAssocID="{7C54E364-BA5C-4D4B-8B86-A97642F93FF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6B10A1-8C42-4772-AB11-33EDA18D6FC0}" type="pres">
      <dgm:prSet presAssocID="{8DCDF342-A703-4634-B4CC-268EBF83047F}" presName="circle1" presStyleLbl="node1" presStyleIdx="0" presStyleCnt="3"/>
      <dgm:spPr/>
    </dgm:pt>
    <dgm:pt modelId="{D8F524F4-852E-4E5C-BC54-BB2FD66B4043}" type="pres">
      <dgm:prSet presAssocID="{8DCDF342-A703-4634-B4CC-268EBF83047F}" presName="space" presStyleCnt="0"/>
      <dgm:spPr/>
    </dgm:pt>
    <dgm:pt modelId="{2155538E-DFE8-4EEF-908D-98ED7C410D57}" type="pres">
      <dgm:prSet presAssocID="{8DCDF342-A703-4634-B4CC-268EBF83047F}" presName="rect1" presStyleLbl="alignAcc1" presStyleIdx="0" presStyleCnt="3"/>
      <dgm:spPr/>
      <dgm:t>
        <a:bodyPr/>
        <a:lstStyle/>
        <a:p>
          <a:endParaRPr lang="en-US"/>
        </a:p>
      </dgm:t>
    </dgm:pt>
    <dgm:pt modelId="{3E92E8E8-2BB5-4380-9E02-4F62CC6CC46D}" type="pres">
      <dgm:prSet presAssocID="{1D827831-91BF-452F-A045-FA3BD451E608}" presName="vertSpace2" presStyleLbl="node1" presStyleIdx="0" presStyleCnt="3"/>
      <dgm:spPr/>
    </dgm:pt>
    <dgm:pt modelId="{CF97E023-8FA1-42EB-9FA8-0D72B8DCAE46}" type="pres">
      <dgm:prSet presAssocID="{1D827831-91BF-452F-A045-FA3BD451E608}" presName="circle2" presStyleLbl="node1" presStyleIdx="1" presStyleCnt="3"/>
      <dgm:spPr/>
    </dgm:pt>
    <dgm:pt modelId="{F4DA5C5B-A6FA-48F1-BE4C-BF5A65B9F358}" type="pres">
      <dgm:prSet presAssocID="{1D827831-91BF-452F-A045-FA3BD451E608}" presName="rect2" presStyleLbl="alignAcc1" presStyleIdx="1" presStyleCnt="3"/>
      <dgm:spPr/>
      <dgm:t>
        <a:bodyPr/>
        <a:lstStyle/>
        <a:p>
          <a:endParaRPr lang="en-US"/>
        </a:p>
      </dgm:t>
    </dgm:pt>
    <dgm:pt modelId="{EBACE49A-C79D-4318-B15B-CE9C0FD11709}" type="pres">
      <dgm:prSet presAssocID="{87B463C4-75F0-477F-8B74-9AE0BEDF4DFA}" presName="vertSpace3" presStyleLbl="node1" presStyleIdx="1" presStyleCnt="3"/>
      <dgm:spPr/>
    </dgm:pt>
    <dgm:pt modelId="{DD384E7B-7F7E-4407-9DA9-F118F2EF12E9}" type="pres">
      <dgm:prSet presAssocID="{87B463C4-75F0-477F-8B74-9AE0BEDF4DFA}" presName="circle3" presStyleLbl="node1" presStyleIdx="2" presStyleCnt="3"/>
      <dgm:spPr/>
    </dgm:pt>
    <dgm:pt modelId="{E82BB799-8FC9-4C47-A037-B2E316C699BF}" type="pres">
      <dgm:prSet presAssocID="{87B463C4-75F0-477F-8B74-9AE0BEDF4DFA}" presName="rect3" presStyleLbl="alignAcc1" presStyleIdx="2" presStyleCnt="3"/>
      <dgm:spPr/>
      <dgm:t>
        <a:bodyPr/>
        <a:lstStyle/>
        <a:p>
          <a:endParaRPr lang="en-US"/>
        </a:p>
      </dgm:t>
    </dgm:pt>
    <dgm:pt modelId="{BA8B9D87-1CBD-45F2-A88E-140AF59BC3A0}" type="pres">
      <dgm:prSet presAssocID="{8DCDF342-A703-4634-B4CC-268EBF83047F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1E75D-F08C-4670-B730-DC10CAE225D6}" type="pres">
      <dgm:prSet presAssocID="{8DCDF342-A703-4634-B4CC-268EBF83047F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C4EAB-69A5-471B-B8AC-C792EC35F7EE}" type="pres">
      <dgm:prSet presAssocID="{1D827831-91BF-452F-A045-FA3BD451E608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95FD4-496E-485E-82B1-B21D9714D029}" type="pres">
      <dgm:prSet presAssocID="{1D827831-91BF-452F-A045-FA3BD451E608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8F19C-0AFF-41FF-935E-3A3249B65BCF}" type="pres">
      <dgm:prSet presAssocID="{87B463C4-75F0-477F-8B74-9AE0BEDF4DFA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F5262-C449-498D-9394-FD2EC5130323}" type="pres">
      <dgm:prSet presAssocID="{87B463C4-75F0-477F-8B74-9AE0BEDF4DFA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1635F4-76AA-4F0A-A7FE-D9CED6BC4C1C}" type="presOf" srcId="{BF2A3DF2-0163-4C1C-AE95-0AFCC8F09C3A}" destId="{13695FD4-496E-485E-82B1-B21D9714D029}" srcOrd="0" destOrd="0" presId="urn:microsoft.com/office/officeart/2005/8/layout/target3"/>
    <dgm:cxn modelId="{4E2C9E25-33D2-4617-B640-30D86EDA940E}" srcId="{1D827831-91BF-452F-A045-FA3BD451E608}" destId="{BF2A3DF2-0163-4C1C-AE95-0AFCC8F09C3A}" srcOrd="0" destOrd="0" parTransId="{D0915A98-8EA3-4B25-B04B-80F66F2B8177}" sibTransId="{8C9579B6-D6A2-45A7-B089-C42C9F0D49A3}"/>
    <dgm:cxn modelId="{074201BB-5027-45AD-BF7A-7070E11EC86A}" type="presOf" srcId="{87B463C4-75F0-477F-8B74-9AE0BEDF4DFA}" destId="{D5D8F19C-0AFF-41FF-935E-3A3249B65BCF}" srcOrd="1" destOrd="0" presId="urn:microsoft.com/office/officeart/2005/8/layout/target3"/>
    <dgm:cxn modelId="{A7E65F37-C900-4957-A41C-1C12691E1905}" type="presOf" srcId="{1D827831-91BF-452F-A045-FA3BD451E608}" destId="{ECAC4EAB-69A5-471B-B8AC-C792EC35F7EE}" srcOrd="1" destOrd="0" presId="urn:microsoft.com/office/officeart/2005/8/layout/target3"/>
    <dgm:cxn modelId="{97883D97-FCBB-4FAC-B7C6-3CE33B51E7F4}" type="presOf" srcId="{13AE783A-BD05-4853-9859-74627A0378E4}" destId="{13695FD4-496E-485E-82B1-B21D9714D029}" srcOrd="0" destOrd="1" presId="urn:microsoft.com/office/officeart/2005/8/layout/target3"/>
    <dgm:cxn modelId="{3ED34F27-2DE5-4733-A21D-76803FC6E2DA}" type="presOf" srcId="{7C54E364-BA5C-4D4B-8B86-A97642F93FF2}" destId="{C4DBC977-41FD-440E-A5F0-A5F689397C39}" srcOrd="0" destOrd="0" presId="urn:microsoft.com/office/officeart/2005/8/layout/target3"/>
    <dgm:cxn modelId="{5ED0A25B-9A0C-43B1-B012-2817B631F3CC}" type="presOf" srcId="{8DCDF342-A703-4634-B4CC-268EBF83047F}" destId="{BA8B9D87-1CBD-45F2-A88E-140AF59BC3A0}" srcOrd="1" destOrd="0" presId="urn:microsoft.com/office/officeart/2005/8/layout/target3"/>
    <dgm:cxn modelId="{FDF9DF75-792B-449E-B96C-496F5F7DF3BE}" type="presOf" srcId="{854EFB0B-730E-4A38-9EE7-A5F799EE6C25}" destId="{5581E75D-F08C-4670-B730-DC10CAE225D6}" srcOrd="0" destOrd="0" presId="urn:microsoft.com/office/officeart/2005/8/layout/target3"/>
    <dgm:cxn modelId="{D2B50CE1-028A-4257-A20D-AA634E30386C}" srcId="{1D827831-91BF-452F-A045-FA3BD451E608}" destId="{13AE783A-BD05-4853-9859-74627A0378E4}" srcOrd="1" destOrd="0" parTransId="{FA300DEA-5861-4D67-AC9A-2B8FE43C322C}" sibTransId="{E8E74A5B-0CFF-4B09-9AED-A7E54D171A59}"/>
    <dgm:cxn modelId="{56C32FEE-623D-4DEE-B59D-46E10EE618D2}" type="presOf" srcId="{8D5057FB-284F-4A34-B8D3-006E40E87862}" destId="{5F0F5262-C449-498D-9394-FD2EC5130323}" srcOrd="0" destOrd="0" presId="urn:microsoft.com/office/officeart/2005/8/layout/target3"/>
    <dgm:cxn modelId="{CF625E0D-76FE-4192-BC95-0C4D1B6DB41B}" srcId="{8DCDF342-A703-4634-B4CC-268EBF83047F}" destId="{C9CFAB7E-6955-46B8-82BB-49C24588DAA7}" srcOrd="1" destOrd="0" parTransId="{0126B8EE-BED4-4295-820C-4E4866076E1F}" sibTransId="{198ABB74-DCF5-414A-A153-34C0CD539613}"/>
    <dgm:cxn modelId="{ECFC7648-66CD-4C0F-9628-DC9CB4E48508}" type="presOf" srcId="{87B463C4-75F0-477F-8B74-9AE0BEDF4DFA}" destId="{E82BB799-8FC9-4C47-A037-B2E316C699BF}" srcOrd="0" destOrd="0" presId="urn:microsoft.com/office/officeart/2005/8/layout/target3"/>
    <dgm:cxn modelId="{D196F404-A4D4-4BF5-98D2-A5C08E7E5878}" srcId="{7C54E364-BA5C-4D4B-8B86-A97642F93FF2}" destId="{87B463C4-75F0-477F-8B74-9AE0BEDF4DFA}" srcOrd="2" destOrd="0" parTransId="{9482D2F5-7935-470E-B3FE-F0F597AF217B}" sibTransId="{8BF7226A-D157-4154-BDDB-F15B5603A649}"/>
    <dgm:cxn modelId="{88D9E499-F4AF-45F0-A3AA-EAC250B76C74}" type="presOf" srcId="{1D827831-91BF-452F-A045-FA3BD451E608}" destId="{F4DA5C5B-A6FA-48F1-BE4C-BF5A65B9F358}" srcOrd="0" destOrd="0" presId="urn:microsoft.com/office/officeart/2005/8/layout/target3"/>
    <dgm:cxn modelId="{674430AA-7408-41E5-92C2-210475460FC5}" srcId="{87B463C4-75F0-477F-8B74-9AE0BEDF4DFA}" destId="{8D5057FB-284F-4A34-B8D3-006E40E87862}" srcOrd="0" destOrd="0" parTransId="{8468E6FC-7C91-43DA-90F2-CCB9C9B008CA}" sibTransId="{87A9E3D7-57B6-48DE-8A74-A6ED965FF689}"/>
    <dgm:cxn modelId="{54D393F7-7371-4902-99DE-7203F204B523}" srcId="{7C54E364-BA5C-4D4B-8B86-A97642F93FF2}" destId="{1D827831-91BF-452F-A045-FA3BD451E608}" srcOrd="1" destOrd="0" parTransId="{0A75F199-C8FA-43AB-903F-EC47217A17C0}" sibTransId="{928902C2-0B12-4140-B928-5871BBB7643E}"/>
    <dgm:cxn modelId="{EFF8C5EB-F6AB-428F-87EE-FB00462745DB}" srcId="{7C54E364-BA5C-4D4B-8B86-A97642F93FF2}" destId="{8DCDF342-A703-4634-B4CC-268EBF83047F}" srcOrd="0" destOrd="0" parTransId="{88985D77-026D-4D38-855D-9DCE1ADA7A77}" sibTransId="{B6E0A44C-80C5-4A7F-804D-E3E97D4C637E}"/>
    <dgm:cxn modelId="{F51547FB-51A4-439F-820F-C8014D010807}" srcId="{8DCDF342-A703-4634-B4CC-268EBF83047F}" destId="{854EFB0B-730E-4A38-9EE7-A5F799EE6C25}" srcOrd="0" destOrd="0" parTransId="{1B7D1CA3-26B2-440B-96E1-E5915EB817EF}" sibTransId="{04542741-3449-4719-99CA-A7E6C0CE0E49}"/>
    <dgm:cxn modelId="{7D7E6B94-A803-4C9A-9F6B-601EA952261E}" type="presOf" srcId="{C9CFAB7E-6955-46B8-82BB-49C24588DAA7}" destId="{5581E75D-F08C-4670-B730-DC10CAE225D6}" srcOrd="0" destOrd="1" presId="urn:microsoft.com/office/officeart/2005/8/layout/target3"/>
    <dgm:cxn modelId="{2CDA4A0E-C9D6-4748-B61A-33DB73F824AA}" type="presOf" srcId="{8DCDF342-A703-4634-B4CC-268EBF83047F}" destId="{2155538E-DFE8-4EEF-908D-98ED7C410D57}" srcOrd="0" destOrd="0" presId="urn:microsoft.com/office/officeart/2005/8/layout/target3"/>
    <dgm:cxn modelId="{D7454B3B-611B-4330-B6C3-C69E767A39D6}" type="presParOf" srcId="{C4DBC977-41FD-440E-A5F0-A5F689397C39}" destId="{746B10A1-8C42-4772-AB11-33EDA18D6FC0}" srcOrd="0" destOrd="0" presId="urn:microsoft.com/office/officeart/2005/8/layout/target3"/>
    <dgm:cxn modelId="{5607952E-ED71-4348-8801-5DA4EDC4CD0C}" type="presParOf" srcId="{C4DBC977-41FD-440E-A5F0-A5F689397C39}" destId="{D8F524F4-852E-4E5C-BC54-BB2FD66B4043}" srcOrd="1" destOrd="0" presId="urn:microsoft.com/office/officeart/2005/8/layout/target3"/>
    <dgm:cxn modelId="{894488CA-82CE-42C8-95BA-A82E68F7F320}" type="presParOf" srcId="{C4DBC977-41FD-440E-A5F0-A5F689397C39}" destId="{2155538E-DFE8-4EEF-908D-98ED7C410D57}" srcOrd="2" destOrd="0" presId="urn:microsoft.com/office/officeart/2005/8/layout/target3"/>
    <dgm:cxn modelId="{17D201A7-634F-4C2D-A675-96FD022AD677}" type="presParOf" srcId="{C4DBC977-41FD-440E-A5F0-A5F689397C39}" destId="{3E92E8E8-2BB5-4380-9E02-4F62CC6CC46D}" srcOrd="3" destOrd="0" presId="urn:microsoft.com/office/officeart/2005/8/layout/target3"/>
    <dgm:cxn modelId="{6F7FF96F-DEAA-42D6-B62A-EF1FF1C08049}" type="presParOf" srcId="{C4DBC977-41FD-440E-A5F0-A5F689397C39}" destId="{CF97E023-8FA1-42EB-9FA8-0D72B8DCAE46}" srcOrd="4" destOrd="0" presId="urn:microsoft.com/office/officeart/2005/8/layout/target3"/>
    <dgm:cxn modelId="{7BCE97A2-3374-436A-89BC-F9039E8087A3}" type="presParOf" srcId="{C4DBC977-41FD-440E-A5F0-A5F689397C39}" destId="{F4DA5C5B-A6FA-48F1-BE4C-BF5A65B9F358}" srcOrd="5" destOrd="0" presId="urn:microsoft.com/office/officeart/2005/8/layout/target3"/>
    <dgm:cxn modelId="{7E6AA45C-994F-4ADB-A386-D72F6A5478AB}" type="presParOf" srcId="{C4DBC977-41FD-440E-A5F0-A5F689397C39}" destId="{EBACE49A-C79D-4318-B15B-CE9C0FD11709}" srcOrd="6" destOrd="0" presId="urn:microsoft.com/office/officeart/2005/8/layout/target3"/>
    <dgm:cxn modelId="{1A057411-5622-4A45-B155-4885198B13DC}" type="presParOf" srcId="{C4DBC977-41FD-440E-A5F0-A5F689397C39}" destId="{DD384E7B-7F7E-4407-9DA9-F118F2EF12E9}" srcOrd="7" destOrd="0" presId="urn:microsoft.com/office/officeart/2005/8/layout/target3"/>
    <dgm:cxn modelId="{09D6A9A0-71BE-4ABF-887E-3ED23A26AD2A}" type="presParOf" srcId="{C4DBC977-41FD-440E-A5F0-A5F689397C39}" destId="{E82BB799-8FC9-4C47-A037-B2E316C699BF}" srcOrd="8" destOrd="0" presId="urn:microsoft.com/office/officeart/2005/8/layout/target3"/>
    <dgm:cxn modelId="{289B0EDD-CF12-4645-8C53-F6A97FB8736E}" type="presParOf" srcId="{C4DBC977-41FD-440E-A5F0-A5F689397C39}" destId="{BA8B9D87-1CBD-45F2-A88E-140AF59BC3A0}" srcOrd="9" destOrd="0" presId="urn:microsoft.com/office/officeart/2005/8/layout/target3"/>
    <dgm:cxn modelId="{E1B0F619-D1D9-45C4-8368-9F905FC7A0FA}" type="presParOf" srcId="{C4DBC977-41FD-440E-A5F0-A5F689397C39}" destId="{5581E75D-F08C-4670-B730-DC10CAE225D6}" srcOrd="10" destOrd="0" presId="urn:microsoft.com/office/officeart/2005/8/layout/target3"/>
    <dgm:cxn modelId="{A939FA52-FF52-4247-A0B2-24050CB49584}" type="presParOf" srcId="{C4DBC977-41FD-440E-A5F0-A5F689397C39}" destId="{ECAC4EAB-69A5-471B-B8AC-C792EC35F7EE}" srcOrd="11" destOrd="0" presId="urn:microsoft.com/office/officeart/2005/8/layout/target3"/>
    <dgm:cxn modelId="{B8483C82-77EF-4007-92D1-47C28B3CA741}" type="presParOf" srcId="{C4DBC977-41FD-440E-A5F0-A5F689397C39}" destId="{13695FD4-496E-485E-82B1-B21D9714D029}" srcOrd="12" destOrd="0" presId="urn:microsoft.com/office/officeart/2005/8/layout/target3"/>
    <dgm:cxn modelId="{24F3DF65-DE36-40DA-81C4-26101B115E7F}" type="presParOf" srcId="{C4DBC977-41FD-440E-A5F0-A5F689397C39}" destId="{D5D8F19C-0AFF-41FF-935E-3A3249B65BCF}" srcOrd="13" destOrd="0" presId="urn:microsoft.com/office/officeart/2005/8/layout/target3"/>
    <dgm:cxn modelId="{A2C8CF74-ED8A-4A86-B3E6-E2F1940BEDD9}" type="presParOf" srcId="{C4DBC977-41FD-440E-A5F0-A5F689397C39}" destId="{5F0F5262-C449-498D-9394-FD2EC5130323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B2EFC1-FA27-4AE2-8DD5-FD974BCDA14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9C13B5-4993-41EA-B480-C2F4FF18D021}">
      <dgm:prSet phldrT="[Text]" custT="1"/>
      <dgm:spPr/>
      <dgm:t>
        <a:bodyPr/>
        <a:lstStyle/>
        <a:p>
          <a:r>
            <a:rPr lang="en-US" sz="3200" dirty="0" smtClean="0">
              <a:latin typeface="Aparajita" pitchFamily="34" charset="0"/>
              <a:cs typeface="Aparajita" pitchFamily="34" charset="0"/>
            </a:rPr>
            <a:t>Acquire locks before each memory access</a:t>
          </a:r>
          <a:endParaRPr lang="en-US" sz="3200" dirty="0"/>
        </a:p>
      </dgm:t>
    </dgm:pt>
    <dgm:pt modelId="{A3FB9584-D519-4BF5-AAFB-17A619D9B720}" type="parTrans" cxnId="{095AF538-D561-4894-9175-595B202AFAD8}">
      <dgm:prSet/>
      <dgm:spPr/>
      <dgm:t>
        <a:bodyPr/>
        <a:lstStyle/>
        <a:p>
          <a:endParaRPr lang="en-US" sz="2800"/>
        </a:p>
      </dgm:t>
    </dgm:pt>
    <dgm:pt modelId="{74F21CD8-638D-46A1-A3EB-91D5DB55C99C}" type="sibTrans" cxnId="{095AF538-D561-4894-9175-595B202AFAD8}">
      <dgm:prSet/>
      <dgm:spPr/>
      <dgm:t>
        <a:bodyPr/>
        <a:lstStyle/>
        <a:p>
          <a:endParaRPr lang="en-US" sz="2800"/>
        </a:p>
      </dgm:t>
    </dgm:pt>
    <dgm:pt modelId="{80095776-474D-4FE6-8C2B-7CAB915C0565}">
      <dgm:prSet phldrT="[Text]" custT="1"/>
      <dgm:spPr/>
      <dgm:t>
        <a:bodyPr/>
        <a:lstStyle/>
        <a:p>
          <a:r>
            <a:rPr lang="en-US" sz="3200" dirty="0" smtClean="0">
              <a:latin typeface="Aparajita" pitchFamily="34" charset="0"/>
              <a:cs typeface="Aparajita" pitchFamily="34" charset="0"/>
            </a:rPr>
            <a:t>Acquire locks at the start of the region</a:t>
          </a:r>
          <a:endParaRPr lang="en-US" sz="3200" dirty="0"/>
        </a:p>
      </dgm:t>
    </dgm:pt>
    <dgm:pt modelId="{43D28F14-C918-48F4-993C-E9C8975150E5}" type="parTrans" cxnId="{058DEF1C-C63C-412B-9720-D0F6C2C1B67E}">
      <dgm:prSet/>
      <dgm:spPr/>
      <dgm:t>
        <a:bodyPr/>
        <a:lstStyle/>
        <a:p>
          <a:endParaRPr lang="en-US" sz="2800"/>
        </a:p>
      </dgm:t>
    </dgm:pt>
    <dgm:pt modelId="{685E254C-F052-4816-8AA1-9A2313D0C618}" type="sibTrans" cxnId="{058DEF1C-C63C-412B-9720-D0F6C2C1B67E}">
      <dgm:prSet/>
      <dgm:spPr/>
      <dgm:t>
        <a:bodyPr/>
        <a:lstStyle/>
        <a:p>
          <a:endParaRPr lang="en-US" sz="2800"/>
        </a:p>
      </dgm:t>
    </dgm:pt>
    <dgm:pt modelId="{4785DBF4-27EA-4634-A51C-FF877143D79C}" type="pres">
      <dgm:prSet presAssocID="{AEB2EFC1-FA27-4AE2-8DD5-FD974BCDA14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DC741F-BCBE-4039-B6B5-3C10196FB619}" type="pres">
      <dgm:prSet presAssocID="{ED9C13B5-4993-41EA-B480-C2F4FF18D021}" presName="parentLin" presStyleCnt="0"/>
      <dgm:spPr/>
    </dgm:pt>
    <dgm:pt modelId="{09C91C1D-EE2D-4440-8E5E-1A9DF41CD05E}" type="pres">
      <dgm:prSet presAssocID="{ED9C13B5-4993-41EA-B480-C2F4FF18D02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B124FB4-6904-4683-85F4-D7110F5147B1}" type="pres">
      <dgm:prSet presAssocID="{ED9C13B5-4993-41EA-B480-C2F4FF18D02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C8EE6-433D-40C5-B98F-E5ED9014C4A8}" type="pres">
      <dgm:prSet presAssocID="{ED9C13B5-4993-41EA-B480-C2F4FF18D021}" presName="negativeSpace" presStyleCnt="0"/>
      <dgm:spPr/>
    </dgm:pt>
    <dgm:pt modelId="{0776131C-8372-40DC-A5FC-A59A1059A851}" type="pres">
      <dgm:prSet presAssocID="{ED9C13B5-4993-41EA-B480-C2F4FF18D021}" presName="childText" presStyleLbl="conFgAcc1" presStyleIdx="0" presStyleCnt="2">
        <dgm:presLayoutVars>
          <dgm:bulletEnabled val="1"/>
        </dgm:presLayoutVars>
      </dgm:prSet>
      <dgm:spPr/>
    </dgm:pt>
    <dgm:pt modelId="{48B62CC4-E203-4A61-AF27-4E0E6475F05A}" type="pres">
      <dgm:prSet presAssocID="{74F21CD8-638D-46A1-A3EB-91D5DB55C99C}" presName="spaceBetweenRectangles" presStyleCnt="0"/>
      <dgm:spPr/>
    </dgm:pt>
    <dgm:pt modelId="{3BDF13A3-38D9-4447-A3BE-E1B44E5CB08F}" type="pres">
      <dgm:prSet presAssocID="{80095776-474D-4FE6-8C2B-7CAB915C0565}" presName="parentLin" presStyleCnt="0"/>
      <dgm:spPr/>
    </dgm:pt>
    <dgm:pt modelId="{3E763DF9-907C-416F-97BE-79983743D150}" type="pres">
      <dgm:prSet presAssocID="{80095776-474D-4FE6-8C2B-7CAB915C056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DCE527B-E8DD-4A53-B55C-8B5C2656C085}" type="pres">
      <dgm:prSet presAssocID="{80095776-474D-4FE6-8C2B-7CAB915C05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B9A9D-1F16-4478-B692-1773D423CFA7}" type="pres">
      <dgm:prSet presAssocID="{80095776-474D-4FE6-8C2B-7CAB915C0565}" presName="negativeSpace" presStyleCnt="0"/>
      <dgm:spPr/>
    </dgm:pt>
    <dgm:pt modelId="{B3D4D6AF-694A-4487-AAF0-074029634273}" type="pres">
      <dgm:prSet presAssocID="{80095776-474D-4FE6-8C2B-7CAB915C056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FDB593E-DEB7-4C78-AEF3-3B611322DB46}" type="presOf" srcId="{80095776-474D-4FE6-8C2B-7CAB915C0565}" destId="{3E763DF9-907C-416F-97BE-79983743D150}" srcOrd="0" destOrd="0" presId="urn:microsoft.com/office/officeart/2005/8/layout/list1"/>
    <dgm:cxn modelId="{6A3BE6AB-3931-482E-A27D-BE9D09862819}" type="presOf" srcId="{ED9C13B5-4993-41EA-B480-C2F4FF18D021}" destId="{EB124FB4-6904-4683-85F4-D7110F5147B1}" srcOrd="1" destOrd="0" presId="urn:microsoft.com/office/officeart/2005/8/layout/list1"/>
    <dgm:cxn modelId="{DA7ABAB2-BD28-4BF1-ACCA-5394EA9B0CB6}" type="presOf" srcId="{ED9C13B5-4993-41EA-B480-C2F4FF18D021}" destId="{09C91C1D-EE2D-4440-8E5E-1A9DF41CD05E}" srcOrd="0" destOrd="0" presId="urn:microsoft.com/office/officeart/2005/8/layout/list1"/>
    <dgm:cxn modelId="{095AF538-D561-4894-9175-595B202AFAD8}" srcId="{AEB2EFC1-FA27-4AE2-8DD5-FD974BCDA143}" destId="{ED9C13B5-4993-41EA-B480-C2F4FF18D021}" srcOrd="0" destOrd="0" parTransId="{A3FB9584-D519-4BF5-AAFB-17A619D9B720}" sibTransId="{74F21CD8-638D-46A1-A3EB-91D5DB55C99C}"/>
    <dgm:cxn modelId="{058DEF1C-C63C-412B-9720-D0F6C2C1B67E}" srcId="{AEB2EFC1-FA27-4AE2-8DD5-FD974BCDA143}" destId="{80095776-474D-4FE6-8C2B-7CAB915C0565}" srcOrd="1" destOrd="0" parTransId="{43D28F14-C918-48F4-993C-E9C8975150E5}" sibTransId="{685E254C-F052-4816-8AA1-9A2313D0C618}"/>
    <dgm:cxn modelId="{057E59B4-90DA-491F-AB3E-FD34FC24A9F4}" type="presOf" srcId="{AEB2EFC1-FA27-4AE2-8DD5-FD974BCDA143}" destId="{4785DBF4-27EA-4634-A51C-FF877143D79C}" srcOrd="0" destOrd="0" presId="urn:microsoft.com/office/officeart/2005/8/layout/list1"/>
    <dgm:cxn modelId="{8586BF04-DD80-46F1-9DEF-FE355556A2B8}" type="presOf" srcId="{80095776-474D-4FE6-8C2B-7CAB915C0565}" destId="{6DCE527B-E8DD-4A53-B55C-8B5C2656C085}" srcOrd="1" destOrd="0" presId="urn:microsoft.com/office/officeart/2005/8/layout/list1"/>
    <dgm:cxn modelId="{CDE7A3D9-C8F1-42E9-8457-E05436BE6ED2}" type="presParOf" srcId="{4785DBF4-27EA-4634-A51C-FF877143D79C}" destId="{28DC741F-BCBE-4039-B6B5-3C10196FB619}" srcOrd="0" destOrd="0" presId="urn:microsoft.com/office/officeart/2005/8/layout/list1"/>
    <dgm:cxn modelId="{30E7AF27-E03B-4655-A58E-016F14725F36}" type="presParOf" srcId="{28DC741F-BCBE-4039-B6B5-3C10196FB619}" destId="{09C91C1D-EE2D-4440-8E5E-1A9DF41CD05E}" srcOrd="0" destOrd="0" presId="urn:microsoft.com/office/officeart/2005/8/layout/list1"/>
    <dgm:cxn modelId="{798CEB00-F852-48B5-9BC0-513FA58F7374}" type="presParOf" srcId="{28DC741F-BCBE-4039-B6B5-3C10196FB619}" destId="{EB124FB4-6904-4683-85F4-D7110F5147B1}" srcOrd="1" destOrd="0" presId="urn:microsoft.com/office/officeart/2005/8/layout/list1"/>
    <dgm:cxn modelId="{C0F1542C-6DF5-4477-962D-09AC3664C6C3}" type="presParOf" srcId="{4785DBF4-27EA-4634-A51C-FF877143D79C}" destId="{91DC8EE6-433D-40C5-B98F-E5ED9014C4A8}" srcOrd="1" destOrd="0" presId="urn:microsoft.com/office/officeart/2005/8/layout/list1"/>
    <dgm:cxn modelId="{5BC64420-5262-4F5A-B053-33CC08DC4D89}" type="presParOf" srcId="{4785DBF4-27EA-4634-A51C-FF877143D79C}" destId="{0776131C-8372-40DC-A5FC-A59A1059A851}" srcOrd="2" destOrd="0" presId="urn:microsoft.com/office/officeart/2005/8/layout/list1"/>
    <dgm:cxn modelId="{4C46D6B7-250B-4502-9E53-BCB4D860563F}" type="presParOf" srcId="{4785DBF4-27EA-4634-A51C-FF877143D79C}" destId="{48B62CC4-E203-4A61-AF27-4E0E6475F05A}" srcOrd="3" destOrd="0" presId="urn:microsoft.com/office/officeart/2005/8/layout/list1"/>
    <dgm:cxn modelId="{FD713D40-5686-42CE-B2EF-831CBE48E12A}" type="presParOf" srcId="{4785DBF4-27EA-4634-A51C-FF877143D79C}" destId="{3BDF13A3-38D9-4447-A3BE-E1B44E5CB08F}" srcOrd="4" destOrd="0" presId="urn:microsoft.com/office/officeart/2005/8/layout/list1"/>
    <dgm:cxn modelId="{4C578FDF-0E4A-4059-BA7D-416D44BEAC59}" type="presParOf" srcId="{3BDF13A3-38D9-4447-A3BE-E1B44E5CB08F}" destId="{3E763DF9-907C-416F-97BE-79983743D150}" srcOrd="0" destOrd="0" presId="urn:microsoft.com/office/officeart/2005/8/layout/list1"/>
    <dgm:cxn modelId="{4A68D91F-EABE-4D93-8E10-41E4C6439E94}" type="presParOf" srcId="{3BDF13A3-38D9-4447-A3BE-E1B44E5CB08F}" destId="{6DCE527B-E8DD-4A53-B55C-8B5C2656C085}" srcOrd="1" destOrd="0" presId="urn:microsoft.com/office/officeart/2005/8/layout/list1"/>
    <dgm:cxn modelId="{9A8566B6-87CD-4E7E-83F1-613176EA100C}" type="presParOf" srcId="{4785DBF4-27EA-4634-A51C-FF877143D79C}" destId="{E4DB9A9D-1F16-4478-B692-1773D423CFA7}" srcOrd="5" destOrd="0" presId="urn:microsoft.com/office/officeart/2005/8/layout/list1"/>
    <dgm:cxn modelId="{E45AF34E-791D-4233-8206-AF6306DC19EA}" type="presParOf" srcId="{4785DBF4-27EA-4634-A51C-FF877143D79C}" destId="{B3D4D6AF-694A-4487-AAF0-0740296342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B2EFC1-FA27-4AE2-8DD5-FD974BCDA14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9C13B5-4993-41EA-B480-C2F4FF18D021}">
      <dgm:prSet phldrT="[Text]" custT="1"/>
      <dgm:spPr/>
      <dgm:t>
        <a:bodyPr/>
        <a:lstStyle/>
        <a:p>
          <a:r>
            <a:rPr lang="en-US" sz="3200" dirty="0" smtClean="0">
              <a:latin typeface="Aparajita" pitchFamily="34" charset="0"/>
              <a:cs typeface="Aparajita" pitchFamily="34" charset="0"/>
            </a:rPr>
            <a:t>Acquire locks before each memory access</a:t>
          </a:r>
          <a:endParaRPr lang="en-US" sz="3200" dirty="0"/>
        </a:p>
      </dgm:t>
    </dgm:pt>
    <dgm:pt modelId="{A3FB9584-D519-4BF5-AAFB-17A619D9B720}" type="parTrans" cxnId="{095AF538-D561-4894-9175-595B202AFAD8}">
      <dgm:prSet/>
      <dgm:spPr/>
      <dgm:t>
        <a:bodyPr/>
        <a:lstStyle/>
        <a:p>
          <a:endParaRPr lang="en-US" sz="2800"/>
        </a:p>
      </dgm:t>
    </dgm:pt>
    <dgm:pt modelId="{74F21CD8-638D-46A1-A3EB-91D5DB55C99C}" type="sibTrans" cxnId="{095AF538-D561-4894-9175-595B202AFAD8}">
      <dgm:prSet/>
      <dgm:spPr/>
      <dgm:t>
        <a:bodyPr/>
        <a:lstStyle/>
        <a:p>
          <a:endParaRPr lang="en-US" sz="2800"/>
        </a:p>
      </dgm:t>
    </dgm:pt>
    <dgm:pt modelId="{80095776-474D-4FE6-8C2B-7CAB915C0565}">
      <dgm:prSet phldrT="[Text]" custT="1"/>
      <dgm:spPr/>
      <dgm:t>
        <a:bodyPr/>
        <a:lstStyle/>
        <a:p>
          <a:r>
            <a:rPr lang="en-US" sz="3200" dirty="0" smtClean="0">
              <a:latin typeface="Aparajita" pitchFamily="34" charset="0"/>
              <a:cs typeface="Aparajita" pitchFamily="34" charset="0"/>
            </a:rPr>
            <a:t>Acquire locks at the start of the region</a:t>
          </a:r>
          <a:endParaRPr lang="en-US" sz="3200" dirty="0"/>
        </a:p>
      </dgm:t>
    </dgm:pt>
    <dgm:pt modelId="{43D28F14-C918-48F4-993C-E9C8975150E5}" type="parTrans" cxnId="{058DEF1C-C63C-412B-9720-D0F6C2C1B67E}">
      <dgm:prSet/>
      <dgm:spPr/>
      <dgm:t>
        <a:bodyPr/>
        <a:lstStyle/>
        <a:p>
          <a:endParaRPr lang="en-US" sz="2800"/>
        </a:p>
      </dgm:t>
    </dgm:pt>
    <dgm:pt modelId="{685E254C-F052-4816-8AA1-9A2313D0C618}" type="sibTrans" cxnId="{058DEF1C-C63C-412B-9720-D0F6C2C1B67E}">
      <dgm:prSet/>
      <dgm:spPr/>
      <dgm:t>
        <a:bodyPr/>
        <a:lstStyle/>
        <a:p>
          <a:endParaRPr lang="en-US" sz="2800"/>
        </a:p>
      </dgm:t>
    </dgm:pt>
    <dgm:pt modelId="{4785DBF4-27EA-4634-A51C-FF877143D79C}" type="pres">
      <dgm:prSet presAssocID="{AEB2EFC1-FA27-4AE2-8DD5-FD974BCDA14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DC741F-BCBE-4039-B6B5-3C10196FB619}" type="pres">
      <dgm:prSet presAssocID="{ED9C13B5-4993-41EA-B480-C2F4FF18D021}" presName="parentLin" presStyleCnt="0"/>
      <dgm:spPr/>
    </dgm:pt>
    <dgm:pt modelId="{09C91C1D-EE2D-4440-8E5E-1A9DF41CD05E}" type="pres">
      <dgm:prSet presAssocID="{ED9C13B5-4993-41EA-B480-C2F4FF18D02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B124FB4-6904-4683-85F4-D7110F5147B1}" type="pres">
      <dgm:prSet presAssocID="{ED9C13B5-4993-41EA-B480-C2F4FF18D02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C8EE6-433D-40C5-B98F-E5ED9014C4A8}" type="pres">
      <dgm:prSet presAssocID="{ED9C13B5-4993-41EA-B480-C2F4FF18D021}" presName="negativeSpace" presStyleCnt="0"/>
      <dgm:spPr/>
    </dgm:pt>
    <dgm:pt modelId="{0776131C-8372-40DC-A5FC-A59A1059A851}" type="pres">
      <dgm:prSet presAssocID="{ED9C13B5-4993-41EA-B480-C2F4FF18D021}" presName="childText" presStyleLbl="conFgAcc1" presStyleIdx="0" presStyleCnt="2">
        <dgm:presLayoutVars>
          <dgm:bulletEnabled val="1"/>
        </dgm:presLayoutVars>
      </dgm:prSet>
      <dgm:spPr/>
    </dgm:pt>
    <dgm:pt modelId="{48B62CC4-E203-4A61-AF27-4E0E6475F05A}" type="pres">
      <dgm:prSet presAssocID="{74F21CD8-638D-46A1-A3EB-91D5DB55C99C}" presName="spaceBetweenRectangles" presStyleCnt="0"/>
      <dgm:spPr/>
    </dgm:pt>
    <dgm:pt modelId="{3BDF13A3-38D9-4447-A3BE-E1B44E5CB08F}" type="pres">
      <dgm:prSet presAssocID="{80095776-474D-4FE6-8C2B-7CAB915C0565}" presName="parentLin" presStyleCnt="0"/>
      <dgm:spPr/>
    </dgm:pt>
    <dgm:pt modelId="{3E763DF9-907C-416F-97BE-79983743D150}" type="pres">
      <dgm:prSet presAssocID="{80095776-474D-4FE6-8C2B-7CAB915C056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DCE527B-E8DD-4A53-B55C-8B5C2656C085}" type="pres">
      <dgm:prSet presAssocID="{80095776-474D-4FE6-8C2B-7CAB915C05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B9A9D-1F16-4478-B692-1773D423CFA7}" type="pres">
      <dgm:prSet presAssocID="{80095776-474D-4FE6-8C2B-7CAB915C0565}" presName="negativeSpace" presStyleCnt="0"/>
      <dgm:spPr/>
    </dgm:pt>
    <dgm:pt modelId="{B3D4D6AF-694A-4487-AAF0-074029634273}" type="pres">
      <dgm:prSet presAssocID="{80095776-474D-4FE6-8C2B-7CAB915C056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D63D95-51A7-4DED-878C-DF5FD0D51C40}" type="presOf" srcId="{ED9C13B5-4993-41EA-B480-C2F4FF18D021}" destId="{09C91C1D-EE2D-4440-8E5E-1A9DF41CD05E}" srcOrd="0" destOrd="0" presId="urn:microsoft.com/office/officeart/2005/8/layout/list1"/>
    <dgm:cxn modelId="{1C65D291-6B57-4444-B481-AD2A682C212D}" type="presOf" srcId="{ED9C13B5-4993-41EA-B480-C2F4FF18D021}" destId="{EB124FB4-6904-4683-85F4-D7110F5147B1}" srcOrd="1" destOrd="0" presId="urn:microsoft.com/office/officeart/2005/8/layout/list1"/>
    <dgm:cxn modelId="{0E2C439C-14AB-4B32-88D9-4E9ED5DFAEA5}" type="presOf" srcId="{AEB2EFC1-FA27-4AE2-8DD5-FD974BCDA143}" destId="{4785DBF4-27EA-4634-A51C-FF877143D79C}" srcOrd="0" destOrd="0" presId="urn:microsoft.com/office/officeart/2005/8/layout/list1"/>
    <dgm:cxn modelId="{DD8CB614-7866-430C-8054-19253283FCEF}" type="presOf" srcId="{80095776-474D-4FE6-8C2B-7CAB915C0565}" destId="{6DCE527B-E8DD-4A53-B55C-8B5C2656C085}" srcOrd="1" destOrd="0" presId="urn:microsoft.com/office/officeart/2005/8/layout/list1"/>
    <dgm:cxn modelId="{095AF538-D561-4894-9175-595B202AFAD8}" srcId="{AEB2EFC1-FA27-4AE2-8DD5-FD974BCDA143}" destId="{ED9C13B5-4993-41EA-B480-C2F4FF18D021}" srcOrd="0" destOrd="0" parTransId="{A3FB9584-D519-4BF5-AAFB-17A619D9B720}" sibTransId="{74F21CD8-638D-46A1-A3EB-91D5DB55C99C}"/>
    <dgm:cxn modelId="{FF96A8D4-F810-4311-A504-A465339C967E}" type="presOf" srcId="{80095776-474D-4FE6-8C2B-7CAB915C0565}" destId="{3E763DF9-907C-416F-97BE-79983743D150}" srcOrd="0" destOrd="0" presId="urn:microsoft.com/office/officeart/2005/8/layout/list1"/>
    <dgm:cxn modelId="{058DEF1C-C63C-412B-9720-D0F6C2C1B67E}" srcId="{AEB2EFC1-FA27-4AE2-8DD5-FD974BCDA143}" destId="{80095776-474D-4FE6-8C2B-7CAB915C0565}" srcOrd="1" destOrd="0" parTransId="{43D28F14-C918-48F4-993C-E9C8975150E5}" sibTransId="{685E254C-F052-4816-8AA1-9A2313D0C618}"/>
    <dgm:cxn modelId="{ED60FD9A-A2BF-479D-83EE-8A6D5260ABAF}" type="presParOf" srcId="{4785DBF4-27EA-4634-A51C-FF877143D79C}" destId="{28DC741F-BCBE-4039-B6B5-3C10196FB619}" srcOrd="0" destOrd="0" presId="urn:microsoft.com/office/officeart/2005/8/layout/list1"/>
    <dgm:cxn modelId="{92685744-6D53-4B2A-BAD3-7B63F60A2662}" type="presParOf" srcId="{28DC741F-BCBE-4039-B6B5-3C10196FB619}" destId="{09C91C1D-EE2D-4440-8E5E-1A9DF41CD05E}" srcOrd="0" destOrd="0" presId="urn:microsoft.com/office/officeart/2005/8/layout/list1"/>
    <dgm:cxn modelId="{E146E9EB-E0AF-447E-82BE-092DAB367DB4}" type="presParOf" srcId="{28DC741F-BCBE-4039-B6B5-3C10196FB619}" destId="{EB124FB4-6904-4683-85F4-D7110F5147B1}" srcOrd="1" destOrd="0" presId="urn:microsoft.com/office/officeart/2005/8/layout/list1"/>
    <dgm:cxn modelId="{DF6B0E67-7E5E-4092-A806-8C863F456AB2}" type="presParOf" srcId="{4785DBF4-27EA-4634-A51C-FF877143D79C}" destId="{91DC8EE6-433D-40C5-B98F-E5ED9014C4A8}" srcOrd="1" destOrd="0" presId="urn:microsoft.com/office/officeart/2005/8/layout/list1"/>
    <dgm:cxn modelId="{E232394B-410A-4AF0-93CE-DFC83EC4D322}" type="presParOf" srcId="{4785DBF4-27EA-4634-A51C-FF877143D79C}" destId="{0776131C-8372-40DC-A5FC-A59A1059A851}" srcOrd="2" destOrd="0" presId="urn:microsoft.com/office/officeart/2005/8/layout/list1"/>
    <dgm:cxn modelId="{692BC828-C585-411F-9E4F-7AF766FF9844}" type="presParOf" srcId="{4785DBF4-27EA-4634-A51C-FF877143D79C}" destId="{48B62CC4-E203-4A61-AF27-4E0E6475F05A}" srcOrd="3" destOrd="0" presId="urn:microsoft.com/office/officeart/2005/8/layout/list1"/>
    <dgm:cxn modelId="{F2E044B1-959D-4435-A5EA-665ECB276697}" type="presParOf" srcId="{4785DBF4-27EA-4634-A51C-FF877143D79C}" destId="{3BDF13A3-38D9-4447-A3BE-E1B44E5CB08F}" srcOrd="4" destOrd="0" presId="urn:microsoft.com/office/officeart/2005/8/layout/list1"/>
    <dgm:cxn modelId="{C194AE2F-945C-449B-BCFE-7AC6858A5D15}" type="presParOf" srcId="{3BDF13A3-38D9-4447-A3BE-E1B44E5CB08F}" destId="{3E763DF9-907C-416F-97BE-79983743D150}" srcOrd="0" destOrd="0" presId="urn:microsoft.com/office/officeart/2005/8/layout/list1"/>
    <dgm:cxn modelId="{33425052-25A1-452A-B0F1-3417A741C5AE}" type="presParOf" srcId="{3BDF13A3-38D9-4447-A3BE-E1B44E5CB08F}" destId="{6DCE527B-E8DD-4A53-B55C-8B5C2656C085}" srcOrd="1" destOrd="0" presId="urn:microsoft.com/office/officeart/2005/8/layout/list1"/>
    <dgm:cxn modelId="{793BDC97-ED3B-4CC4-9F94-E675E785A01C}" type="presParOf" srcId="{4785DBF4-27EA-4634-A51C-FF877143D79C}" destId="{E4DB9A9D-1F16-4478-B692-1773D423CFA7}" srcOrd="5" destOrd="0" presId="urn:microsoft.com/office/officeart/2005/8/layout/list1"/>
    <dgm:cxn modelId="{BE4417A5-6756-4666-854B-E371A3759DCF}" type="presParOf" srcId="{4785DBF4-27EA-4634-A51C-FF877143D79C}" destId="{B3D4D6AF-694A-4487-AAF0-0740296342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B2EFC1-FA27-4AE2-8DD5-FD974BCDA14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9C13B5-4993-41EA-B480-C2F4FF18D021}">
      <dgm:prSet phldrT="[Text]" custT="1"/>
      <dgm:spPr/>
      <dgm:t>
        <a:bodyPr/>
        <a:lstStyle/>
        <a:p>
          <a:r>
            <a:rPr lang="en-US" sz="3200" dirty="0" smtClean="0">
              <a:latin typeface="Aparajita" pitchFamily="34" charset="0"/>
              <a:cs typeface="Aparajita" pitchFamily="34" charset="0"/>
            </a:rPr>
            <a:t>Acquire locks before each memory access</a:t>
          </a:r>
          <a:endParaRPr lang="en-US" sz="3200" dirty="0"/>
        </a:p>
      </dgm:t>
    </dgm:pt>
    <dgm:pt modelId="{A3FB9584-D519-4BF5-AAFB-17A619D9B720}" type="parTrans" cxnId="{095AF538-D561-4894-9175-595B202AFAD8}">
      <dgm:prSet/>
      <dgm:spPr/>
      <dgm:t>
        <a:bodyPr/>
        <a:lstStyle/>
        <a:p>
          <a:endParaRPr lang="en-US" sz="2800"/>
        </a:p>
      </dgm:t>
    </dgm:pt>
    <dgm:pt modelId="{74F21CD8-638D-46A1-A3EB-91D5DB55C99C}" type="sibTrans" cxnId="{095AF538-D561-4894-9175-595B202AFAD8}">
      <dgm:prSet/>
      <dgm:spPr/>
      <dgm:t>
        <a:bodyPr/>
        <a:lstStyle/>
        <a:p>
          <a:endParaRPr lang="en-US" sz="2800"/>
        </a:p>
      </dgm:t>
    </dgm:pt>
    <dgm:pt modelId="{80095776-474D-4FE6-8C2B-7CAB915C0565}">
      <dgm:prSet phldrT="[Text]" custT="1"/>
      <dgm:spPr/>
      <dgm:t>
        <a:bodyPr/>
        <a:lstStyle/>
        <a:p>
          <a:r>
            <a:rPr lang="en-US" sz="3200" dirty="0" smtClean="0">
              <a:latin typeface="Aparajita" pitchFamily="34" charset="0"/>
              <a:cs typeface="Aparajita" pitchFamily="34" charset="0"/>
            </a:rPr>
            <a:t>Acquire locks at the start of the region</a:t>
          </a:r>
          <a:endParaRPr lang="en-US" sz="3200" dirty="0"/>
        </a:p>
      </dgm:t>
    </dgm:pt>
    <dgm:pt modelId="{43D28F14-C918-48F4-993C-E9C8975150E5}" type="parTrans" cxnId="{058DEF1C-C63C-412B-9720-D0F6C2C1B67E}">
      <dgm:prSet/>
      <dgm:spPr/>
      <dgm:t>
        <a:bodyPr/>
        <a:lstStyle/>
        <a:p>
          <a:endParaRPr lang="en-US" sz="2800"/>
        </a:p>
      </dgm:t>
    </dgm:pt>
    <dgm:pt modelId="{685E254C-F052-4816-8AA1-9A2313D0C618}" type="sibTrans" cxnId="{058DEF1C-C63C-412B-9720-D0F6C2C1B67E}">
      <dgm:prSet/>
      <dgm:spPr/>
      <dgm:t>
        <a:bodyPr/>
        <a:lstStyle/>
        <a:p>
          <a:endParaRPr lang="en-US" sz="2800"/>
        </a:p>
      </dgm:t>
    </dgm:pt>
    <dgm:pt modelId="{4785DBF4-27EA-4634-A51C-FF877143D79C}" type="pres">
      <dgm:prSet presAssocID="{AEB2EFC1-FA27-4AE2-8DD5-FD974BCDA14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DC741F-BCBE-4039-B6B5-3C10196FB619}" type="pres">
      <dgm:prSet presAssocID="{ED9C13B5-4993-41EA-B480-C2F4FF18D021}" presName="parentLin" presStyleCnt="0"/>
      <dgm:spPr/>
    </dgm:pt>
    <dgm:pt modelId="{09C91C1D-EE2D-4440-8E5E-1A9DF41CD05E}" type="pres">
      <dgm:prSet presAssocID="{ED9C13B5-4993-41EA-B480-C2F4FF18D02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B124FB4-6904-4683-85F4-D7110F5147B1}" type="pres">
      <dgm:prSet presAssocID="{ED9C13B5-4993-41EA-B480-C2F4FF18D02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C8EE6-433D-40C5-B98F-E5ED9014C4A8}" type="pres">
      <dgm:prSet presAssocID="{ED9C13B5-4993-41EA-B480-C2F4FF18D021}" presName="negativeSpace" presStyleCnt="0"/>
      <dgm:spPr/>
    </dgm:pt>
    <dgm:pt modelId="{0776131C-8372-40DC-A5FC-A59A1059A851}" type="pres">
      <dgm:prSet presAssocID="{ED9C13B5-4993-41EA-B480-C2F4FF18D021}" presName="childText" presStyleLbl="conFgAcc1" presStyleIdx="0" presStyleCnt="2">
        <dgm:presLayoutVars>
          <dgm:bulletEnabled val="1"/>
        </dgm:presLayoutVars>
      </dgm:prSet>
      <dgm:spPr/>
    </dgm:pt>
    <dgm:pt modelId="{48B62CC4-E203-4A61-AF27-4E0E6475F05A}" type="pres">
      <dgm:prSet presAssocID="{74F21CD8-638D-46A1-A3EB-91D5DB55C99C}" presName="spaceBetweenRectangles" presStyleCnt="0"/>
      <dgm:spPr/>
    </dgm:pt>
    <dgm:pt modelId="{3BDF13A3-38D9-4447-A3BE-E1B44E5CB08F}" type="pres">
      <dgm:prSet presAssocID="{80095776-474D-4FE6-8C2B-7CAB915C0565}" presName="parentLin" presStyleCnt="0"/>
      <dgm:spPr/>
    </dgm:pt>
    <dgm:pt modelId="{3E763DF9-907C-416F-97BE-79983743D150}" type="pres">
      <dgm:prSet presAssocID="{80095776-474D-4FE6-8C2B-7CAB915C056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DCE527B-E8DD-4A53-B55C-8B5C2656C085}" type="pres">
      <dgm:prSet presAssocID="{80095776-474D-4FE6-8C2B-7CAB915C05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B9A9D-1F16-4478-B692-1773D423CFA7}" type="pres">
      <dgm:prSet presAssocID="{80095776-474D-4FE6-8C2B-7CAB915C0565}" presName="negativeSpace" presStyleCnt="0"/>
      <dgm:spPr/>
    </dgm:pt>
    <dgm:pt modelId="{B3D4D6AF-694A-4487-AAF0-074029634273}" type="pres">
      <dgm:prSet presAssocID="{80095776-474D-4FE6-8C2B-7CAB915C056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906211-B31C-4B56-AA4D-87BC8545DE5C}" type="presOf" srcId="{ED9C13B5-4993-41EA-B480-C2F4FF18D021}" destId="{EB124FB4-6904-4683-85F4-D7110F5147B1}" srcOrd="1" destOrd="0" presId="urn:microsoft.com/office/officeart/2005/8/layout/list1"/>
    <dgm:cxn modelId="{94B565A6-C439-42D8-814B-47B0DEFE1B25}" type="presOf" srcId="{AEB2EFC1-FA27-4AE2-8DD5-FD974BCDA143}" destId="{4785DBF4-27EA-4634-A51C-FF877143D79C}" srcOrd="0" destOrd="0" presId="urn:microsoft.com/office/officeart/2005/8/layout/list1"/>
    <dgm:cxn modelId="{59A51371-66CF-488C-B1B6-0FA4F2AF228B}" type="presOf" srcId="{ED9C13B5-4993-41EA-B480-C2F4FF18D021}" destId="{09C91C1D-EE2D-4440-8E5E-1A9DF41CD05E}" srcOrd="0" destOrd="0" presId="urn:microsoft.com/office/officeart/2005/8/layout/list1"/>
    <dgm:cxn modelId="{4E891208-61AF-4A30-836E-7C615F6AEC14}" type="presOf" srcId="{80095776-474D-4FE6-8C2B-7CAB915C0565}" destId="{6DCE527B-E8DD-4A53-B55C-8B5C2656C085}" srcOrd="1" destOrd="0" presId="urn:microsoft.com/office/officeart/2005/8/layout/list1"/>
    <dgm:cxn modelId="{AC41ED18-90D2-4515-A470-68CA5E04260A}" type="presOf" srcId="{80095776-474D-4FE6-8C2B-7CAB915C0565}" destId="{3E763DF9-907C-416F-97BE-79983743D150}" srcOrd="0" destOrd="0" presId="urn:microsoft.com/office/officeart/2005/8/layout/list1"/>
    <dgm:cxn modelId="{095AF538-D561-4894-9175-595B202AFAD8}" srcId="{AEB2EFC1-FA27-4AE2-8DD5-FD974BCDA143}" destId="{ED9C13B5-4993-41EA-B480-C2F4FF18D021}" srcOrd="0" destOrd="0" parTransId="{A3FB9584-D519-4BF5-AAFB-17A619D9B720}" sibTransId="{74F21CD8-638D-46A1-A3EB-91D5DB55C99C}"/>
    <dgm:cxn modelId="{058DEF1C-C63C-412B-9720-D0F6C2C1B67E}" srcId="{AEB2EFC1-FA27-4AE2-8DD5-FD974BCDA143}" destId="{80095776-474D-4FE6-8C2B-7CAB915C0565}" srcOrd="1" destOrd="0" parTransId="{43D28F14-C918-48F4-993C-E9C8975150E5}" sibTransId="{685E254C-F052-4816-8AA1-9A2313D0C618}"/>
    <dgm:cxn modelId="{2BE1517A-27F3-497B-BA19-614190C24F90}" type="presParOf" srcId="{4785DBF4-27EA-4634-A51C-FF877143D79C}" destId="{28DC741F-BCBE-4039-B6B5-3C10196FB619}" srcOrd="0" destOrd="0" presId="urn:microsoft.com/office/officeart/2005/8/layout/list1"/>
    <dgm:cxn modelId="{FAEA21BC-E5BE-48D5-9BD5-412227B8E8C9}" type="presParOf" srcId="{28DC741F-BCBE-4039-B6B5-3C10196FB619}" destId="{09C91C1D-EE2D-4440-8E5E-1A9DF41CD05E}" srcOrd="0" destOrd="0" presId="urn:microsoft.com/office/officeart/2005/8/layout/list1"/>
    <dgm:cxn modelId="{92D842BD-7040-455F-8FB0-D2353C680F43}" type="presParOf" srcId="{28DC741F-BCBE-4039-B6B5-3C10196FB619}" destId="{EB124FB4-6904-4683-85F4-D7110F5147B1}" srcOrd="1" destOrd="0" presId="urn:microsoft.com/office/officeart/2005/8/layout/list1"/>
    <dgm:cxn modelId="{B33CB825-BF2D-4602-B3A3-954E090AF5C6}" type="presParOf" srcId="{4785DBF4-27EA-4634-A51C-FF877143D79C}" destId="{91DC8EE6-433D-40C5-B98F-E5ED9014C4A8}" srcOrd="1" destOrd="0" presId="urn:microsoft.com/office/officeart/2005/8/layout/list1"/>
    <dgm:cxn modelId="{3192A0E4-43A8-4076-B77D-E0ADFBDEA385}" type="presParOf" srcId="{4785DBF4-27EA-4634-A51C-FF877143D79C}" destId="{0776131C-8372-40DC-A5FC-A59A1059A851}" srcOrd="2" destOrd="0" presId="urn:microsoft.com/office/officeart/2005/8/layout/list1"/>
    <dgm:cxn modelId="{8FC174CD-5573-47EE-B68A-8B079A0482CC}" type="presParOf" srcId="{4785DBF4-27EA-4634-A51C-FF877143D79C}" destId="{48B62CC4-E203-4A61-AF27-4E0E6475F05A}" srcOrd="3" destOrd="0" presId="urn:microsoft.com/office/officeart/2005/8/layout/list1"/>
    <dgm:cxn modelId="{5E24DF13-000B-476B-8DD9-24DF4DB5B019}" type="presParOf" srcId="{4785DBF4-27EA-4634-A51C-FF877143D79C}" destId="{3BDF13A3-38D9-4447-A3BE-E1B44E5CB08F}" srcOrd="4" destOrd="0" presId="urn:microsoft.com/office/officeart/2005/8/layout/list1"/>
    <dgm:cxn modelId="{F3D8BCCD-C711-461B-8432-5ED4F4D3E252}" type="presParOf" srcId="{3BDF13A3-38D9-4447-A3BE-E1B44E5CB08F}" destId="{3E763DF9-907C-416F-97BE-79983743D150}" srcOrd="0" destOrd="0" presId="urn:microsoft.com/office/officeart/2005/8/layout/list1"/>
    <dgm:cxn modelId="{BA91B26F-614C-4812-AEDD-AF4CCE73C964}" type="presParOf" srcId="{3BDF13A3-38D9-4447-A3BE-E1B44E5CB08F}" destId="{6DCE527B-E8DD-4A53-B55C-8B5C2656C085}" srcOrd="1" destOrd="0" presId="urn:microsoft.com/office/officeart/2005/8/layout/list1"/>
    <dgm:cxn modelId="{529FC3F7-6EDC-4564-BEE6-1D5FA87469ED}" type="presParOf" srcId="{4785DBF4-27EA-4634-A51C-FF877143D79C}" destId="{E4DB9A9D-1F16-4478-B692-1773D423CFA7}" srcOrd="5" destOrd="0" presId="urn:microsoft.com/office/officeart/2005/8/layout/list1"/>
    <dgm:cxn modelId="{69878DFB-6B33-470D-96D0-BAFE8608124C}" type="presParOf" srcId="{4785DBF4-27EA-4634-A51C-FF877143D79C}" destId="{B3D4D6AF-694A-4487-AAF0-0740296342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20F248-FEBD-4337-91E6-973B450BD992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F25480-B785-41C9-BD05-B0F562FD4A53}">
      <dgm:prSet phldrT="[Text]"/>
      <dgm:spPr/>
      <dgm:t>
        <a:bodyPr/>
        <a:lstStyle/>
        <a:p>
          <a:r>
            <a:rPr lang="en-US" dirty="0" err="1" smtClean="0"/>
            <a:t>EnfoRSer</a:t>
          </a:r>
          <a:r>
            <a:rPr lang="en-US" dirty="0" smtClean="0"/>
            <a:t>-D</a:t>
          </a:r>
          <a:endParaRPr lang="en-US" dirty="0"/>
        </a:p>
      </dgm:t>
    </dgm:pt>
    <dgm:pt modelId="{3303BF6C-E7FD-4C59-904E-4115F36B1406}" type="parTrans" cxnId="{C0A67FE3-CBCF-4D9D-989C-B4B2C04E03D6}">
      <dgm:prSet/>
      <dgm:spPr/>
      <dgm:t>
        <a:bodyPr/>
        <a:lstStyle/>
        <a:p>
          <a:endParaRPr lang="en-US"/>
        </a:p>
      </dgm:t>
    </dgm:pt>
    <dgm:pt modelId="{2A8BBDED-C3BE-485D-A4BC-CA9BA00BB330}" type="sibTrans" cxnId="{C0A67FE3-CBCF-4D9D-989C-B4B2C04E03D6}">
      <dgm:prSet/>
      <dgm:spPr/>
      <dgm:t>
        <a:bodyPr/>
        <a:lstStyle/>
        <a:p>
          <a:endParaRPr lang="en-US"/>
        </a:p>
      </dgm:t>
    </dgm:pt>
    <dgm:pt modelId="{1AF3860D-AF9D-4BA8-B88E-AE8F268F2D62}">
      <dgm:prSet phldrT="[Text]"/>
      <dgm:spPr/>
      <dgm:t>
        <a:bodyPr/>
        <a:lstStyle/>
        <a:p>
          <a:r>
            <a:rPr lang="en-US" dirty="0" smtClean="0"/>
            <a:t>Precise dynamic locks</a:t>
          </a:r>
          <a:endParaRPr lang="en-US" dirty="0"/>
        </a:p>
      </dgm:t>
    </dgm:pt>
    <dgm:pt modelId="{5F8FD66E-9F4B-4D21-9E50-1EC1BB8EF83E}" type="parTrans" cxnId="{57BFFA77-718E-4E18-AF78-7DF1D71981A5}">
      <dgm:prSet/>
      <dgm:spPr/>
      <dgm:t>
        <a:bodyPr/>
        <a:lstStyle/>
        <a:p>
          <a:endParaRPr lang="en-US"/>
        </a:p>
      </dgm:t>
    </dgm:pt>
    <dgm:pt modelId="{9BB253AF-674A-45FB-B928-AFF61483D142}" type="sibTrans" cxnId="{57BFFA77-718E-4E18-AF78-7DF1D71981A5}">
      <dgm:prSet/>
      <dgm:spPr/>
      <dgm:t>
        <a:bodyPr/>
        <a:lstStyle/>
        <a:p>
          <a:endParaRPr lang="en-US"/>
        </a:p>
      </dgm:t>
    </dgm:pt>
    <dgm:pt modelId="{E78E2156-7953-45E5-8B8C-ABCF38181D7A}">
      <dgm:prSet phldrT="[Text]"/>
      <dgm:spPr/>
      <dgm:t>
        <a:bodyPr/>
        <a:lstStyle/>
        <a:p>
          <a:r>
            <a:rPr lang="en-US" dirty="0" smtClean="0"/>
            <a:t>Per-access locks with retry mechanism</a:t>
          </a:r>
          <a:endParaRPr lang="en-US" dirty="0"/>
        </a:p>
      </dgm:t>
    </dgm:pt>
    <dgm:pt modelId="{A834D7B7-4AFD-4436-B3DE-252727DF59C2}" type="parTrans" cxnId="{E3D10AE3-A0B0-4306-9A8D-D59084E150B4}">
      <dgm:prSet/>
      <dgm:spPr/>
      <dgm:t>
        <a:bodyPr/>
        <a:lstStyle/>
        <a:p>
          <a:endParaRPr lang="en-US"/>
        </a:p>
      </dgm:t>
    </dgm:pt>
    <dgm:pt modelId="{43F934F9-BEEE-4777-9742-F26E899AC71E}" type="sibTrans" cxnId="{E3D10AE3-A0B0-4306-9A8D-D59084E150B4}">
      <dgm:prSet/>
      <dgm:spPr/>
      <dgm:t>
        <a:bodyPr/>
        <a:lstStyle/>
        <a:p>
          <a:endParaRPr lang="en-US"/>
        </a:p>
      </dgm:t>
    </dgm:pt>
    <dgm:pt modelId="{971E3FA6-C714-447C-9D88-032A21845685}">
      <dgm:prSet phldrT="[Text]"/>
      <dgm:spPr/>
      <dgm:t>
        <a:bodyPr/>
        <a:lstStyle/>
        <a:p>
          <a:r>
            <a:rPr lang="en-US" dirty="0" smtClean="0"/>
            <a:t>Compiler Transformations: Speculative execution</a:t>
          </a:r>
          <a:endParaRPr lang="en-US" dirty="0"/>
        </a:p>
      </dgm:t>
    </dgm:pt>
    <dgm:pt modelId="{CDBE15F4-A2CF-41CA-91C2-06E6B5D0D842}" type="parTrans" cxnId="{BE23D11B-E309-4895-98DA-CA505DDFC35A}">
      <dgm:prSet/>
      <dgm:spPr/>
      <dgm:t>
        <a:bodyPr/>
        <a:lstStyle/>
        <a:p>
          <a:endParaRPr lang="en-US"/>
        </a:p>
      </dgm:t>
    </dgm:pt>
    <dgm:pt modelId="{600BBCDF-4170-4B11-84A1-C2E2C4FCD320}" type="sibTrans" cxnId="{BE23D11B-E309-4895-98DA-CA505DDFC35A}">
      <dgm:prSet/>
      <dgm:spPr/>
      <dgm:t>
        <a:bodyPr/>
        <a:lstStyle/>
        <a:p>
          <a:endParaRPr lang="en-US"/>
        </a:p>
      </dgm:t>
    </dgm:pt>
    <dgm:pt modelId="{C735E493-8FCD-4C86-A88B-BB65B6E73E29}" type="pres">
      <dgm:prSet presAssocID="{F420F248-FEBD-4337-91E6-973B450BD99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5551C-AB9D-4847-9046-BA9FDFAAECC5}" type="pres">
      <dgm:prSet presAssocID="{C2F25480-B785-41C9-BD05-B0F562FD4A53}" presName="roof" presStyleLbl="dkBgShp" presStyleIdx="0" presStyleCnt="2"/>
      <dgm:spPr/>
      <dgm:t>
        <a:bodyPr/>
        <a:lstStyle/>
        <a:p>
          <a:endParaRPr lang="en-US"/>
        </a:p>
      </dgm:t>
    </dgm:pt>
    <dgm:pt modelId="{96D204C7-38D7-44AB-8525-11796AD5FBD4}" type="pres">
      <dgm:prSet presAssocID="{C2F25480-B785-41C9-BD05-B0F562FD4A53}" presName="pillars" presStyleCnt="0"/>
      <dgm:spPr/>
    </dgm:pt>
    <dgm:pt modelId="{172B595C-5FB9-43BF-B010-6EF233F692CD}" type="pres">
      <dgm:prSet presAssocID="{C2F25480-B785-41C9-BD05-B0F562FD4A53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78684-724B-43CF-A4BF-DDF1C993C4F9}" type="pres">
      <dgm:prSet presAssocID="{E78E2156-7953-45E5-8B8C-ABCF38181D7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06622-8849-411A-AAAB-FFA11F5637EA}" type="pres">
      <dgm:prSet presAssocID="{971E3FA6-C714-447C-9D88-032A2184568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CEB0D-1B69-497D-9BFA-E17AFDB288D7}" type="pres">
      <dgm:prSet presAssocID="{C2F25480-B785-41C9-BD05-B0F562FD4A53}" presName="base" presStyleLbl="dkBgShp" presStyleIdx="1" presStyleCnt="2"/>
      <dgm:spPr/>
    </dgm:pt>
  </dgm:ptLst>
  <dgm:cxnLst>
    <dgm:cxn modelId="{BE23D11B-E309-4895-98DA-CA505DDFC35A}" srcId="{C2F25480-B785-41C9-BD05-B0F562FD4A53}" destId="{971E3FA6-C714-447C-9D88-032A21845685}" srcOrd="2" destOrd="0" parTransId="{CDBE15F4-A2CF-41CA-91C2-06E6B5D0D842}" sibTransId="{600BBCDF-4170-4B11-84A1-C2E2C4FCD320}"/>
    <dgm:cxn modelId="{C0A67FE3-CBCF-4D9D-989C-B4B2C04E03D6}" srcId="{F420F248-FEBD-4337-91E6-973B450BD992}" destId="{C2F25480-B785-41C9-BD05-B0F562FD4A53}" srcOrd="0" destOrd="0" parTransId="{3303BF6C-E7FD-4C59-904E-4115F36B1406}" sibTransId="{2A8BBDED-C3BE-485D-A4BC-CA9BA00BB330}"/>
    <dgm:cxn modelId="{9C1412A8-77E4-48D3-8597-DEB50177161D}" type="presOf" srcId="{C2F25480-B785-41C9-BD05-B0F562FD4A53}" destId="{E6B5551C-AB9D-4847-9046-BA9FDFAAECC5}" srcOrd="0" destOrd="0" presId="urn:microsoft.com/office/officeart/2005/8/layout/hList3"/>
    <dgm:cxn modelId="{7AA6AA4E-F9AE-4F52-8FB3-D6BA503193E1}" type="presOf" srcId="{1AF3860D-AF9D-4BA8-B88E-AE8F268F2D62}" destId="{172B595C-5FB9-43BF-B010-6EF233F692CD}" srcOrd="0" destOrd="0" presId="urn:microsoft.com/office/officeart/2005/8/layout/hList3"/>
    <dgm:cxn modelId="{67A4CD11-104A-4E6C-992A-6E5CA90E044D}" type="presOf" srcId="{E78E2156-7953-45E5-8B8C-ABCF38181D7A}" destId="{4EB78684-724B-43CF-A4BF-DDF1C993C4F9}" srcOrd="0" destOrd="0" presId="urn:microsoft.com/office/officeart/2005/8/layout/hList3"/>
    <dgm:cxn modelId="{57BFFA77-718E-4E18-AF78-7DF1D71981A5}" srcId="{C2F25480-B785-41C9-BD05-B0F562FD4A53}" destId="{1AF3860D-AF9D-4BA8-B88E-AE8F268F2D62}" srcOrd="0" destOrd="0" parTransId="{5F8FD66E-9F4B-4D21-9E50-1EC1BB8EF83E}" sibTransId="{9BB253AF-674A-45FB-B928-AFF61483D142}"/>
    <dgm:cxn modelId="{27C6A052-6CA1-468E-A324-15F56C9D1608}" type="presOf" srcId="{F420F248-FEBD-4337-91E6-973B450BD992}" destId="{C735E493-8FCD-4C86-A88B-BB65B6E73E29}" srcOrd="0" destOrd="0" presId="urn:microsoft.com/office/officeart/2005/8/layout/hList3"/>
    <dgm:cxn modelId="{E3D10AE3-A0B0-4306-9A8D-D59084E150B4}" srcId="{C2F25480-B785-41C9-BD05-B0F562FD4A53}" destId="{E78E2156-7953-45E5-8B8C-ABCF38181D7A}" srcOrd="1" destOrd="0" parTransId="{A834D7B7-4AFD-4436-B3DE-252727DF59C2}" sibTransId="{43F934F9-BEEE-4777-9742-F26E899AC71E}"/>
    <dgm:cxn modelId="{6DD26C62-A530-4D41-B980-99FB89DFE1D5}" type="presOf" srcId="{971E3FA6-C714-447C-9D88-032A21845685}" destId="{A9906622-8849-411A-AAAB-FFA11F5637EA}" srcOrd="0" destOrd="0" presId="urn:microsoft.com/office/officeart/2005/8/layout/hList3"/>
    <dgm:cxn modelId="{9902C6B2-0739-4DF6-B20B-F6F221B755CF}" type="presParOf" srcId="{C735E493-8FCD-4C86-A88B-BB65B6E73E29}" destId="{E6B5551C-AB9D-4847-9046-BA9FDFAAECC5}" srcOrd="0" destOrd="0" presId="urn:microsoft.com/office/officeart/2005/8/layout/hList3"/>
    <dgm:cxn modelId="{5D2883A8-038F-4BD4-A6F8-56A233843301}" type="presParOf" srcId="{C735E493-8FCD-4C86-A88B-BB65B6E73E29}" destId="{96D204C7-38D7-44AB-8525-11796AD5FBD4}" srcOrd="1" destOrd="0" presId="urn:microsoft.com/office/officeart/2005/8/layout/hList3"/>
    <dgm:cxn modelId="{1D31ACF8-1AFD-4FD0-81F1-62DF8DB4AB1D}" type="presParOf" srcId="{96D204C7-38D7-44AB-8525-11796AD5FBD4}" destId="{172B595C-5FB9-43BF-B010-6EF233F692CD}" srcOrd="0" destOrd="0" presId="urn:microsoft.com/office/officeart/2005/8/layout/hList3"/>
    <dgm:cxn modelId="{41B47ABF-A016-4F88-A34D-B92E3C9BAE7B}" type="presParOf" srcId="{96D204C7-38D7-44AB-8525-11796AD5FBD4}" destId="{4EB78684-724B-43CF-A4BF-DDF1C993C4F9}" srcOrd="1" destOrd="0" presId="urn:microsoft.com/office/officeart/2005/8/layout/hList3"/>
    <dgm:cxn modelId="{4F67ECC4-4C5B-473B-8A67-1F083819CC34}" type="presParOf" srcId="{96D204C7-38D7-44AB-8525-11796AD5FBD4}" destId="{A9906622-8849-411A-AAAB-FFA11F5637EA}" srcOrd="2" destOrd="0" presId="urn:microsoft.com/office/officeart/2005/8/layout/hList3"/>
    <dgm:cxn modelId="{B59AD486-BDC5-4191-BDA0-B446D6DAE1E2}" type="presParOf" srcId="{C735E493-8FCD-4C86-A88B-BB65B6E73E29}" destId="{602CEB0D-1B69-497D-9BFA-E17AFDB288D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706A82-CA00-46D9-867F-CB0ABC955E4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0C7719-B7F8-4247-B772-B0D5A61CFED9}">
      <dgm:prSet phldrT="[Text]" custT="1"/>
      <dgm:spPr/>
      <dgm:t>
        <a:bodyPr/>
        <a:lstStyle/>
        <a:p>
          <a:r>
            <a:rPr lang="en-US" sz="3200" dirty="0" smtClean="0">
              <a:latin typeface="Aparajita" pitchFamily="34" charset="0"/>
              <a:cs typeface="Aparajita" pitchFamily="34" charset="0"/>
            </a:rPr>
            <a:t>Reduce the instrumentation overhead of </a:t>
          </a:r>
          <a:r>
            <a:rPr lang="en-US" sz="3200" dirty="0" err="1" smtClean="0">
              <a:latin typeface="Aparajita" pitchFamily="34" charset="0"/>
              <a:cs typeface="Aparajita" pitchFamily="34" charset="0"/>
            </a:rPr>
            <a:t>EnfoRSer</a:t>
          </a:r>
          <a:r>
            <a:rPr lang="en-US" sz="3200" dirty="0" smtClean="0">
              <a:latin typeface="Aparajita" pitchFamily="34" charset="0"/>
              <a:cs typeface="Aparajita" pitchFamily="34" charset="0"/>
            </a:rPr>
            <a:t>-D</a:t>
          </a:r>
          <a:endParaRPr lang="en-US" sz="3200" dirty="0"/>
        </a:p>
      </dgm:t>
    </dgm:pt>
    <dgm:pt modelId="{9A175F38-7E01-489C-B54A-23F800D27CE6}" type="parTrans" cxnId="{4ED7FE78-2639-4C6F-A912-3513F052F926}">
      <dgm:prSet/>
      <dgm:spPr/>
      <dgm:t>
        <a:bodyPr/>
        <a:lstStyle/>
        <a:p>
          <a:endParaRPr lang="en-US"/>
        </a:p>
      </dgm:t>
    </dgm:pt>
    <dgm:pt modelId="{FAAAB827-4242-4155-AC16-E44B85C82088}" type="sibTrans" cxnId="{4ED7FE78-2639-4C6F-A912-3513F052F926}">
      <dgm:prSet/>
      <dgm:spPr/>
      <dgm:t>
        <a:bodyPr/>
        <a:lstStyle/>
        <a:p>
          <a:endParaRPr lang="en-US"/>
        </a:p>
      </dgm:t>
    </dgm:pt>
    <dgm:pt modelId="{ADEF39CB-F163-4540-8460-370DED643C8D}">
      <dgm:prSet phldrT="[Text]" custT="1"/>
      <dgm:spPr/>
      <dgm:t>
        <a:bodyPr/>
        <a:lstStyle/>
        <a:p>
          <a:r>
            <a:rPr lang="en-US" sz="3200" dirty="0" smtClean="0">
              <a:latin typeface="Aparajita" pitchFamily="34" charset="0"/>
              <a:cs typeface="Aparajita" pitchFamily="34" charset="0"/>
            </a:rPr>
            <a:t>Less complex code generation</a:t>
          </a:r>
          <a:endParaRPr lang="en-US" sz="3200" dirty="0"/>
        </a:p>
      </dgm:t>
    </dgm:pt>
    <dgm:pt modelId="{7986CA43-D941-4DF5-B2EE-5E367D2F6415}" type="parTrans" cxnId="{29DCDF16-B6FD-4C92-8A35-78F5622A6485}">
      <dgm:prSet/>
      <dgm:spPr/>
      <dgm:t>
        <a:bodyPr/>
        <a:lstStyle/>
        <a:p>
          <a:endParaRPr lang="en-US"/>
        </a:p>
      </dgm:t>
    </dgm:pt>
    <dgm:pt modelId="{C5887DBE-90F0-4445-A5C3-5992961AB597}" type="sibTrans" cxnId="{29DCDF16-B6FD-4C92-8A35-78F5622A6485}">
      <dgm:prSet/>
      <dgm:spPr/>
      <dgm:t>
        <a:bodyPr/>
        <a:lstStyle/>
        <a:p>
          <a:endParaRPr lang="en-US"/>
        </a:p>
      </dgm:t>
    </dgm:pt>
    <dgm:pt modelId="{C3D50E25-9DF8-4786-8101-378124F33F43}" type="pres">
      <dgm:prSet presAssocID="{87706A82-CA00-46D9-867F-CB0ABC955E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5D446D-0B78-4A26-BFF3-2A7DA1397A5B}" type="pres">
      <dgm:prSet presAssocID="{B40C7719-B7F8-4247-B772-B0D5A61CFED9}" presName="parentLin" presStyleCnt="0"/>
      <dgm:spPr/>
    </dgm:pt>
    <dgm:pt modelId="{6DF89FD7-E4AE-442C-A2B3-DFA1DED08238}" type="pres">
      <dgm:prSet presAssocID="{B40C7719-B7F8-4247-B772-B0D5A61CFED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5CE14B-8D16-459C-961E-F56976BD0E97}" type="pres">
      <dgm:prSet presAssocID="{B40C7719-B7F8-4247-B772-B0D5A61CFED9}" presName="parentText" presStyleLbl="node1" presStyleIdx="0" presStyleCnt="2" custScaleX="110000" custScaleY="2222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802D4-B207-471E-A49D-B5C95476253B}" type="pres">
      <dgm:prSet presAssocID="{B40C7719-B7F8-4247-B772-B0D5A61CFED9}" presName="negativeSpace" presStyleCnt="0"/>
      <dgm:spPr/>
    </dgm:pt>
    <dgm:pt modelId="{37367D29-35C3-4B13-946D-13573C64B616}" type="pres">
      <dgm:prSet presAssocID="{B40C7719-B7F8-4247-B772-B0D5A61CFED9}" presName="childText" presStyleLbl="conFgAcc1" presStyleIdx="0" presStyleCnt="2">
        <dgm:presLayoutVars>
          <dgm:bulletEnabled val="1"/>
        </dgm:presLayoutVars>
      </dgm:prSet>
      <dgm:spPr/>
    </dgm:pt>
    <dgm:pt modelId="{988D5F65-6849-4D5A-9ACF-A42D208C856D}" type="pres">
      <dgm:prSet presAssocID="{FAAAB827-4242-4155-AC16-E44B85C82088}" presName="spaceBetweenRectangles" presStyleCnt="0"/>
      <dgm:spPr/>
    </dgm:pt>
    <dgm:pt modelId="{9035D41D-2FE5-4947-9C65-A94535358CC8}" type="pres">
      <dgm:prSet presAssocID="{ADEF39CB-F163-4540-8460-370DED643C8D}" presName="parentLin" presStyleCnt="0"/>
      <dgm:spPr/>
    </dgm:pt>
    <dgm:pt modelId="{DB0BAAFE-C8D4-4272-9E16-09AB6414D17B}" type="pres">
      <dgm:prSet presAssocID="{ADEF39CB-F163-4540-8460-370DED643C8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22AD1C0-6E2E-482F-9DFF-70485386DDE4}" type="pres">
      <dgm:prSet presAssocID="{ADEF39CB-F163-4540-8460-370DED643C8D}" presName="parentText" presStyleLbl="node1" presStyleIdx="1" presStyleCnt="2" custScaleY="2567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667BD-04D1-4E05-9AF0-77922D1E19D1}" type="pres">
      <dgm:prSet presAssocID="{ADEF39CB-F163-4540-8460-370DED643C8D}" presName="negativeSpace" presStyleCnt="0"/>
      <dgm:spPr/>
    </dgm:pt>
    <dgm:pt modelId="{DF923E34-1B80-4CA6-AAD0-AE41E68ADE3A}" type="pres">
      <dgm:prSet presAssocID="{ADEF39CB-F163-4540-8460-370DED643C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527C92-B0C4-4560-8690-BCF7FCA2D01F}" type="presOf" srcId="{ADEF39CB-F163-4540-8460-370DED643C8D}" destId="{722AD1C0-6E2E-482F-9DFF-70485386DDE4}" srcOrd="1" destOrd="0" presId="urn:microsoft.com/office/officeart/2005/8/layout/list1"/>
    <dgm:cxn modelId="{94F179D0-2F0F-4CBF-B2E4-067C9B447320}" type="presOf" srcId="{B40C7719-B7F8-4247-B772-B0D5A61CFED9}" destId="{6DF89FD7-E4AE-442C-A2B3-DFA1DED08238}" srcOrd="0" destOrd="0" presId="urn:microsoft.com/office/officeart/2005/8/layout/list1"/>
    <dgm:cxn modelId="{29DCDF16-B6FD-4C92-8A35-78F5622A6485}" srcId="{87706A82-CA00-46D9-867F-CB0ABC955E42}" destId="{ADEF39CB-F163-4540-8460-370DED643C8D}" srcOrd="1" destOrd="0" parTransId="{7986CA43-D941-4DF5-B2EE-5E367D2F6415}" sibTransId="{C5887DBE-90F0-4445-A5C3-5992961AB597}"/>
    <dgm:cxn modelId="{4ED7FE78-2639-4C6F-A912-3513F052F926}" srcId="{87706A82-CA00-46D9-867F-CB0ABC955E42}" destId="{B40C7719-B7F8-4247-B772-B0D5A61CFED9}" srcOrd="0" destOrd="0" parTransId="{9A175F38-7E01-489C-B54A-23F800D27CE6}" sibTransId="{FAAAB827-4242-4155-AC16-E44B85C82088}"/>
    <dgm:cxn modelId="{D2795A55-C9F3-4BB0-86E8-A4020B0972B8}" type="presOf" srcId="{ADEF39CB-F163-4540-8460-370DED643C8D}" destId="{DB0BAAFE-C8D4-4272-9E16-09AB6414D17B}" srcOrd="0" destOrd="0" presId="urn:microsoft.com/office/officeart/2005/8/layout/list1"/>
    <dgm:cxn modelId="{113E024F-843D-49A1-95D1-39C375EDB151}" type="presOf" srcId="{B40C7719-B7F8-4247-B772-B0D5A61CFED9}" destId="{9B5CE14B-8D16-459C-961E-F56976BD0E97}" srcOrd="1" destOrd="0" presId="urn:microsoft.com/office/officeart/2005/8/layout/list1"/>
    <dgm:cxn modelId="{06CDE850-47BF-4460-AD3C-801C883710EC}" type="presOf" srcId="{87706A82-CA00-46D9-867F-CB0ABC955E42}" destId="{C3D50E25-9DF8-4786-8101-378124F33F43}" srcOrd="0" destOrd="0" presId="urn:microsoft.com/office/officeart/2005/8/layout/list1"/>
    <dgm:cxn modelId="{2E4F5BCF-56CD-43D6-AAC1-D3AE3018D847}" type="presParOf" srcId="{C3D50E25-9DF8-4786-8101-378124F33F43}" destId="{EB5D446D-0B78-4A26-BFF3-2A7DA1397A5B}" srcOrd="0" destOrd="0" presId="urn:microsoft.com/office/officeart/2005/8/layout/list1"/>
    <dgm:cxn modelId="{250C00EC-C055-4DB5-86EC-2F9F8C44E88F}" type="presParOf" srcId="{EB5D446D-0B78-4A26-BFF3-2A7DA1397A5B}" destId="{6DF89FD7-E4AE-442C-A2B3-DFA1DED08238}" srcOrd="0" destOrd="0" presId="urn:microsoft.com/office/officeart/2005/8/layout/list1"/>
    <dgm:cxn modelId="{6164D53F-014B-4082-B63E-7171E0ED9350}" type="presParOf" srcId="{EB5D446D-0B78-4A26-BFF3-2A7DA1397A5B}" destId="{9B5CE14B-8D16-459C-961E-F56976BD0E97}" srcOrd="1" destOrd="0" presId="urn:microsoft.com/office/officeart/2005/8/layout/list1"/>
    <dgm:cxn modelId="{E4320329-2545-4072-9D65-2243B7FD81E8}" type="presParOf" srcId="{C3D50E25-9DF8-4786-8101-378124F33F43}" destId="{C5D802D4-B207-471E-A49D-B5C95476253B}" srcOrd="1" destOrd="0" presId="urn:microsoft.com/office/officeart/2005/8/layout/list1"/>
    <dgm:cxn modelId="{499FB528-4424-48C2-AF71-CDAF30CACF70}" type="presParOf" srcId="{C3D50E25-9DF8-4786-8101-378124F33F43}" destId="{37367D29-35C3-4B13-946D-13573C64B616}" srcOrd="2" destOrd="0" presId="urn:microsoft.com/office/officeart/2005/8/layout/list1"/>
    <dgm:cxn modelId="{C739E247-E014-4B83-854B-486D9264DDDB}" type="presParOf" srcId="{C3D50E25-9DF8-4786-8101-378124F33F43}" destId="{988D5F65-6849-4D5A-9ACF-A42D208C856D}" srcOrd="3" destOrd="0" presId="urn:microsoft.com/office/officeart/2005/8/layout/list1"/>
    <dgm:cxn modelId="{50E6F852-BD95-448B-BC7B-79F17284C94B}" type="presParOf" srcId="{C3D50E25-9DF8-4786-8101-378124F33F43}" destId="{9035D41D-2FE5-4947-9C65-A94535358CC8}" srcOrd="4" destOrd="0" presId="urn:microsoft.com/office/officeart/2005/8/layout/list1"/>
    <dgm:cxn modelId="{96015FFB-7D0C-42FD-97DA-9D563886EFB4}" type="presParOf" srcId="{9035D41D-2FE5-4947-9C65-A94535358CC8}" destId="{DB0BAAFE-C8D4-4272-9E16-09AB6414D17B}" srcOrd="0" destOrd="0" presId="urn:microsoft.com/office/officeart/2005/8/layout/list1"/>
    <dgm:cxn modelId="{D22D6822-4BEF-4894-B1B1-7F707E13B272}" type="presParOf" srcId="{9035D41D-2FE5-4947-9C65-A94535358CC8}" destId="{722AD1C0-6E2E-482F-9DFF-70485386DDE4}" srcOrd="1" destOrd="0" presId="urn:microsoft.com/office/officeart/2005/8/layout/list1"/>
    <dgm:cxn modelId="{9547C923-F0C4-4708-A102-2DDF45436FB3}" type="presParOf" srcId="{C3D50E25-9DF8-4786-8101-378124F33F43}" destId="{0FE667BD-04D1-4E05-9AF0-77922D1E19D1}" srcOrd="5" destOrd="0" presId="urn:microsoft.com/office/officeart/2005/8/layout/list1"/>
    <dgm:cxn modelId="{BE89A210-5A54-42C1-B57D-6524323EBE36}" type="presParOf" srcId="{C3D50E25-9DF8-4786-8101-378124F33F43}" destId="{DF923E34-1B80-4CA6-AAD0-AE41E68ADE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20F248-FEBD-4337-91E6-973B450BD992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F25480-B785-41C9-BD05-B0F562FD4A53}">
      <dgm:prSet phldrT="[Text]"/>
      <dgm:spPr/>
      <dgm:t>
        <a:bodyPr/>
        <a:lstStyle/>
        <a:p>
          <a:r>
            <a:rPr lang="en-US" dirty="0" err="1" smtClean="0"/>
            <a:t>EnfoRSer</a:t>
          </a:r>
          <a:r>
            <a:rPr lang="en-US" dirty="0" smtClean="0"/>
            <a:t>-S</a:t>
          </a:r>
          <a:endParaRPr lang="en-US" dirty="0"/>
        </a:p>
      </dgm:t>
    </dgm:pt>
    <dgm:pt modelId="{3303BF6C-E7FD-4C59-904E-4115F36B1406}" type="parTrans" cxnId="{C0A67FE3-CBCF-4D9D-989C-B4B2C04E03D6}">
      <dgm:prSet/>
      <dgm:spPr/>
      <dgm:t>
        <a:bodyPr/>
        <a:lstStyle/>
        <a:p>
          <a:endParaRPr lang="en-US"/>
        </a:p>
      </dgm:t>
    </dgm:pt>
    <dgm:pt modelId="{2A8BBDED-C3BE-485D-A4BC-CA9BA00BB330}" type="sibTrans" cxnId="{C0A67FE3-CBCF-4D9D-989C-B4B2C04E03D6}">
      <dgm:prSet/>
      <dgm:spPr/>
      <dgm:t>
        <a:bodyPr/>
        <a:lstStyle/>
        <a:p>
          <a:endParaRPr lang="en-US"/>
        </a:p>
      </dgm:t>
    </dgm:pt>
    <dgm:pt modelId="{1AF3860D-AF9D-4BA8-B88E-AE8F268F2D62}">
      <dgm:prSet phldrT="[Text]"/>
      <dgm:spPr/>
      <dgm:t>
        <a:bodyPr/>
        <a:lstStyle/>
        <a:p>
          <a:r>
            <a:rPr lang="en-US" dirty="0" smtClean="0"/>
            <a:t>Static region level locks</a:t>
          </a:r>
          <a:endParaRPr lang="en-US" dirty="0"/>
        </a:p>
      </dgm:t>
    </dgm:pt>
    <dgm:pt modelId="{5F8FD66E-9F4B-4D21-9E50-1EC1BB8EF83E}" type="parTrans" cxnId="{57BFFA77-718E-4E18-AF78-7DF1D71981A5}">
      <dgm:prSet/>
      <dgm:spPr/>
      <dgm:t>
        <a:bodyPr/>
        <a:lstStyle/>
        <a:p>
          <a:endParaRPr lang="en-US"/>
        </a:p>
      </dgm:t>
    </dgm:pt>
    <dgm:pt modelId="{9BB253AF-674A-45FB-B928-AFF61483D142}" type="sibTrans" cxnId="{57BFFA77-718E-4E18-AF78-7DF1D71981A5}">
      <dgm:prSet/>
      <dgm:spPr/>
      <dgm:t>
        <a:bodyPr/>
        <a:lstStyle/>
        <a:p>
          <a:endParaRPr lang="en-US"/>
        </a:p>
      </dgm:t>
    </dgm:pt>
    <dgm:pt modelId="{E78E2156-7953-45E5-8B8C-ABCF38181D7A}">
      <dgm:prSet phldrT="[Text]"/>
      <dgm:spPr/>
      <dgm:t>
        <a:bodyPr/>
        <a:lstStyle/>
        <a:p>
          <a:r>
            <a:rPr lang="en-US" dirty="0" smtClean="0"/>
            <a:t>Racing sites acquire same lock</a:t>
          </a:r>
          <a:endParaRPr lang="en-US" dirty="0"/>
        </a:p>
      </dgm:t>
    </dgm:pt>
    <dgm:pt modelId="{A834D7B7-4AFD-4436-B3DE-252727DF59C2}" type="parTrans" cxnId="{E3D10AE3-A0B0-4306-9A8D-D59084E150B4}">
      <dgm:prSet/>
      <dgm:spPr/>
      <dgm:t>
        <a:bodyPr/>
        <a:lstStyle/>
        <a:p>
          <a:endParaRPr lang="en-US"/>
        </a:p>
      </dgm:t>
    </dgm:pt>
    <dgm:pt modelId="{43F934F9-BEEE-4777-9742-F26E899AC71E}" type="sibTrans" cxnId="{E3D10AE3-A0B0-4306-9A8D-D59084E150B4}">
      <dgm:prSet/>
      <dgm:spPr/>
      <dgm:t>
        <a:bodyPr/>
        <a:lstStyle/>
        <a:p>
          <a:endParaRPr lang="en-US"/>
        </a:p>
      </dgm:t>
    </dgm:pt>
    <dgm:pt modelId="{971E3FA6-C714-447C-9D88-032A21845685}">
      <dgm:prSet phldrT="[Text]"/>
      <dgm:spPr/>
      <dgm:t>
        <a:bodyPr/>
        <a:lstStyle/>
        <a:p>
          <a:r>
            <a:rPr lang="en-US" dirty="0" smtClean="0"/>
            <a:t>Coarsened locks to reduce instrumentation overhead</a:t>
          </a:r>
          <a:endParaRPr lang="en-US" dirty="0"/>
        </a:p>
      </dgm:t>
    </dgm:pt>
    <dgm:pt modelId="{CDBE15F4-A2CF-41CA-91C2-06E6B5D0D842}" type="parTrans" cxnId="{BE23D11B-E309-4895-98DA-CA505DDFC35A}">
      <dgm:prSet/>
      <dgm:spPr/>
      <dgm:t>
        <a:bodyPr/>
        <a:lstStyle/>
        <a:p>
          <a:endParaRPr lang="en-US"/>
        </a:p>
      </dgm:t>
    </dgm:pt>
    <dgm:pt modelId="{600BBCDF-4170-4B11-84A1-C2E2C4FCD320}" type="sibTrans" cxnId="{BE23D11B-E309-4895-98DA-CA505DDFC35A}">
      <dgm:prSet/>
      <dgm:spPr/>
      <dgm:t>
        <a:bodyPr/>
        <a:lstStyle/>
        <a:p>
          <a:endParaRPr lang="en-US"/>
        </a:p>
      </dgm:t>
    </dgm:pt>
    <dgm:pt modelId="{C735E493-8FCD-4C86-A88B-BB65B6E73E29}" type="pres">
      <dgm:prSet presAssocID="{F420F248-FEBD-4337-91E6-973B450BD99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5551C-AB9D-4847-9046-BA9FDFAAECC5}" type="pres">
      <dgm:prSet presAssocID="{C2F25480-B785-41C9-BD05-B0F562FD4A53}" presName="roof" presStyleLbl="dkBgShp" presStyleIdx="0" presStyleCnt="2"/>
      <dgm:spPr/>
      <dgm:t>
        <a:bodyPr/>
        <a:lstStyle/>
        <a:p>
          <a:endParaRPr lang="en-US"/>
        </a:p>
      </dgm:t>
    </dgm:pt>
    <dgm:pt modelId="{96D204C7-38D7-44AB-8525-11796AD5FBD4}" type="pres">
      <dgm:prSet presAssocID="{C2F25480-B785-41C9-BD05-B0F562FD4A53}" presName="pillars" presStyleCnt="0"/>
      <dgm:spPr/>
    </dgm:pt>
    <dgm:pt modelId="{172B595C-5FB9-43BF-B010-6EF233F692CD}" type="pres">
      <dgm:prSet presAssocID="{C2F25480-B785-41C9-BD05-B0F562FD4A53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78684-724B-43CF-A4BF-DDF1C993C4F9}" type="pres">
      <dgm:prSet presAssocID="{E78E2156-7953-45E5-8B8C-ABCF38181D7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06622-8849-411A-AAAB-FFA11F5637EA}" type="pres">
      <dgm:prSet presAssocID="{971E3FA6-C714-447C-9D88-032A2184568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CEB0D-1B69-497D-9BFA-E17AFDB288D7}" type="pres">
      <dgm:prSet presAssocID="{C2F25480-B785-41C9-BD05-B0F562FD4A53}" presName="base" presStyleLbl="dkBgShp" presStyleIdx="1" presStyleCnt="2"/>
      <dgm:spPr/>
    </dgm:pt>
  </dgm:ptLst>
  <dgm:cxnLst>
    <dgm:cxn modelId="{BE23D11B-E309-4895-98DA-CA505DDFC35A}" srcId="{C2F25480-B785-41C9-BD05-B0F562FD4A53}" destId="{971E3FA6-C714-447C-9D88-032A21845685}" srcOrd="2" destOrd="0" parTransId="{CDBE15F4-A2CF-41CA-91C2-06E6B5D0D842}" sibTransId="{600BBCDF-4170-4B11-84A1-C2E2C4FCD320}"/>
    <dgm:cxn modelId="{6AB92F6A-184C-4E57-A0CD-5D4CE8CE6C60}" type="presOf" srcId="{971E3FA6-C714-447C-9D88-032A21845685}" destId="{A9906622-8849-411A-AAAB-FFA11F5637EA}" srcOrd="0" destOrd="0" presId="urn:microsoft.com/office/officeart/2005/8/layout/hList3"/>
    <dgm:cxn modelId="{EE2CE68D-C877-406B-9212-A88CD035E732}" type="presOf" srcId="{F420F248-FEBD-4337-91E6-973B450BD992}" destId="{C735E493-8FCD-4C86-A88B-BB65B6E73E29}" srcOrd="0" destOrd="0" presId="urn:microsoft.com/office/officeart/2005/8/layout/hList3"/>
    <dgm:cxn modelId="{C0A67FE3-CBCF-4D9D-989C-B4B2C04E03D6}" srcId="{F420F248-FEBD-4337-91E6-973B450BD992}" destId="{C2F25480-B785-41C9-BD05-B0F562FD4A53}" srcOrd="0" destOrd="0" parTransId="{3303BF6C-E7FD-4C59-904E-4115F36B1406}" sibTransId="{2A8BBDED-C3BE-485D-A4BC-CA9BA00BB330}"/>
    <dgm:cxn modelId="{2FF4B709-5DAC-4652-BFDC-3CCC3554EE08}" type="presOf" srcId="{1AF3860D-AF9D-4BA8-B88E-AE8F268F2D62}" destId="{172B595C-5FB9-43BF-B010-6EF233F692CD}" srcOrd="0" destOrd="0" presId="urn:microsoft.com/office/officeart/2005/8/layout/hList3"/>
    <dgm:cxn modelId="{57BFFA77-718E-4E18-AF78-7DF1D71981A5}" srcId="{C2F25480-B785-41C9-BD05-B0F562FD4A53}" destId="{1AF3860D-AF9D-4BA8-B88E-AE8F268F2D62}" srcOrd="0" destOrd="0" parTransId="{5F8FD66E-9F4B-4D21-9E50-1EC1BB8EF83E}" sibTransId="{9BB253AF-674A-45FB-B928-AFF61483D142}"/>
    <dgm:cxn modelId="{E3D10AE3-A0B0-4306-9A8D-D59084E150B4}" srcId="{C2F25480-B785-41C9-BD05-B0F562FD4A53}" destId="{E78E2156-7953-45E5-8B8C-ABCF38181D7A}" srcOrd="1" destOrd="0" parTransId="{A834D7B7-4AFD-4436-B3DE-252727DF59C2}" sibTransId="{43F934F9-BEEE-4777-9742-F26E899AC71E}"/>
    <dgm:cxn modelId="{22250EC9-4B90-4131-A793-3F11AECE5D06}" type="presOf" srcId="{E78E2156-7953-45E5-8B8C-ABCF38181D7A}" destId="{4EB78684-724B-43CF-A4BF-DDF1C993C4F9}" srcOrd="0" destOrd="0" presId="urn:microsoft.com/office/officeart/2005/8/layout/hList3"/>
    <dgm:cxn modelId="{FE585D73-5DF4-4CA0-9788-C3C6D9F55222}" type="presOf" srcId="{C2F25480-B785-41C9-BD05-B0F562FD4A53}" destId="{E6B5551C-AB9D-4847-9046-BA9FDFAAECC5}" srcOrd="0" destOrd="0" presId="urn:microsoft.com/office/officeart/2005/8/layout/hList3"/>
    <dgm:cxn modelId="{1DBC32F8-ED61-4755-8EA4-81648477E14F}" type="presParOf" srcId="{C735E493-8FCD-4C86-A88B-BB65B6E73E29}" destId="{E6B5551C-AB9D-4847-9046-BA9FDFAAECC5}" srcOrd="0" destOrd="0" presId="urn:microsoft.com/office/officeart/2005/8/layout/hList3"/>
    <dgm:cxn modelId="{6BC45AA5-4F75-43A9-9DF0-E65700535F65}" type="presParOf" srcId="{C735E493-8FCD-4C86-A88B-BB65B6E73E29}" destId="{96D204C7-38D7-44AB-8525-11796AD5FBD4}" srcOrd="1" destOrd="0" presId="urn:microsoft.com/office/officeart/2005/8/layout/hList3"/>
    <dgm:cxn modelId="{DFFCA71A-C709-4C21-A5D5-7AB879469914}" type="presParOf" srcId="{96D204C7-38D7-44AB-8525-11796AD5FBD4}" destId="{172B595C-5FB9-43BF-B010-6EF233F692CD}" srcOrd="0" destOrd="0" presId="urn:microsoft.com/office/officeart/2005/8/layout/hList3"/>
    <dgm:cxn modelId="{876AE663-8421-4BC5-84C3-90085D506350}" type="presParOf" srcId="{96D204C7-38D7-44AB-8525-11796AD5FBD4}" destId="{4EB78684-724B-43CF-A4BF-DDF1C993C4F9}" srcOrd="1" destOrd="0" presId="urn:microsoft.com/office/officeart/2005/8/layout/hList3"/>
    <dgm:cxn modelId="{6844C66E-1082-4906-879D-BD507CBDE2FB}" type="presParOf" srcId="{96D204C7-38D7-44AB-8525-11796AD5FBD4}" destId="{A9906622-8849-411A-AAAB-FFA11F5637EA}" srcOrd="2" destOrd="0" presId="urn:microsoft.com/office/officeart/2005/8/layout/hList3"/>
    <dgm:cxn modelId="{FB13A869-1F1B-4EAE-B5EF-1E64AE9490CB}" type="presParOf" srcId="{C735E493-8FCD-4C86-A88B-BB65B6E73E29}" destId="{602CEB0D-1B69-497D-9BFA-E17AFDB288D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A47A93-2489-43CF-9950-F4A6717651F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17C97E-7EDC-4A09-9237-426B2DB12092}">
      <dgm:prSet phldrT="[Text]" custT="1"/>
      <dgm:spPr/>
      <dgm:t>
        <a:bodyPr/>
        <a:lstStyle/>
        <a:p>
          <a:r>
            <a:rPr lang="en-US" sz="2800" dirty="0" smtClean="0">
              <a:latin typeface="Aparajita" pitchFamily="34" charset="0"/>
              <a:cs typeface="Aparajita" pitchFamily="34" charset="0"/>
            </a:rPr>
            <a:t>High contention sites: Precise dynamic locks (precise conflict detection)</a:t>
          </a:r>
          <a:endParaRPr lang="en-US" sz="2800" dirty="0">
            <a:latin typeface="Aparajita" pitchFamily="34" charset="0"/>
            <a:cs typeface="Aparajita" pitchFamily="34" charset="0"/>
          </a:endParaRPr>
        </a:p>
      </dgm:t>
    </dgm:pt>
    <dgm:pt modelId="{0A068FD3-4C0C-4DCD-B24F-B4EECE6C6844}" type="parTrans" cxnId="{42CCD0CB-4E8D-48D8-ACE9-92DA0923BDE9}">
      <dgm:prSet/>
      <dgm:spPr/>
      <dgm:t>
        <a:bodyPr/>
        <a:lstStyle/>
        <a:p>
          <a:endParaRPr lang="en-US"/>
        </a:p>
      </dgm:t>
    </dgm:pt>
    <dgm:pt modelId="{6B55BA7F-3B2F-4CCD-9218-53DE82917F04}" type="sibTrans" cxnId="{42CCD0CB-4E8D-48D8-ACE9-92DA0923BDE9}">
      <dgm:prSet/>
      <dgm:spPr/>
      <dgm:t>
        <a:bodyPr/>
        <a:lstStyle/>
        <a:p>
          <a:endParaRPr lang="en-US"/>
        </a:p>
      </dgm:t>
    </dgm:pt>
    <dgm:pt modelId="{0B722838-1C84-408B-A95B-5D2D09922019}">
      <dgm:prSet phldrT="[Text]" custT="1"/>
      <dgm:spPr/>
      <dgm:t>
        <a:bodyPr/>
        <a:lstStyle/>
        <a:p>
          <a:r>
            <a:rPr lang="en-US" sz="2800" dirty="0" smtClean="0">
              <a:latin typeface="Aparajita" pitchFamily="34" charset="0"/>
              <a:cs typeface="Aparajita" pitchFamily="34" charset="0"/>
            </a:rPr>
            <a:t>Low contention sites: Single static lock (low instrumentation overhead) </a:t>
          </a:r>
          <a:endParaRPr lang="en-US" sz="2800" dirty="0">
            <a:latin typeface="Aparajita" pitchFamily="34" charset="0"/>
            <a:cs typeface="Aparajita" pitchFamily="34" charset="0"/>
          </a:endParaRPr>
        </a:p>
      </dgm:t>
    </dgm:pt>
    <dgm:pt modelId="{316BC0AD-5D68-4F37-8B28-E594624DB672}" type="parTrans" cxnId="{34F4DA94-B09C-42AA-893F-2BCE532E9684}">
      <dgm:prSet/>
      <dgm:spPr/>
      <dgm:t>
        <a:bodyPr/>
        <a:lstStyle/>
        <a:p>
          <a:endParaRPr lang="en-US"/>
        </a:p>
      </dgm:t>
    </dgm:pt>
    <dgm:pt modelId="{8F3B87CB-C564-4834-BCC3-DA08B611B51D}" type="sibTrans" cxnId="{34F4DA94-B09C-42AA-893F-2BCE532E9684}">
      <dgm:prSet/>
      <dgm:spPr/>
      <dgm:t>
        <a:bodyPr/>
        <a:lstStyle/>
        <a:p>
          <a:endParaRPr lang="en-US"/>
        </a:p>
      </dgm:t>
    </dgm:pt>
    <dgm:pt modelId="{967AF938-1C54-4CC5-A0CD-9C7B75345DDF}" type="pres">
      <dgm:prSet presAssocID="{11A47A93-2489-43CF-9950-F4A6717651F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97FFC4-1E35-4145-9B67-658E283D0C3E}" type="pres">
      <dgm:prSet presAssocID="{0A17C97E-7EDC-4A09-9237-426B2DB12092}" presName="parentLin" presStyleCnt="0"/>
      <dgm:spPr/>
    </dgm:pt>
    <dgm:pt modelId="{9C3B30CF-AA64-44EB-95F6-C99F544D5D3E}" type="pres">
      <dgm:prSet presAssocID="{0A17C97E-7EDC-4A09-9237-426B2DB1209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5994C52-35F1-4CB5-AFF0-B284CE21A347}" type="pres">
      <dgm:prSet presAssocID="{0A17C97E-7EDC-4A09-9237-426B2DB12092}" presName="parentText" presStyleLbl="node1" presStyleIdx="0" presStyleCnt="2" custScaleX="164551" custScaleY="1948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36345-3D6F-4128-A6D1-723DBB24C8F7}" type="pres">
      <dgm:prSet presAssocID="{0A17C97E-7EDC-4A09-9237-426B2DB12092}" presName="negativeSpace" presStyleCnt="0"/>
      <dgm:spPr/>
    </dgm:pt>
    <dgm:pt modelId="{2B84CFD0-220F-434A-AD12-145E5D1D0738}" type="pres">
      <dgm:prSet presAssocID="{0A17C97E-7EDC-4A09-9237-426B2DB12092}" presName="childText" presStyleLbl="conFgAcc1" presStyleIdx="0" presStyleCnt="2" custScaleY="337736">
        <dgm:presLayoutVars>
          <dgm:bulletEnabled val="1"/>
        </dgm:presLayoutVars>
      </dgm:prSet>
      <dgm:spPr/>
    </dgm:pt>
    <dgm:pt modelId="{D7B1AFB1-AB17-4D34-AFED-FD8DA5BE906E}" type="pres">
      <dgm:prSet presAssocID="{6B55BA7F-3B2F-4CCD-9218-53DE82917F04}" presName="spaceBetweenRectangles" presStyleCnt="0"/>
      <dgm:spPr/>
    </dgm:pt>
    <dgm:pt modelId="{A99DC1D3-1753-4C8F-86DA-0B855A8AFE70}" type="pres">
      <dgm:prSet presAssocID="{0B722838-1C84-408B-A95B-5D2D09922019}" presName="parentLin" presStyleCnt="0"/>
      <dgm:spPr/>
    </dgm:pt>
    <dgm:pt modelId="{D1508D22-D262-490E-B349-2C133E6473E5}" type="pres">
      <dgm:prSet presAssocID="{0B722838-1C84-408B-A95B-5D2D0992201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A05B3D5-4339-41E9-9EB8-1D671779D125}" type="pres">
      <dgm:prSet presAssocID="{0B722838-1C84-408B-A95B-5D2D09922019}" presName="parentText" presStyleLbl="node1" presStyleIdx="1" presStyleCnt="2" custScaleX="179052" custScaleY="2357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229C4-A524-4823-B344-9DBCCD4243CB}" type="pres">
      <dgm:prSet presAssocID="{0B722838-1C84-408B-A95B-5D2D09922019}" presName="negativeSpace" presStyleCnt="0"/>
      <dgm:spPr/>
    </dgm:pt>
    <dgm:pt modelId="{D5014B01-16F9-41CF-AA57-FEB46EE9254B}" type="pres">
      <dgm:prSet presAssocID="{0B722838-1C84-408B-A95B-5D2D09922019}" presName="childText" presStyleLbl="conFgAcc1" presStyleIdx="1" presStyleCnt="2" custScaleY="337736">
        <dgm:presLayoutVars>
          <dgm:bulletEnabled val="1"/>
        </dgm:presLayoutVars>
      </dgm:prSet>
      <dgm:spPr/>
    </dgm:pt>
  </dgm:ptLst>
  <dgm:cxnLst>
    <dgm:cxn modelId="{F00C2773-3E57-4C82-8E46-D76878C1A4F5}" type="presOf" srcId="{0A17C97E-7EDC-4A09-9237-426B2DB12092}" destId="{F5994C52-35F1-4CB5-AFF0-B284CE21A347}" srcOrd="1" destOrd="0" presId="urn:microsoft.com/office/officeart/2005/8/layout/list1"/>
    <dgm:cxn modelId="{34F4DA94-B09C-42AA-893F-2BCE532E9684}" srcId="{11A47A93-2489-43CF-9950-F4A6717651F0}" destId="{0B722838-1C84-408B-A95B-5D2D09922019}" srcOrd="1" destOrd="0" parTransId="{316BC0AD-5D68-4F37-8B28-E594624DB672}" sibTransId="{8F3B87CB-C564-4834-BCC3-DA08B611B51D}"/>
    <dgm:cxn modelId="{42CCD0CB-4E8D-48D8-ACE9-92DA0923BDE9}" srcId="{11A47A93-2489-43CF-9950-F4A6717651F0}" destId="{0A17C97E-7EDC-4A09-9237-426B2DB12092}" srcOrd="0" destOrd="0" parTransId="{0A068FD3-4C0C-4DCD-B24F-B4EECE6C6844}" sibTransId="{6B55BA7F-3B2F-4CCD-9218-53DE82917F04}"/>
    <dgm:cxn modelId="{3BA3BE6C-DFCD-4743-8AF1-AFE22FED5FAB}" type="presOf" srcId="{0B722838-1C84-408B-A95B-5D2D09922019}" destId="{AA05B3D5-4339-41E9-9EB8-1D671779D125}" srcOrd="1" destOrd="0" presId="urn:microsoft.com/office/officeart/2005/8/layout/list1"/>
    <dgm:cxn modelId="{FBE57AAA-F71D-4821-AC0D-67900179282B}" type="presOf" srcId="{0A17C97E-7EDC-4A09-9237-426B2DB12092}" destId="{9C3B30CF-AA64-44EB-95F6-C99F544D5D3E}" srcOrd="0" destOrd="0" presId="urn:microsoft.com/office/officeart/2005/8/layout/list1"/>
    <dgm:cxn modelId="{006689CD-A4AB-4B30-AF61-D179F2F53BA7}" type="presOf" srcId="{11A47A93-2489-43CF-9950-F4A6717651F0}" destId="{967AF938-1C54-4CC5-A0CD-9C7B75345DDF}" srcOrd="0" destOrd="0" presId="urn:microsoft.com/office/officeart/2005/8/layout/list1"/>
    <dgm:cxn modelId="{D57BE5F7-B74F-4357-8FA8-FC0BC7F2E256}" type="presOf" srcId="{0B722838-1C84-408B-A95B-5D2D09922019}" destId="{D1508D22-D262-490E-B349-2C133E6473E5}" srcOrd="0" destOrd="0" presId="urn:microsoft.com/office/officeart/2005/8/layout/list1"/>
    <dgm:cxn modelId="{6B1F55AC-9E71-4C7D-808D-D5BBC80BD58C}" type="presParOf" srcId="{967AF938-1C54-4CC5-A0CD-9C7B75345DDF}" destId="{F197FFC4-1E35-4145-9B67-658E283D0C3E}" srcOrd="0" destOrd="0" presId="urn:microsoft.com/office/officeart/2005/8/layout/list1"/>
    <dgm:cxn modelId="{3C3415E1-5A84-4448-AB8A-6DA0A873B88B}" type="presParOf" srcId="{F197FFC4-1E35-4145-9B67-658E283D0C3E}" destId="{9C3B30CF-AA64-44EB-95F6-C99F544D5D3E}" srcOrd="0" destOrd="0" presId="urn:microsoft.com/office/officeart/2005/8/layout/list1"/>
    <dgm:cxn modelId="{51DEBFEE-9F00-4DB9-A78E-BFD1E44E71A8}" type="presParOf" srcId="{F197FFC4-1E35-4145-9B67-658E283D0C3E}" destId="{F5994C52-35F1-4CB5-AFF0-B284CE21A347}" srcOrd="1" destOrd="0" presId="urn:microsoft.com/office/officeart/2005/8/layout/list1"/>
    <dgm:cxn modelId="{147712C9-2CA0-4651-BF57-018B3ED23A97}" type="presParOf" srcId="{967AF938-1C54-4CC5-A0CD-9C7B75345DDF}" destId="{81636345-3D6F-4128-A6D1-723DBB24C8F7}" srcOrd="1" destOrd="0" presId="urn:microsoft.com/office/officeart/2005/8/layout/list1"/>
    <dgm:cxn modelId="{9C7EABE5-12DF-4A6F-BB40-6540AECEC401}" type="presParOf" srcId="{967AF938-1C54-4CC5-A0CD-9C7B75345DDF}" destId="{2B84CFD0-220F-434A-AD12-145E5D1D0738}" srcOrd="2" destOrd="0" presId="urn:microsoft.com/office/officeart/2005/8/layout/list1"/>
    <dgm:cxn modelId="{773B3CC5-2D90-47F7-BAEC-7CF7048FF461}" type="presParOf" srcId="{967AF938-1C54-4CC5-A0CD-9C7B75345DDF}" destId="{D7B1AFB1-AB17-4D34-AFED-FD8DA5BE906E}" srcOrd="3" destOrd="0" presId="urn:microsoft.com/office/officeart/2005/8/layout/list1"/>
    <dgm:cxn modelId="{5258A94D-A14D-49BD-B021-50C95BAFCEDB}" type="presParOf" srcId="{967AF938-1C54-4CC5-A0CD-9C7B75345DDF}" destId="{A99DC1D3-1753-4C8F-86DA-0B855A8AFE70}" srcOrd="4" destOrd="0" presId="urn:microsoft.com/office/officeart/2005/8/layout/list1"/>
    <dgm:cxn modelId="{B1BCE068-6A3E-432C-BAF4-F1E1CBA70707}" type="presParOf" srcId="{A99DC1D3-1753-4C8F-86DA-0B855A8AFE70}" destId="{D1508D22-D262-490E-B349-2C133E6473E5}" srcOrd="0" destOrd="0" presId="urn:microsoft.com/office/officeart/2005/8/layout/list1"/>
    <dgm:cxn modelId="{AE16A59A-4AE6-4FC7-80D8-394206151998}" type="presParOf" srcId="{A99DC1D3-1753-4C8F-86DA-0B855A8AFE70}" destId="{AA05B3D5-4339-41E9-9EB8-1D671779D125}" srcOrd="1" destOrd="0" presId="urn:microsoft.com/office/officeart/2005/8/layout/list1"/>
    <dgm:cxn modelId="{0AB6CEBE-CFF1-4ED2-B926-B3520AD2E94A}" type="presParOf" srcId="{967AF938-1C54-4CC5-A0CD-9C7B75345DDF}" destId="{A33229C4-A524-4823-B344-9DBCCD4243CB}" srcOrd="5" destOrd="0" presId="urn:microsoft.com/office/officeart/2005/8/layout/list1"/>
    <dgm:cxn modelId="{833A24FF-2429-4427-AADB-D2C8918C74C8}" type="presParOf" srcId="{967AF938-1C54-4CC5-A0CD-9C7B75345DDF}" destId="{D5014B01-16F9-41CF-AA57-FEB46EE9254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20F248-FEBD-4337-91E6-973B450BD992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F25480-B785-41C9-BD05-B0F562FD4A53}">
      <dgm:prSet phldrT="[Text]"/>
      <dgm:spPr/>
      <dgm:t>
        <a:bodyPr/>
        <a:lstStyle/>
        <a:p>
          <a:r>
            <a:rPr lang="en-US" dirty="0" err="1" smtClean="0"/>
            <a:t>EnfoRSer</a:t>
          </a:r>
          <a:r>
            <a:rPr lang="en-US" dirty="0" smtClean="0"/>
            <a:t>-H</a:t>
          </a:r>
          <a:endParaRPr lang="en-US" dirty="0"/>
        </a:p>
      </dgm:t>
    </dgm:pt>
    <dgm:pt modelId="{3303BF6C-E7FD-4C59-904E-4115F36B1406}" type="parTrans" cxnId="{C0A67FE3-CBCF-4D9D-989C-B4B2C04E03D6}">
      <dgm:prSet/>
      <dgm:spPr/>
      <dgm:t>
        <a:bodyPr/>
        <a:lstStyle/>
        <a:p>
          <a:endParaRPr lang="en-US"/>
        </a:p>
      </dgm:t>
    </dgm:pt>
    <dgm:pt modelId="{2A8BBDED-C3BE-485D-A4BC-CA9BA00BB330}" type="sibTrans" cxnId="{C0A67FE3-CBCF-4D9D-989C-B4B2C04E03D6}">
      <dgm:prSet/>
      <dgm:spPr/>
      <dgm:t>
        <a:bodyPr/>
        <a:lstStyle/>
        <a:p>
          <a:endParaRPr lang="en-US"/>
        </a:p>
      </dgm:t>
    </dgm:pt>
    <dgm:pt modelId="{1AF3860D-AF9D-4BA8-B88E-AE8F268F2D62}">
      <dgm:prSet phldrT="[Text]"/>
      <dgm:spPr/>
      <dgm:t>
        <a:bodyPr/>
        <a:lstStyle/>
        <a:p>
          <a:r>
            <a:rPr lang="en-US" dirty="0" smtClean="0"/>
            <a:t>Static locks to reduce instrumentation</a:t>
          </a:r>
          <a:endParaRPr lang="en-US" dirty="0"/>
        </a:p>
      </dgm:t>
    </dgm:pt>
    <dgm:pt modelId="{5F8FD66E-9F4B-4D21-9E50-1EC1BB8EF83E}" type="parTrans" cxnId="{57BFFA77-718E-4E18-AF78-7DF1D71981A5}">
      <dgm:prSet/>
      <dgm:spPr/>
      <dgm:t>
        <a:bodyPr/>
        <a:lstStyle/>
        <a:p>
          <a:endParaRPr lang="en-US"/>
        </a:p>
      </dgm:t>
    </dgm:pt>
    <dgm:pt modelId="{9BB253AF-674A-45FB-B928-AFF61483D142}" type="sibTrans" cxnId="{57BFFA77-718E-4E18-AF78-7DF1D71981A5}">
      <dgm:prSet/>
      <dgm:spPr/>
      <dgm:t>
        <a:bodyPr/>
        <a:lstStyle/>
        <a:p>
          <a:endParaRPr lang="en-US"/>
        </a:p>
      </dgm:t>
    </dgm:pt>
    <dgm:pt modelId="{E78E2156-7953-45E5-8B8C-ABCF38181D7A}">
      <dgm:prSet phldrT="[Text]"/>
      <dgm:spPr/>
      <dgm:t>
        <a:bodyPr/>
        <a:lstStyle/>
        <a:p>
          <a:r>
            <a:rPr lang="en-US" dirty="0" smtClean="0"/>
            <a:t>Dynamic locks for precise conflict detection</a:t>
          </a:r>
          <a:endParaRPr lang="en-US" dirty="0"/>
        </a:p>
      </dgm:t>
    </dgm:pt>
    <dgm:pt modelId="{A834D7B7-4AFD-4436-B3DE-252727DF59C2}" type="parTrans" cxnId="{E3D10AE3-A0B0-4306-9A8D-D59084E150B4}">
      <dgm:prSet/>
      <dgm:spPr/>
      <dgm:t>
        <a:bodyPr/>
        <a:lstStyle/>
        <a:p>
          <a:endParaRPr lang="en-US"/>
        </a:p>
      </dgm:t>
    </dgm:pt>
    <dgm:pt modelId="{43F934F9-BEEE-4777-9742-F26E899AC71E}" type="sibTrans" cxnId="{E3D10AE3-A0B0-4306-9A8D-D59084E150B4}">
      <dgm:prSet/>
      <dgm:spPr/>
      <dgm:t>
        <a:bodyPr/>
        <a:lstStyle/>
        <a:p>
          <a:endParaRPr lang="en-US"/>
        </a:p>
      </dgm:t>
    </dgm:pt>
    <dgm:pt modelId="{971E3FA6-C714-447C-9D88-032A21845685}">
      <dgm:prSet phldrT="[Text]"/>
      <dgm:spPr/>
      <dgm:t>
        <a:bodyPr/>
        <a:lstStyle/>
        <a:p>
          <a:r>
            <a:rPr lang="en-US" dirty="0" smtClean="0"/>
            <a:t>Correctly and efficiently combine: best of both</a:t>
          </a:r>
          <a:endParaRPr lang="en-US" dirty="0"/>
        </a:p>
      </dgm:t>
    </dgm:pt>
    <dgm:pt modelId="{CDBE15F4-A2CF-41CA-91C2-06E6B5D0D842}" type="parTrans" cxnId="{BE23D11B-E309-4895-98DA-CA505DDFC35A}">
      <dgm:prSet/>
      <dgm:spPr/>
      <dgm:t>
        <a:bodyPr/>
        <a:lstStyle/>
        <a:p>
          <a:endParaRPr lang="en-US"/>
        </a:p>
      </dgm:t>
    </dgm:pt>
    <dgm:pt modelId="{600BBCDF-4170-4B11-84A1-C2E2C4FCD320}" type="sibTrans" cxnId="{BE23D11B-E309-4895-98DA-CA505DDFC35A}">
      <dgm:prSet/>
      <dgm:spPr/>
      <dgm:t>
        <a:bodyPr/>
        <a:lstStyle/>
        <a:p>
          <a:endParaRPr lang="en-US"/>
        </a:p>
      </dgm:t>
    </dgm:pt>
    <dgm:pt modelId="{C735E493-8FCD-4C86-A88B-BB65B6E73E29}" type="pres">
      <dgm:prSet presAssocID="{F420F248-FEBD-4337-91E6-973B450BD99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5551C-AB9D-4847-9046-BA9FDFAAECC5}" type="pres">
      <dgm:prSet presAssocID="{C2F25480-B785-41C9-BD05-B0F562FD4A53}" presName="roof" presStyleLbl="dkBgShp" presStyleIdx="0" presStyleCnt="2"/>
      <dgm:spPr/>
      <dgm:t>
        <a:bodyPr/>
        <a:lstStyle/>
        <a:p>
          <a:endParaRPr lang="en-US"/>
        </a:p>
      </dgm:t>
    </dgm:pt>
    <dgm:pt modelId="{96D204C7-38D7-44AB-8525-11796AD5FBD4}" type="pres">
      <dgm:prSet presAssocID="{C2F25480-B785-41C9-BD05-B0F562FD4A53}" presName="pillars" presStyleCnt="0"/>
      <dgm:spPr/>
    </dgm:pt>
    <dgm:pt modelId="{172B595C-5FB9-43BF-B010-6EF233F692CD}" type="pres">
      <dgm:prSet presAssocID="{C2F25480-B785-41C9-BD05-B0F562FD4A53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78684-724B-43CF-A4BF-DDF1C993C4F9}" type="pres">
      <dgm:prSet presAssocID="{E78E2156-7953-45E5-8B8C-ABCF38181D7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06622-8849-411A-AAAB-FFA11F5637EA}" type="pres">
      <dgm:prSet presAssocID="{971E3FA6-C714-447C-9D88-032A2184568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CEB0D-1B69-497D-9BFA-E17AFDB288D7}" type="pres">
      <dgm:prSet presAssocID="{C2F25480-B785-41C9-BD05-B0F562FD4A53}" presName="base" presStyleLbl="dkBgShp" presStyleIdx="1" presStyleCnt="2"/>
      <dgm:spPr/>
    </dgm:pt>
  </dgm:ptLst>
  <dgm:cxnLst>
    <dgm:cxn modelId="{BE23D11B-E309-4895-98DA-CA505DDFC35A}" srcId="{C2F25480-B785-41C9-BD05-B0F562FD4A53}" destId="{971E3FA6-C714-447C-9D88-032A21845685}" srcOrd="2" destOrd="0" parTransId="{CDBE15F4-A2CF-41CA-91C2-06E6B5D0D842}" sibTransId="{600BBCDF-4170-4B11-84A1-C2E2C4FCD320}"/>
    <dgm:cxn modelId="{F6C82134-5CE7-405E-BD41-D36C90E65D03}" type="presOf" srcId="{1AF3860D-AF9D-4BA8-B88E-AE8F268F2D62}" destId="{172B595C-5FB9-43BF-B010-6EF233F692CD}" srcOrd="0" destOrd="0" presId="urn:microsoft.com/office/officeart/2005/8/layout/hList3"/>
    <dgm:cxn modelId="{C0A67FE3-CBCF-4D9D-989C-B4B2C04E03D6}" srcId="{F420F248-FEBD-4337-91E6-973B450BD992}" destId="{C2F25480-B785-41C9-BD05-B0F562FD4A53}" srcOrd="0" destOrd="0" parTransId="{3303BF6C-E7FD-4C59-904E-4115F36B1406}" sibTransId="{2A8BBDED-C3BE-485D-A4BC-CA9BA00BB330}"/>
    <dgm:cxn modelId="{550FD9D7-E4A5-486F-AD7B-0A29D561717D}" type="presOf" srcId="{F420F248-FEBD-4337-91E6-973B450BD992}" destId="{C735E493-8FCD-4C86-A88B-BB65B6E73E29}" srcOrd="0" destOrd="0" presId="urn:microsoft.com/office/officeart/2005/8/layout/hList3"/>
    <dgm:cxn modelId="{57BFFA77-718E-4E18-AF78-7DF1D71981A5}" srcId="{C2F25480-B785-41C9-BD05-B0F562FD4A53}" destId="{1AF3860D-AF9D-4BA8-B88E-AE8F268F2D62}" srcOrd="0" destOrd="0" parTransId="{5F8FD66E-9F4B-4D21-9E50-1EC1BB8EF83E}" sibTransId="{9BB253AF-674A-45FB-B928-AFF61483D142}"/>
    <dgm:cxn modelId="{AE1439D6-0134-47EE-940F-3FAF67B5F781}" type="presOf" srcId="{971E3FA6-C714-447C-9D88-032A21845685}" destId="{A9906622-8849-411A-AAAB-FFA11F5637EA}" srcOrd="0" destOrd="0" presId="urn:microsoft.com/office/officeart/2005/8/layout/hList3"/>
    <dgm:cxn modelId="{E3D10AE3-A0B0-4306-9A8D-D59084E150B4}" srcId="{C2F25480-B785-41C9-BD05-B0F562FD4A53}" destId="{E78E2156-7953-45E5-8B8C-ABCF38181D7A}" srcOrd="1" destOrd="0" parTransId="{A834D7B7-4AFD-4436-B3DE-252727DF59C2}" sibTransId="{43F934F9-BEEE-4777-9742-F26E899AC71E}"/>
    <dgm:cxn modelId="{7C9D7B5E-FFA6-4CA6-A03D-52D3BDED56D9}" type="presOf" srcId="{C2F25480-B785-41C9-BD05-B0F562FD4A53}" destId="{E6B5551C-AB9D-4847-9046-BA9FDFAAECC5}" srcOrd="0" destOrd="0" presId="urn:microsoft.com/office/officeart/2005/8/layout/hList3"/>
    <dgm:cxn modelId="{B24F8A8E-D1E4-47D2-8B36-4F4AD28FFAE8}" type="presOf" srcId="{E78E2156-7953-45E5-8B8C-ABCF38181D7A}" destId="{4EB78684-724B-43CF-A4BF-DDF1C993C4F9}" srcOrd="0" destOrd="0" presId="urn:microsoft.com/office/officeart/2005/8/layout/hList3"/>
    <dgm:cxn modelId="{981C3233-8A9A-4F6F-908E-95B6040BF674}" type="presParOf" srcId="{C735E493-8FCD-4C86-A88B-BB65B6E73E29}" destId="{E6B5551C-AB9D-4847-9046-BA9FDFAAECC5}" srcOrd="0" destOrd="0" presId="urn:microsoft.com/office/officeart/2005/8/layout/hList3"/>
    <dgm:cxn modelId="{EE661F35-E98F-4178-85BF-17E7ABBB5377}" type="presParOf" srcId="{C735E493-8FCD-4C86-A88B-BB65B6E73E29}" destId="{96D204C7-38D7-44AB-8525-11796AD5FBD4}" srcOrd="1" destOrd="0" presId="urn:microsoft.com/office/officeart/2005/8/layout/hList3"/>
    <dgm:cxn modelId="{3E90B99F-A7E1-4168-8933-25624137DA17}" type="presParOf" srcId="{96D204C7-38D7-44AB-8525-11796AD5FBD4}" destId="{172B595C-5FB9-43BF-B010-6EF233F692CD}" srcOrd="0" destOrd="0" presId="urn:microsoft.com/office/officeart/2005/8/layout/hList3"/>
    <dgm:cxn modelId="{EB5700B2-26CF-4D01-819E-0B264EF11950}" type="presParOf" srcId="{96D204C7-38D7-44AB-8525-11796AD5FBD4}" destId="{4EB78684-724B-43CF-A4BF-DDF1C993C4F9}" srcOrd="1" destOrd="0" presId="urn:microsoft.com/office/officeart/2005/8/layout/hList3"/>
    <dgm:cxn modelId="{49A658AD-1B77-4490-84F7-AA894DDFF241}" type="presParOf" srcId="{96D204C7-38D7-44AB-8525-11796AD5FBD4}" destId="{A9906622-8849-411A-AAAB-FFA11F5637EA}" srcOrd="2" destOrd="0" presId="urn:microsoft.com/office/officeart/2005/8/layout/hList3"/>
    <dgm:cxn modelId="{4C707BEC-EAEC-4B4C-BC95-C6CFDB8218E2}" type="presParOf" srcId="{C735E493-8FCD-4C86-A88B-BB65B6E73E29}" destId="{602CEB0D-1B69-497D-9BFA-E17AFDB288D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5A515-78F0-44B8-9D24-508E4F1B7520}">
      <dsp:nvSpPr>
        <dsp:cNvPr id="0" name=""/>
        <dsp:cNvSpPr/>
      </dsp:nvSpPr>
      <dsp:spPr>
        <a:xfrm>
          <a:off x="0" y="107755"/>
          <a:ext cx="7620000" cy="5887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Enforcement of SBRS with dynamic locks</a:t>
          </a:r>
          <a:endParaRPr lang="en-US" sz="2400" kern="1200" dirty="0"/>
        </a:p>
      </dsp:txBody>
      <dsp:txXfrm>
        <a:off x="28739" y="136494"/>
        <a:ext cx="7562522" cy="531250"/>
      </dsp:txXfrm>
    </dsp:sp>
    <dsp:sp modelId="{74A99CD4-F699-49E2-AC13-5993622AFE90}">
      <dsp:nvSpPr>
        <dsp:cNvPr id="0" name=""/>
        <dsp:cNvSpPr/>
      </dsp:nvSpPr>
      <dsp:spPr>
        <a:xfrm>
          <a:off x="0" y="696483"/>
          <a:ext cx="762000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Precise dynamic locks: </a:t>
          </a:r>
          <a:r>
            <a:rPr lang="en-US" sz="1900" kern="1200" dirty="0" err="1" smtClean="0"/>
            <a:t>EnfoRSer</a:t>
          </a:r>
          <a:r>
            <a:rPr lang="en-US" sz="1900" kern="1200" dirty="0" smtClean="0"/>
            <a:t>-D (our prior work), low contention</a:t>
          </a:r>
          <a:endParaRPr lang="en-US" sz="1900" kern="1200" dirty="0"/>
        </a:p>
      </dsp:txBody>
      <dsp:txXfrm>
        <a:off x="0" y="696483"/>
        <a:ext cx="7620000" cy="656707"/>
      </dsp:txXfrm>
    </dsp:sp>
    <dsp:sp modelId="{3BFAADD9-571A-47BA-B9C2-4532DC184521}">
      <dsp:nvSpPr>
        <dsp:cNvPr id="0" name=""/>
        <dsp:cNvSpPr/>
      </dsp:nvSpPr>
      <dsp:spPr>
        <a:xfrm>
          <a:off x="0" y="1353191"/>
          <a:ext cx="76200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                 Enforcement of SBRS with static locks</a:t>
          </a:r>
          <a:endParaRPr lang="en-US" sz="2400" kern="1200" dirty="0"/>
        </a:p>
      </dsp:txBody>
      <dsp:txXfrm>
        <a:off x="31613" y="1384804"/>
        <a:ext cx="7556774" cy="584369"/>
      </dsp:txXfrm>
    </dsp:sp>
    <dsp:sp modelId="{D790CD21-67B0-43D1-9FDD-E6D7F98A97E9}">
      <dsp:nvSpPr>
        <dsp:cNvPr id="0" name=""/>
        <dsp:cNvSpPr/>
      </dsp:nvSpPr>
      <dsp:spPr>
        <a:xfrm>
          <a:off x="0" y="2000786"/>
          <a:ext cx="762000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Imprecise static locks: </a:t>
          </a:r>
          <a:r>
            <a:rPr lang="en-US" sz="1900" kern="1200" dirty="0" err="1" smtClean="0"/>
            <a:t>EnfoRSer</a:t>
          </a:r>
          <a:r>
            <a:rPr lang="en-US" sz="1900" kern="1200" dirty="0" smtClean="0"/>
            <a:t>-S, low instrumentation overhead</a:t>
          </a:r>
          <a:endParaRPr lang="en-US" sz="1900" kern="1200" dirty="0"/>
        </a:p>
      </dsp:txBody>
      <dsp:txXfrm>
        <a:off x="0" y="2000786"/>
        <a:ext cx="7620000" cy="656707"/>
      </dsp:txXfrm>
    </dsp:sp>
    <dsp:sp modelId="{C050BD4D-E474-4755-A650-B777AB3AA3C6}">
      <dsp:nvSpPr>
        <dsp:cNvPr id="0" name=""/>
        <dsp:cNvSpPr/>
      </dsp:nvSpPr>
      <dsp:spPr>
        <a:xfrm>
          <a:off x="0" y="2657493"/>
          <a:ext cx="7620000" cy="5887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                 Hybridization of locks</a:t>
          </a:r>
          <a:endParaRPr lang="en-US" sz="2400" kern="1200" dirty="0"/>
        </a:p>
      </dsp:txBody>
      <dsp:txXfrm>
        <a:off x="28739" y="2686232"/>
        <a:ext cx="7562522" cy="531250"/>
      </dsp:txXfrm>
    </dsp:sp>
    <dsp:sp modelId="{822DE985-4C99-494D-A173-06C5A48476B5}">
      <dsp:nvSpPr>
        <dsp:cNvPr id="0" name=""/>
        <dsp:cNvSpPr/>
      </dsp:nvSpPr>
      <dsp:spPr>
        <a:xfrm>
          <a:off x="0" y="3246222"/>
          <a:ext cx="7620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EnfoRSer</a:t>
          </a:r>
          <a:r>
            <a:rPr lang="en-US" sz="1900" kern="1200" dirty="0" smtClean="0"/>
            <a:t>-H: static and dynamic locks, right locks for right sites?</a:t>
          </a:r>
          <a:endParaRPr lang="en-US" sz="1900" kern="1200" dirty="0"/>
        </a:p>
      </dsp:txBody>
      <dsp:txXfrm>
        <a:off x="0" y="3246222"/>
        <a:ext cx="7620000" cy="447120"/>
      </dsp:txXfrm>
    </dsp:sp>
    <dsp:sp modelId="{22B04A48-CDCB-485B-99B9-580857410BCE}">
      <dsp:nvSpPr>
        <dsp:cNvPr id="0" name=""/>
        <dsp:cNvSpPr/>
      </dsp:nvSpPr>
      <dsp:spPr>
        <a:xfrm>
          <a:off x="0" y="3693342"/>
          <a:ext cx="7620000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                Results</a:t>
          </a:r>
          <a:endParaRPr lang="en-US" sz="2400" kern="1200" dirty="0"/>
        </a:p>
      </dsp:txBody>
      <dsp:txXfrm>
        <a:off x="31613" y="3724955"/>
        <a:ext cx="7556774" cy="584369"/>
      </dsp:txXfrm>
    </dsp:sp>
    <dsp:sp modelId="{E6A56F9C-2997-4473-A9D2-25E6A44FBCAD}">
      <dsp:nvSpPr>
        <dsp:cNvPr id="0" name=""/>
        <dsp:cNvSpPr/>
      </dsp:nvSpPr>
      <dsp:spPr>
        <a:xfrm>
          <a:off x="0" y="4340937"/>
          <a:ext cx="762000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EnfoRSer</a:t>
          </a:r>
          <a:r>
            <a:rPr lang="en-US" sz="1900" kern="1200" dirty="0" smtClean="0"/>
            <a:t>-H does at least as well as either. Some cases significant benefit</a:t>
          </a:r>
          <a:endParaRPr lang="en-US" sz="1900" kern="1200" dirty="0"/>
        </a:p>
      </dsp:txBody>
      <dsp:txXfrm>
        <a:off x="0" y="4340937"/>
        <a:ext cx="7620000" cy="6567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4CFD0-220F-434A-AD12-145E5D1D0738}">
      <dsp:nvSpPr>
        <dsp:cNvPr id="0" name=""/>
        <dsp:cNvSpPr/>
      </dsp:nvSpPr>
      <dsp:spPr>
        <a:xfrm>
          <a:off x="0" y="995993"/>
          <a:ext cx="7619999" cy="6884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94C52-35F1-4CB5-AFF0-B284CE21A347}">
      <dsp:nvSpPr>
        <dsp:cNvPr id="0" name=""/>
        <dsp:cNvSpPr/>
      </dsp:nvSpPr>
      <dsp:spPr>
        <a:xfrm>
          <a:off x="333374" y="1"/>
          <a:ext cx="7285017" cy="12469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parajita" pitchFamily="34" charset="0"/>
              <a:cs typeface="Aparajita" pitchFamily="34" charset="0"/>
            </a:rPr>
            <a:t>Right synchronization for right program sites	</a:t>
          </a:r>
          <a:endParaRPr lang="en-US" sz="2800" kern="1200" dirty="0">
            <a:latin typeface="Aparajita" pitchFamily="34" charset="0"/>
            <a:cs typeface="Aparajita" pitchFamily="34" charset="0"/>
          </a:endParaRPr>
        </a:p>
      </dsp:txBody>
      <dsp:txXfrm>
        <a:off x="394243" y="60870"/>
        <a:ext cx="7163279" cy="1125173"/>
      </dsp:txXfrm>
    </dsp:sp>
    <dsp:sp modelId="{D5014B01-16F9-41CF-AA57-FEB46EE9254B}">
      <dsp:nvSpPr>
        <dsp:cNvPr id="0" name=""/>
        <dsp:cNvSpPr/>
      </dsp:nvSpPr>
      <dsp:spPr>
        <a:xfrm>
          <a:off x="0" y="2708664"/>
          <a:ext cx="7619999" cy="588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5B3D5-4339-41E9-9EB8-1D671779D125}">
      <dsp:nvSpPr>
        <dsp:cNvPr id="0" name=""/>
        <dsp:cNvSpPr/>
      </dsp:nvSpPr>
      <dsp:spPr>
        <a:xfrm>
          <a:off x="292075" y="1776270"/>
          <a:ext cx="7321530" cy="11833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parajita" pitchFamily="34" charset="0"/>
              <a:cs typeface="Aparajita" pitchFamily="34" charset="0"/>
            </a:rPr>
            <a:t>Combining different synchronization mechanisms</a:t>
          </a:r>
          <a:endParaRPr lang="en-US" sz="2800" kern="1200" dirty="0">
            <a:latin typeface="Aparajita" pitchFamily="34" charset="0"/>
            <a:cs typeface="Aparajita" pitchFamily="34" charset="0"/>
          </a:endParaRPr>
        </a:p>
      </dsp:txBody>
      <dsp:txXfrm>
        <a:off x="349840" y="1834035"/>
        <a:ext cx="7206000" cy="1067783"/>
      </dsp:txXfrm>
    </dsp:sp>
    <dsp:sp modelId="{0240F2BA-DB8D-4F6D-B1BD-B30DB57F8653}">
      <dsp:nvSpPr>
        <dsp:cNvPr id="0" name=""/>
        <dsp:cNvSpPr/>
      </dsp:nvSpPr>
      <dsp:spPr>
        <a:xfrm>
          <a:off x="0" y="4365898"/>
          <a:ext cx="7619999" cy="6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4F8BE-F320-42ED-8C75-E4361332753A}">
      <dsp:nvSpPr>
        <dsp:cNvPr id="0" name=""/>
        <dsp:cNvSpPr/>
      </dsp:nvSpPr>
      <dsp:spPr>
        <a:xfrm>
          <a:off x="380399" y="3388584"/>
          <a:ext cx="7237377" cy="12282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parajita" pitchFamily="34" charset="0"/>
              <a:cs typeface="Aparajita" pitchFamily="34" charset="0"/>
            </a:rPr>
            <a:t>Best of different synchronization mechanisms</a:t>
          </a:r>
          <a:endParaRPr lang="en-US" sz="2800" kern="1200" dirty="0">
            <a:latin typeface="Aparajita" pitchFamily="34" charset="0"/>
            <a:cs typeface="Aparajita" pitchFamily="34" charset="0"/>
          </a:endParaRPr>
        </a:p>
      </dsp:txBody>
      <dsp:txXfrm>
        <a:off x="440356" y="3448541"/>
        <a:ext cx="7117463" cy="11083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23C65-6A88-4778-883D-666EBC3C9813}">
      <dsp:nvSpPr>
        <dsp:cNvPr id="0" name=""/>
        <dsp:cNvSpPr/>
      </dsp:nvSpPr>
      <dsp:spPr>
        <a:xfrm>
          <a:off x="2958021" y="1975431"/>
          <a:ext cx="1535536" cy="15355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Right locks for right sites</a:t>
          </a:r>
          <a:endParaRPr lang="en-US" sz="2000" kern="1200" dirty="0"/>
        </a:p>
      </dsp:txBody>
      <dsp:txXfrm>
        <a:off x="3182895" y="2200305"/>
        <a:ext cx="1085788" cy="1085788"/>
      </dsp:txXfrm>
    </dsp:sp>
    <dsp:sp modelId="{128DF5F2-5A77-44B6-8D08-5CD238635536}">
      <dsp:nvSpPr>
        <dsp:cNvPr id="0" name=""/>
        <dsp:cNvSpPr/>
      </dsp:nvSpPr>
      <dsp:spPr>
        <a:xfrm rot="13141369" flipH="1">
          <a:off x="4002448" y="1439553"/>
          <a:ext cx="1120267" cy="490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018857" y="1491308"/>
        <a:ext cx="973174" cy="294186"/>
      </dsp:txXfrm>
    </dsp:sp>
    <dsp:sp modelId="{0A6F1DF8-11BC-4E08-B979-415101D30271}">
      <dsp:nvSpPr>
        <dsp:cNvPr id="0" name=""/>
        <dsp:cNvSpPr/>
      </dsp:nvSpPr>
      <dsp:spPr>
        <a:xfrm>
          <a:off x="2932640" y="-68438"/>
          <a:ext cx="1586297" cy="15862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Cost-benefit model</a:t>
          </a:r>
          <a:endParaRPr lang="en-US" sz="2000" kern="1200" dirty="0"/>
        </a:p>
      </dsp:txBody>
      <dsp:txXfrm>
        <a:off x="3164948" y="163870"/>
        <a:ext cx="1121681" cy="1121681"/>
      </dsp:txXfrm>
    </dsp:sp>
    <dsp:sp modelId="{B30D6298-6BAC-4E58-AE11-39228676C201}">
      <dsp:nvSpPr>
        <dsp:cNvPr id="0" name=""/>
        <dsp:cNvSpPr/>
      </dsp:nvSpPr>
      <dsp:spPr>
        <a:xfrm flipH="1">
          <a:off x="4527583" y="2498044"/>
          <a:ext cx="238960" cy="490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345525"/>
            <a:satOff val="14079"/>
            <a:lumOff val="-12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599271" y="2596106"/>
        <a:ext cx="167272" cy="294186"/>
      </dsp:txXfrm>
    </dsp:sp>
    <dsp:sp modelId="{620164A3-63B0-48FD-9359-2DF1FE6068F6}">
      <dsp:nvSpPr>
        <dsp:cNvPr id="0" name=""/>
        <dsp:cNvSpPr/>
      </dsp:nvSpPr>
      <dsp:spPr>
        <a:xfrm>
          <a:off x="4810064" y="1950051"/>
          <a:ext cx="1868427" cy="1586297"/>
        </a:xfrm>
        <a:prstGeom prst="ellipse">
          <a:avLst/>
        </a:prstGeom>
        <a:solidFill>
          <a:schemeClr val="accent4">
            <a:hueOff val="-2345525"/>
            <a:satOff val="14079"/>
            <a:lumOff val="-12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Assignment algorithm</a:t>
          </a:r>
          <a:endParaRPr lang="en-US" sz="2000" kern="1200" dirty="0"/>
        </a:p>
      </dsp:txBody>
      <dsp:txXfrm>
        <a:off x="5083689" y="2182359"/>
        <a:ext cx="1321177" cy="1121681"/>
      </dsp:txXfrm>
    </dsp:sp>
    <dsp:sp modelId="{8AAC9E94-26C4-4A2A-8BDF-A6252DF8DE05}">
      <dsp:nvSpPr>
        <dsp:cNvPr id="0" name=""/>
        <dsp:cNvSpPr/>
      </dsp:nvSpPr>
      <dsp:spPr>
        <a:xfrm rot="5400000">
          <a:off x="3518579" y="3487735"/>
          <a:ext cx="414419" cy="490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691050"/>
            <a:satOff val="28159"/>
            <a:lumOff val="-24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580742" y="3523634"/>
        <a:ext cx="290093" cy="294186"/>
      </dsp:txXfrm>
    </dsp:sp>
    <dsp:sp modelId="{3BB4198F-35D9-4354-BFE3-BCFFFDB96F7D}">
      <dsp:nvSpPr>
        <dsp:cNvPr id="0" name=""/>
        <dsp:cNvSpPr/>
      </dsp:nvSpPr>
      <dsp:spPr>
        <a:xfrm>
          <a:off x="2932640" y="3968540"/>
          <a:ext cx="1586297" cy="1586297"/>
        </a:xfrm>
        <a:prstGeom prst="ellipse">
          <a:avLst/>
        </a:prstGeom>
        <a:solidFill>
          <a:schemeClr val="accent4">
            <a:hueOff val="-4691050"/>
            <a:satOff val="28159"/>
            <a:lumOff val="-24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Combine static and dynamic locks</a:t>
          </a:r>
          <a:endParaRPr lang="en-US" sz="2000" kern="1200" dirty="0"/>
        </a:p>
      </dsp:txBody>
      <dsp:txXfrm>
        <a:off x="3164948" y="4200848"/>
        <a:ext cx="1121681" cy="1121681"/>
      </dsp:txXfrm>
    </dsp:sp>
    <dsp:sp modelId="{DA1AC6AF-2D49-4CB2-9687-87A9659B078C}">
      <dsp:nvSpPr>
        <dsp:cNvPr id="0" name=""/>
        <dsp:cNvSpPr/>
      </dsp:nvSpPr>
      <dsp:spPr>
        <a:xfrm rot="8290940" flipH="1">
          <a:off x="1756690" y="1654191"/>
          <a:ext cx="1513465" cy="490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1775424" y="1801291"/>
        <a:ext cx="1366372" cy="294186"/>
      </dsp:txXfrm>
    </dsp:sp>
    <dsp:sp modelId="{984E55B1-B49E-4826-AC18-544A28993492}">
      <dsp:nvSpPr>
        <dsp:cNvPr id="0" name=""/>
        <dsp:cNvSpPr/>
      </dsp:nvSpPr>
      <dsp:spPr>
        <a:xfrm>
          <a:off x="865307" y="1950051"/>
          <a:ext cx="1683984" cy="1586297"/>
        </a:xfrm>
        <a:prstGeom prst="ellipse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Profiling</a:t>
          </a:r>
          <a:endParaRPr lang="en-US" sz="2200" kern="1200" dirty="0"/>
        </a:p>
      </dsp:txBody>
      <dsp:txXfrm>
        <a:off x="1111921" y="2182359"/>
        <a:ext cx="1190756" cy="11216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66552-C241-4190-A2FA-9B129B42BD99}">
      <dsp:nvSpPr>
        <dsp:cNvPr id="0" name=""/>
        <dsp:cNvSpPr/>
      </dsp:nvSpPr>
      <dsp:spPr>
        <a:xfrm>
          <a:off x="0" y="3365106"/>
          <a:ext cx="6096000" cy="110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Program </a:t>
          </a:r>
          <a:r>
            <a:rPr lang="en-US" sz="2100" kern="1200" dirty="0" err="1" smtClean="0"/>
            <a:t>exectuion</a:t>
          </a:r>
          <a:endParaRPr lang="en-US" sz="2100" kern="1200" dirty="0"/>
        </a:p>
      </dsp:txBody>
      <dsp:txXfrm>
        <a:off x="0" y="3365106"/>
        <a:ext cx="6096000" cy="596431"/>
      </dsp:txXfrm>
    </dsp:sp>
    <dsp:sp modelId="{BD70DB12-2329-4EE6-9A54-B9A0810C4D88}">
      <dsp:nvSpPr>
        <dsp:cNvPr id="0" name=""/>
        <dsp:cNvSpPr/>
      </dsp:nvSpPr>
      <dsp:spPr>
        <a:xfrm>
          <a:off x="0" y="3939448"/>
          <a:ext cx="3047999" cy="5080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Second iteration</a:t>
          </a:r>
          <a:endParaRPr lang="en-US" sz="1600" kern="1200" dirty="0"/>
        </a:p>
      </dsp:txBody>
      <dsp:txXfrm>
        <a:off x="0" y="3939448"/>
        <a:ext cx="3047999" cy="508071"/>
      </dsp:txXfrm>
    </dsp:sp>
    <dsp:sp modelId="{3BDA0E16-988F-4415-B395-241DFF16ED8C}">
      <dsp:nvSpPr>
        <dsp:cNvPr id="0" name=""/>
        <dsp:cNvSpPr/>
      </dsp:nvSpPr>
      <dsp:spPr>
        <a:xfrm>
          <a:off x="3048000" y="3939448"/>
          <a:ext cx="3047999" cy="5080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hybridized instrumentation</a:t>
          </a:r>
          <a:endParaRPr lang="en-US" sz="1600" kern="1200" dirty="0"/>
        </a:p>
      </dsp:txBody>
      <dsp:txXfrm>
        <a:off x="3048000" y="3939448"/>
        <a:ext cx="3047999" cy="508071"/>
      </dsp:txXfrm>
    </dsp:sp>
    <dsp:sp modelId="{20709E0F-3E44-4A5A-88AF-F47363EA6D01}">
      <dsp:nvSpPr>
        <dsp:cNvPr id="0" name=""/>
        <dsp:cNvSpPr/>
      </dsp:nvSpPr>
      <dsp:spPr>
        <a:xfrm rot="10800000">
          <a:off x="0" y="1682948"/>
          <a:ext cx="6096000" cy="169872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Assignment Algorithm</a:t>
          </a:r>
          <a:endParaRPr lang="en-US" sz="2100" kern="1200" dirty="0"/>
        </a:p>
      </dsp:txBody>
      <dsp:txXfrm rot="-10800000">
        <a:off x="0" y="1682948"/>
        <a:ext cx="6096000" cy="596252"/>
      </dsp:txXfrm>
    </dsp:sp>
    <dsp:sp modelId="{EBE839AF-38A7-47C3-9361-9E309218C8F7}">
      <dsp:nvSpPr>
        <dsp:cNvPr id="0" name=""/>
        <dsp:cNvSpPr/>
      </dsp:nvSpPr>
      <dsp:spPr>
        <a:xfrm>
          <a:off x="0" y="2279201"/>
          <a:ext cx="3047999" cy="5079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Between iterations	</a:t>
          </a:r>
          <a:endParaRPr lang="en-US" sz="1600" kern="1200" dirty="0"/>
        </a:p>
      </dsp:txBody>
      <dsp:txXfrm>
        <a:off x="0" y="2279201"/>
        <a:ext cx="3047999" cy="507919"/>
      </dsp:txXfrm>
    </dsp:sp>
    <dsp:sp modelId="{376F727F-0312-474D-AAFF-5A09BDFEE8DB}">
      <dsp:nvSpPr>
        <dsp:cNvPr id="0" name=""/>
        <dsp:cNvSpPr/>
      </dsp:nvSpPr>
      <dsp:spPr>
        <a:xfrm>
          <a:off x="3048000" y="2279201"/>
          <a:ext cx="3047999" cy="5079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 SRSL and estimate cost</a:t>
          </a:r>
          <a:endParaRPr lang="en-US" sz="1600" kern="1200" dirty="0"/>
        </a:p>
      </dsp:txBody>
      <dsp:txXfrm>
        <a:off x="3048000" y="2279201"/>
        <a:ext cx="3047999" cy="507919"/>
      </dsp:txXfrm>
    </dsp:sp>
    <dsp:sp modelId="{5D5A0499-0B6D-4A30-B6BB-B567E22614EC}">
      <dsp:nvSpPr>
        <dsp:cNvPr id="0" name=""/>
        <dsp:cNvSpPr/>
      </dsp:nvSpPr>
      <dsp:spPr>
        <a:xfrm rot="10800000">
          <a:off x="0" y="790"/>
          <a:ext cx="6096000" cy="169872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   Program execution	</a:t>
          </a:r>
          <a:endParaRPr lang="en-US" sz="2100" kern="1200" dirty="0"/>
        </a:p>
      </dsp:txBody>
      <dsp:txXfrm rot="-10800000">
        <a:off x="0" y="790"/>
        <a:ext cx="6096000" cy="596252"/>
      </dsp:txXfrm>
    </dsp:sp>
    <dsp:sp modelId="{AF681DCF-6249-4800-86A2-DBB51D904869}">
      <dsp:nvSpPr>
        <dsp:cNvPr id="0" name=""/>
        <dsp:cNvSpPr/>
      </dsp:nvSpPr>
      <dsp:spPr>
        <a:xfrm>
          <a:off x="0" y="597042"/>
          <a:ext cx="3047999" cy="50791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First iteration</a:t>
          </a:r>
          <a:endParaRPr lang="en-US" sz="1600" kern="1200" dirty="0"/>
        </a:p>
      </dsp:txBody>
      <dsp:txXfrm>
        <a:off x="0" y="597042"/>
        <a:ext cx="3047999" cy="507919"/>
      </dsp:txXfrm>
    </dsp:sp>
    <dsp:sp modelId="{3B343E4C-9DE0-4AAD-BAEB-AFE150690E8A}">
      <dsp:nvSpPr>
        <dsp:cNvPr id="0" name=""/>
        <dsp:cNvSpPr/>
      </dsp:nvSpPr>
      <dsp:spPr>
        <a:xfrm>
          <a:off x="3048000" y="597042"/>
          <a:ext cx="3047999" cy="5079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Profiling (use RACE relation)</a:t>
          </a:r>
          <a:endParaRPr lang="en-US" sz="1600" kern="1200" dirty="0"/>
        </a:p>
      </dsp:txBody>
      <dsp:txXfrm>
        <a:off x="3048000" y="597042"/>
        <a:ext cx="3047999" cy="5079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B10A1-8C42-4772-AB11-33EDA18D6FC0}">
      <dsp:nvSpPr>
        <dsp:cNvPr id="0" name=""/>
        <dsp:cNvSpPr/>
      </dsp:nvSpPr>
      <dsp:spPr>
        <a:xfrm>
          <a:off x="0" y="0"/>
          <a:ext cx="4063999" cy="4063999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5538E-DFE8-4EEF-908D-98ED7C410D57}">
      <dsp:nvSpPr>
        <dsp:cNvPr id="0" name=""/>
        <dsp:cNvSpPr/>
      </dsp:nvSpPr>
      <dsp:spPr>
        <a:xfrm>
          <a:off x="2031999" y="0"/>
          <a:ext cx="5130800" cy="4063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parajita" pitchFamily="34" charset="0"/>
              <a:cs typeface="Aparajita" pitchFamily="34" charset="0"/>
            </a:rPr>
            <a:t>Combine synchronization mechanisms</a:t>
          </a:r>
          <a:endParaRPr lang="en-US" sz="2500" kern="1200" dirty="0">
            <a:latin typeface="Aparajita" pitchFamily="34" charset="0"/>
            <a:cs typeface="Aparajita" pitchFamily="34" charset="0"/>
          </a:endParaRPr>
        </a:p>
      </dsp:txBody>
      <dsp:txXfrm>
        <a:off x="2031999" y="0"/>
        <a:ext cx="2565400" cy="1219202"/>
      </dsp:txXfrm>
    </dsp:sp>
    <dsp:sp modelId="{CF97E023-8FA1-42EB-9FA8-0D72B8DCAE46}">
      <dsp:nvSpPr>
        <dsp:cNvPr id="0" name=""/>
        <dsp:cNvSpPr/>
      </dsp:nvSpPr>
      <dsp:spPr>
        <a:xfrm>
          <a:off x="711201" y="1219202"/>
          <a:ext cx="2641597" cy="2641597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A5C5B-A6FA-48F1-BE4C-BF5A65B9F358}">
      <dsp:nvSpPr>
        <dsp:cNvPr id="0" name=""/>
        <dsp:cNvSpPr/>
      </dsp:nvSpPr>
      <dsp:spPr>
        <a:xfrm>
          <a:off x="2031999" y="1219202"/>
          <a:ext cx="5130800" cy="26415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8287"/>
              <a:satOff val="21119"/>
              <a:lumOff val="-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parajita" pitchFamily="34" charset="0"/>
              <a:cs typeface="Aparajita" pitchFamily="34" charset="0"/>
            </a:rPr>
            <a:t>Best of different kinds of synchronization</a:t>
          </a:r>
          <a:endParaRPr lang="en-US" sz="2500" kern="1200" dirty="0">
            <a:latin typeface="Aparajita" pitchFamily="34" charset="0"/>
            <a:cs typeface="Aparajita" pitchFamily="34" charset="0"/>
          </a:endParaRPr>
        </a:p>
      </dsp:txBody>
      <dsp:txXfrm>
        <a:off x="2031999" y="1219202"/>
        <a:ext cx="2565400" cy="1219198"/>
      </dsp:txXfrm>
    </dsp:sp>
    <dsp:sp modelId="{DD384E7B-7F7E-4407-9DA9-F118F2EF12E9}">
      <dsp:nvSpPr>
        <dsp:cNvPr id="0" name=""/>
        <dsp:cNvSpPr/>
      </dsp:nvSpPr>
      <dsp:spPr>
        <a:xfrm>
          <a:off x="1422400" y="2438401"/>
          <a:ext cx="1219198" cy="121919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BB799-8FC9-4C47-A037-B2E316C699BF}">
      <dsp:nvSpPr>
        <dsp:cNvPr id="0" name=""/>
        <dsp:cNvSpPr/>
      </dsp:nvSpPr>
      <dsp:spPr>
        <a:xfrm>
          <a:off x="2031999" y="2438401"/>
          <a:ext cx="5130800" cy="12191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036575"/>
              <a:satOff val="42238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parajita" pitchFamily="34" charset="0"/>
              <a:cs typeface="Aparajita" pitchFamily="34" charset="0"/>
            </a:rPr>
            <a:t>Efficient enforcement of SBRS</a:t>
          </a:r>
          <a:endParaRPr lang="en-US" sz="2500" kern="1200" dirty="0">
            <a:latin typeface="Aparajita" pitchFamily="34" charset="0"/>
            <a:cs typeface="Aparajita" pitchFamily="34" charset="0"/>
          </a:endParaRPr>
        </a:p>
      </dsp:txBody>
      <dsp:txXfrm>
        <a:off x="2031999" y="2438401"/>
        <a:ext cx="2565400" cy="1219198"/>
      </dsp:txXfrm>
    </dsp:sp>
    <dsp:sp modelId="{5581E75D-F08C-4670-B730-DC10CAE225D6}">
      <dsp:nvSpPr>
        <dsp:cNvPr id="0" name=""/>
        <dsp:cNvSpPr/>
      </dsp:nvSpPr>
      <dsp:spPr>
        <a:xfrm>
          <a:off x="4597400" y="0"/>
          <a:ext cx="2565400" cy="12192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Aparajita" pitchFamily="34" charset="0"/>
              <a:cs typeface="Aparajita" pitchFamily="34" charset="0"/>
            </a:rPr>
            <a:t>Static locks	</a:t>
          </a:r>
          <a:endParaRPr lang="en-US" sz="2000" kern="1200" dirty="0">
            <a:latin typeface="Aparajita" pitchFamily="34" charset="0"/>
            <a:cs typeface="Aparajit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parajita" pitchFamily="34" charset="0"/>
              <a:cs typeface="Aparajita" pitchFamily="34" charset="0"/>
            </a:rPr>
            <a:t>Dynamic locks	</a:t>
          </a:r>
          <a:endParaRPr lang="en-US" sz="2000" kern="1200" dirty="0">
            <a:latin typeface="Aparajita" pitchFamily="34" charset="0"/>
            <a:cs typeface="Aparajita" pitchFamily="34" charset="0"/>
          </a:endParaRPr>
        </a:p>
      </dsp:txBody>
      <dsp:txXfrm>
        <a:off x="4597400" y="0"/>
        <a:ext cx="2565400" cy="1219202"/>
      </dsp:txXfrm>
    </dsp:sp>
    <dsp:sp modelId="{13695FD4-496E-485E-82B1-B21D9714D029}">
      <dsp:nvSpPr>
        <dsp:cNvPr id="0" name=""/>
        <dsp:cNvSpPr/>
      </dsp:nvSpPr>
      <dsp:spPr>
        <a:xfrm>
          <a:off x="4597400" y="1219202"/>
          <a:ext cx="2565400" cy="12191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parajita" pitchFamily="34" charset="0"/>
              <a:cs typeface="Aparajita" pitchFamily="34" charset="0"/>
            </a:rPr>
            <a:t>Precise conflict detection</a:t>
          </a:r>
          <a:endParaRPr lang="en-US" sz="2000" kern="1200" dirty="0">
            <a:latin typeface="Aparajita" pitchFamily="34" charset="0"/>
            <a:cs typeface="Aparajit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parajita" pitchFamily="34" charset="0"/>
              <a:cs typeface="Aparajita" pitchFamily="34" charset="0"/>
            </a:rPr>
            <a:t>Low instrumentation overhead</a:t>
          </a:r>
          <a:endParaRPr lang="en-US" sz="2000" kern="1200" dirty="0">
            <a:latin typeface="Aparajita" pitchFamily="34" charset="0"/>
            <a:cs typeface="Aparajita" pitchFamily="34" charset="0"/>
          </a:endParaRPr>
        </a:p>
      </dsp:txBody>
      <dsp:txXfrm>
        <a:off x="4597400" y="1219202"/>
        <a:ext cx="2565400" cy="1219198"/>
      </dsp:txXfrm>
    </dsp:sp>
    <dsp:sp modelId="{5F0F5262-C449-498D-9394-FD2EC5130323}">
      <dsp:nvSpPr>
        <dsp:cNvPr id="0" name=""/>
        <dsp:cNvSpPr/>
      </dsp:nvSpPr>
      <dsp:spPr>
        <a:xfrm>
          <a:off x="4597400" y="2438401"/>
          <a:ext cx="2565400" cy="12191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parajita" pitchFamily="34" charset="0"/>
              <a:cs typeface="Aparajita" pitchFamily="34" charset="0"/>
            </a:rPr>
            <a:t>Select the best for a region</a:t>
          </a:r>
          <a:endParaRPr lang="en-US" sz="2000" kern="1200" dirty="0">
            <a:latin typeface="Aparajita" pitchFamily="34" charset="0"/>
            <a:cs typeface="Aparajita" pitchFamily="34" charset="0"/>
          </a:endParaRPr>
        </a:p>
      </dsp:txBody>
      <dsp:txXfrm>
        <a:off x="4597400" y="2438401"/>
        <a:ext cx="2565400" cy="121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6131C-8372-40DC-A5FC-A59A1059A851}">
      <dsp:nvSpPr>
        <dsp:cNvPr id="0" name=""/>
        <dsp:cNvSpPr/>
      </dsp:nvSpPr>
      <dsp:spPr>
        <a:xfrm>
          <a:off x="0" y="937199"/>
          <a:ext cx="723900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24FB4-6904-4683-85F4-D7110F5147B1}">
      <dsp:nvSpPr>
        <dsp:cNvPr id="0" name=""/>
        <dsp:cNvSpPr/>
      </dsp:nvSpPr>
      <dsp:spPr>
        <a:xfrm>
          <a:off x="361950" y="22079"/>
          <a:ext cx="5067300" cy="1830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parajita" pitchFamily="34" charset="0"/>
              <a:cs typeface="Aparajita" pitchFamily="34" charset="0"/>
            </a:rPr>
            <a:t>Acquire locks before each memory access</a:t>
          </a:r>
          <a:endParaRPr lang="en-US" sz="3200" kern="1200" dirty="0"/>
        </a:p>
      </dsp:txBody>
      <dsp:txXfrm>
        <a:off x="451295" y="111424"/>
        <a:ext cx="4888610" cy="1651550"/>
      </dsp:txXfrm>
    </dsp:sp>
    <dsp:sp modelId="{B3D4D6AF-694A-4487-AAF0-074029634273}">
      <dsp:nvSpPr>
        <dsp:cNvPr id="0" name=""/>
        <dsp:cNvSpPr/>
      </dsp:nvSpPr>
      <dsp:spPr>
        <a:xfrm>
          <a:off x="0" y="3749520"/>
          <a:ext cx="723900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E527B-E8DD-4A53-B55C-8B5C2656C085}">
      <dsp:nvSpPr>
        <dsp:cNvPr id="0" name=""/>
        <dsp:cNvSpPr/>
      </dsp:nvSpPr>
      <dsp:spPr>
        <a:xfrm>
          <a:off x="361950" y="2834400"/>
          <a:ext cx="5067300" cy="1830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parajita" pitchFamily="34" charset="0"/>
              <a:cs typeface="Aparajita" pitchFamily="34" charset="0"/>
            </a:rPr>
            <a:t>Acquire locks at the start of the region</a:t>
          </a:r>
          <a:endParaRPr lang="en-US" sz="3200" kern="1200" dirty="0"/>
        </a:p>
      </dsp:txBody>
      <dsp:txXfrm>
        <a:off x="451295" y="2923745"/>
        <a:ext cx="4888610" cy="1651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6131C-8372-40DC-A5FC-A59A1059A851}">
      <dsp:nvSpPr>
        <dsp:cNvPr id="0" name=""/>
        <dsp:cNvSpPr/>
      </dsp:nvSpPr>
      <dsp:spPr>
        <a:xfrm>
          <a:off x="0" y="937200"/>
          <a:ext cx="723900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24FB4-6904-4683-85F4-D7110F5147B1}">
      <dsp:nvSpPr>
        <dsp:cNvPr id="0" name=""/>
        <dsp:cNvSpPr/>
      </dsp:nvSpPr>
      <dsp:spPr>
        <a:xfrm>
          <a:off x="361950" y="22079"/>
          <a:ext cx="5067300" cy="1830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parajita" pitchFamily="34" charset="0"/>
              <a:cs typeface="Aparajita" pitchFamily="34" charset="0"/>
            </a:rPr>
            <a:t>Acquire locks before each memory access</a:t>
          </a:r>
          <a:endParaRPr lang="en-US" sz="3200" kern="1200" dirty="0"/>
        </a:p>
      </dsp:txBody>
      <dsp:txXfrm>
        <a:off x="451295" y="111424"/>
        <a:ext cx="4888610" cy="1651550"/>
      </dsp:txXfrm>
    </dsp:sp>
    <dsp:sp modelId="{B3D4D6AF-694A-4487-AAF0-074029634273}">
      <dsp:nvSpPr>
        <dsp:cNvPr id="0" name=""/>
        <dsp:cNvSpPr/>
      </dsp:nvSpPr>
      <dsp:spPr>
        <a:xfrm>
          <a:off x="0" y="3749520"/>
          <a:ext cx="723900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E527B-E8DD-4A53-B55C-8B5C2656C085}">
      <dsp:nvSpPr>
        <dsp:cNvPr id="0" name=""/>
        <dsp:cNvSpPr/>
      </dsp:nvSpPr>
      <dsp:spPr>
        <a:xfrm>
          <a:off x="361950" y="2834400"/>
          <a:ext cx="5067300" cy="1830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parajita" pitchFamily="34" charset="0"/>
              <a:cs typeface="Aparajita" pitchFamily="34" charset="0"/>
            </a:rPr>
            <a:t>Acquire locks at the start of the region</a:t>
          </a:r>
          <a:endParaRPr lang="en-US" sz="3200" kern="1200" dirty="0"/>
        </a:p>
      </dsp:txBody>
      <dsp:txXfrm>
        <a:off x="451295" y="2923745"/>
        <a:ext cx="4888610" cy="1651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6131C-8372-40DC-A5FC-A59A1059A851}">
      <dsp:nvSpPr>
        <dsp:cNvPr id="0" name=""/>
        <dsp:cNvSpPr/>
      </dsp:nvSpPr>
      <dsp:spPr>
        <a:xfrm>
          <a:off x="0" y="937200"/>
          <a:ext cx="723900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24FB4-6904-4683-85F4-D7110F5147B1}">
      <dsp:nvSpPr>
        <dsp:cNvPr id="0" name=""/>
        <dsp:cNvSpPr/>
      </dsp:nvSpPr>
      <dsp:spPr>
        <a:xfrm>
          <a:off x="361950" y="22079"/>
          <a:ext cx="5067300" cy="1830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parajita" pitchFamily="34" charset="0"/>
              <a:cs typeface="Aparajita" pitchFamily="34" charset="0"/>
            </a:rPr>
            <a:t>Acquire locks before each memory access</a:t>
          </a:r>
          <a:endParaRPr lang="en-US" sz="3200" kern="1200" dirty="0"/>
        </a:p>
      </dsp:txBody>
      <dsp:txXfrm>
        <a:off x="451295" y="111424"/>
        <a:ext cx="4888610" cy="1651550"/>
      </dsp:txXfrm>
    </dsp:sp>
    <dsp:sp modelId="{B3D4D6AF-694A-4487-AAF0-074029634273}">
      <dsp:nvSpPr>
        <dsp:cNvPr id="0" name=""/>
        <dsp:cNvSpPr/>
      </dsp:nvSpPr>
      <dsp:spPr>
        <a:xfrm>
          <a:off x="0" y="3749520"/>
          <a:ext cx="723900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E527B-E8DD-4A53-B55C-8B5C2656C085}">
      <dsp:nvSpPr>
        <dsp:cNvPr id="0" name=""/>
        <dsp:cNvSpPr/>
      </dsp:nvSpPr>
      <dsp:spPr>
        <a:xfrm>
          <a:off x="361950" y="2834400"/>
          <a:ext cx="5067300" cy="1830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parajita" pitchFamily="34" charset="0"/>
              <a:cs typeface="Aparajita" pitchFamily="34" charset="0"/>
            </a:rPr>
            <a:t>Acquire locks at the start of the region</a:t>
          </a:r>
          <a:endParaRPr lang="en-US" sz="3200" kern="1200" dirty="0"/>
        </a:p>
      </dsp:txBody>
      <dsp:txXfrm>
        <a:off x="451295" y="2923745"/>
        <a:ext cx="4888610" cy="1651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5551C-AB9D-4847-9046-BA9FDFAAECC5}">
      <dsp:nvSpPr>
        <dsp:cNvPr id="0" name=""/>
        <dsp:cNvSpPr/>
      </dsp:nvSpPr>
      <dsp:spPr>
        <a:xfrm>
          <a:off x="0" y="0"/>
          <a:ext cx="6705600" cy="1341120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 smtClean="0"/>
            <a:t>EnfoRSer</a:t>
          </a:r>
          <a:r>
            <a:rPr lang="en-US" sz="6200" kern="1200" dirty="0" smtClean="0"/>
            <a:t>-D</a:t>
          </a:r>
          <a:endParaRPr lang="en-US" sz="6200" kern="1200" dirty="0"/>
        </a:p>
      </dsp:txBody>
      <dsp:txXfrm>
        <a:off x="0" y="0"/>
        <a:ext cx="6705600" cy="1341120"/>
      </dsp:txXfrm>
    </dsp:sp>
    <dsp:sp modelId="{172B595C-5FB9-43BF-B010-6EF233F692CD}">
      <dsp:nvSpPr>
        <dsp:cNvPr id="0" name=""/>
        <dsp:cNvSpPr/>
      </dsp:nvSpPr>
      <dsp:spPr>
        <a:xfrm>
          <a:off x="3274" y="1341120"/>
          <a:ext cx="2233017" cy="28163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Precise dynamic locks</a:t>
          </a:r>
          <a:endParaRPr lang="en-US" sz="2300" kern="1200" dirty="0"/>
        </a:p>
      </dsp:txBody>
      <dsp:txXfrm>
        <a:off x="3274" y="1341120"/>
        <a:ext cx="2233017" cy="2816352"/>
      </dsp:txXfrm>
    </dsp:sp>
    <dsp:sp modelId="{4EB78684-724B-43CF-A4BF-DDF1C993C4F9}">
      <dsp:nvSpPr>
        <dsp:cNvPr id="0" name=""/>
        <dsp:cNvSpPr/>
      </dsp:nvSpPr>
      <dsp:spPr>
        <a:xfrm>
          <a:off x="2236291" y="1341120"/>
          <a:ext cx="2233017" cy="2816352"/>
        </a:xfrm>
        <a:prstGeom prst="rect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Per-access locks with retry mechanism</a:t>
          </a:r>
          <a:endParaRPr lang="en-US" sz="2300" kern="1200" dirty="0"/>
        </a:p>
      </dsp:txBody>
      <dsp:txXfrm>
        <a:off x="2236291" y="1341120"/>
        <a:ext cx="2233017" cy="2816352"/>
      </dsp:txXfrm>
    </dsp:sp>
    <dsp:sp modelId="{A9906622-8849-411A-AAAB-FFA11F5637EA}">
      <dsp:nvSpPr>
        <dsp:cNvPr id="0" name=""/>
        <dsp:cNvSpPr/>
      </dsp:nvSpPr>
      <dsp:spPr>
        <a:xfrm>
          <a:off x="4469308" y="1341120"/>
          <a:ext cx="2233017" cy="2816352"/>
        </a:xfrm>
        <a:prstGeom prst="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Compiler Transformations: Speculative execution</a:t>
          </a:r>
          <a:endParaRPr lang="en-US" sz="2300" kern="1200" dirty="0"/>
        </a:p>
      </dsp:txBody>
      <dsp:txXfrm>
        <a:off x="4469308" y="1341120"/>
        <a:ext cx="2233017" cy="2816352"/>
      </dsp:txXfrm>
    </dsp:sp>
    <dsp:sp modelId="{602CEB0D-1B69-497D-9BFA-E17AFDB288D7}">
      <dsp:nvSpPr>
        <dsp:cNvPr id="0" name=""/>
        <dsp:cNvSpPr/>
      </dsp:nvSpPr>
      <dsp:spPr>
        <a:xfrm>
          <a:off x="0" y="4157472"/>
          <a:ext cx="6705600" cy="312928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67D29-35C3-4B13-946D-13573C64B616}">
      <dsp:nvSpPr>
        <dsp:cNvPr id="0" name=""/>
        <dsp:cNvSpPr/>
      </dsp:nvSpPr>
      <dsp:spPr>
        <a:xfrm>
          <a:off x="0" y="1395262"/>
          <a:ext cx="7772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CE14B-8D16-459C-961E-F56976BD0E97}">
      <dsp:nvSpPr>
        <dsp:cNvPr id="0" name=""/>
        <dsp:cNvSpPr/>
      </dsp:nvSpPr>
      <dsp:spPr>
        <a:xfrm>
          <a:off x="388620" y="22050"/>
          <a:ext cx="5984748" cy="17717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parajita" pitchFamily="34" charset="0"/>
              <a:cs typeface="Aparajita" pitchFamily="34" charset="0"/>
            </a:rPr>
            <a:t>Reduce the instrumentation overhead of </a:t>
          </a:r>
          <a:r>
            <a:rPr lang="en-US" sz="3200" kern="1200" dirty="0" err="1" smtClean="0">
              <a:latin typeface="Aparajita" pitchFamily="34" charset="0"/>
              <a:cs typeface="Aparajita" pitchFamily="34" charset="0"/>
            </a:rPr>
            <a:t>EnfoRSer</a:t>
          </a:r>
          <a:r>
            <a:rPr lang="en-US" sz="3200" kern="1200" dirty="0" smtClean="0">
              <a:latin typeface="Aparajita" pitchFamily="34" charset="0"/>
              <a:cs typeface="Aparajita" pitchFamily="34" charset="0"/>
            </a:rPr>
            <a:t>-D</a:t>
          </a:r>
          <a:endParaRPr lang="en-US" sz="3200" kern="1200" dirty="0"/>
        </a:p>
      </dsp:txBody>
      <dsp:txXfrm>
        <a:off x="475109" y="108539"/>
        <a:ext cx="5811770" cy="1598754"/>
      </dsp:txXfrm>
    </dsp:sp>
    <dsp:sp modelId="{DF923E34-1B80-4CA6-AAD0-AE41E68ADE3A}">
      <dsp:nvSpPr>
        <dsp:cNvPr id="0" name=""/>
        <dsp:cNvSpPr/>
      </dsp:nvSpPr>
      <dsp:spPr>
        <a:xfrm>
          <a:off x="0" y="3869549"/>
          <a:ext cx="7772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AD1C0-6E2E-482F-9DFF-70485386DDE4}">
      <dsp:nvSpPr>
        <dsp:cNvPr id="0" name=""/>
        <dsp:cNvSpPr/>
      </dsp:nvSpPr>
      <dsp:spPr>
        <a:xfrm>
          <a:off x="388240" y="2221462"/>
          <a:ext cx="5435366" cy="20466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parajita" pitchFamily="34" charset="0"/>
              <a:cs typeface="Aparajita" pitchFamily="34" charset="0"/>
            </a:rPr>
            <a:t>Less complex code generation</a:t>
          </a:r>
          <a:endParaRPr lang="en-US" sz="3200" kern="1200" dirty="0"/>
        </a:p>
      </dsp:txBody>
      <dsp:txXfrm>
        <a:off x="488147" y="2321369"/>
        <a:ext cx="5235552" cy="18467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5551C-AB9D-4847-9046-BA9FDFAAECC5}">
      <dsp:nvSpPr>
        <dsp:cNvPr id="0" name=""/>
        <dsp:cNvSpPr/>
      </dsp:nvSpPr>
      <dsp:spPr>
        <a:xfrm>
          <a:off x="0" y="0"/>
          <a:ext cx="6705600" cy="1341120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 smtClean="0"/>
            <a:t>EnfoRSer</a:t>
          </a:r>
          <a:r>
            <a:rPr lang="en-US" sz="6200" kern="1200" dirty="0" smtClean="0"/>
            <a:t>-S</a:t>
          </a:r>
          <a:endParaRPr lang="en-US" sz="6200" kern="1200" dirty="0"/>
        </a:p>
      </dsp:txBody>
      <dsp:txXfrm>
        <a:off x="0" y="0"/>
        <a:ext cx="6705600" cy="1341120"/>
      </dsp:txXfrm>
    </dsp:sp>
    <dsp:sp modelId="{172B595C-5FB9-43BF-B010-6EF233F692CD}">
      <dsp:nvSpPr>
        <dsp:cNvPr id="0" name=""/>
        <dsp:cNvSpPr/>
      </dsp:nvSpPr>
      <dsp:spPr>
        <a:xfrm>
          <a:off x="3274" y="1341120"/>
          <a:ext cx="2233017" cy="28163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Static region level locks</a:t>
          </a:r>
          <a:endParaRPr lang="en-US" sz="2400" kern="1200" dirty="0"/>
        </a:p>
      </dsp:txBody>
      <dsp:txXfrm>
        <a:off x="3274" y="1341120"/>
        <a:ext cx="2233017" cy="2816352"/>
      </dsp:txXfrm>
    </dsp:sp>
    <dsp:sp modelId="{4EB78684-724B-43CF-A4BF-DDF1C993C4F9}">
      <dsp:nvSpPr>
        <dsp:cNvPr id="0" name=""/>
        <dsp:cNvSpPr/>
      </dsp:nvSpPr>
      <dsp:spPr>
        <a:xfrm>
          <a:off x="2236291" y="1341120"/>
          <a:ext cx="2233017" cy="2816352"/>
        </a:xfrm>
        <a:prstGeom prst="rect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Racing sites acquire same lock</a:t>
          </a:r>
          <a:endParaRPr lang="en-US" sz="2400" kern="1200" dirty="0"/>
        </a:p>
      </dsp:txBody>
      <dsp:txXfrm>
        <a:off x="2236291" y="1341120"/>
        <a:ext cx="2233017" cy="2816352"/>
      </dsp:txXfrm>
    </dsp:sp>
    <dsp:sp modelId="{A9906622-8849-411A-AAAB-FFA11F5637EA}">
      <dsp:nvSpPr>
        <dsp:cNvPr id="0" name=""/>
        <dsp:cNvSpPr/>
      </dsp:nvSpPr>
      <dsp:spPr>
        <a:xfrm>
          <a:off x="4469308" y="1341120"/>
          <a:ext cx="2233017" cy="2816352"/>
        </a:xfrm>
        <a:prstGeom prst="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Coarsened locks to reduce instrumentation overhead</a:t>
          </a:r>
          <a:endParaRPr lang="en-US" sz="2400" kern="1200" dirty="0"/>
        </a:p>
      </dsp:txBody>
      <dsp:txXfrm>
        <a:off x="4469308" y="1341120"/>
        <a:ext cx="2233017" cy="2816352"/>
      </dsp:txXfrm>
    </dsp:sp>
    <dsp:sp modelId="{602CEB0D-1B69-497D-9BFA-E17AFDB288D7}">
      <dsp:nvSpPr>
        <dsp:cNvPr id="0" name=""/>
        <dsp:cNvSpPr/>
      </dsp:nvSpPr>
      <dsp:spPr>
        <a:xfrm>
          <a:off x="0" y="4157472"/>
          <a:ext cx="6705600" cy="312928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4CFD0-220F-434A-AD12-145E5D1D0738}">
      <dsp:nvSpPr>
        <dsp:cNvPr id="0" name=""/>
        <dsp:cNvSpPr/>
      </dsp:nvSpPr>
      <dsp:spPr>
        <a:xfrm>
          <a:off x="0" y="804854"/>
          <a:ext cx="7619999" cy="14468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94C52-35F1-4CB5-AFF0-B284CE21A347}">
      <dsp:nvSpPr>
        <dsp:cNvPr id="0" name=""/>
        <dsp:cNvSpPr/>
      </dsp:nvSpPr>
      <dsp:spPr>
        <a:xfrm>
          <a:off x="317003" y="77829"/>
          <a:ext cx="7302863" cy="9779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parajita" pitchFamily="34" charset="0"/>
              <a:cs typeface="Aparajita" pitchFamily="34" charset="0"/>
            </a:rPr>
            <a:t>High contention sites: Precise dynamic locks (precise conflict detection)</a:t>
          </a:r>
          <a:endParaRPr lang="en-US" sz="2800" kern="1200" dirty="0">
            <a:latin typeface="Aparajita" pitchFamily="34" charset="0"/>
            <a:cs typeface="Aparajita" pitchFamily="34" charset="0"/>
          </a:endParaRPr>
        </a:p>
      </dsp:txBody>
      <dsp:txXfrm>
        <a:off x="364742" y="125568"/>
        <a:ext cx="7207385" cy="882467"/>
      </dsp:txXfrm>
    </dsp:sp>
    <dsp:sp modelId="{D5014B01-16F9-41CF-AA57-FEB46EE9254B}">
      <dsp:nvSpPr>
        <dsp:cNvPr id="0" name=""/>
        <dsp:cNvSpPr/>
      </dsp:nvSpPr>
      <dsp:spPr>
        <a:xfrm>
          <a:off x="0" y="3275909"/>
          <a:ext cx="7619999" cy="14468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5B3D5-4339-41E9-9EB8-1D671779D125}">
      <dsp:nvSpPr>
        <dsp:cNvPr id="0" name=""/>
        <dsp:cNvSpPr/>
      </dsp:nvSpPr>
      <dsp:spPr>
        <a:xfrm>
          <a:off x="292075" y="2343516"/>
          <a:ext cx="7321530" cy="11833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parajita" pitchFamily="34" charset="0"/>
              <a:cs typeface="Aparajita" pitchFamily="34" charset="0"/>
            </a:rPr>
            <a:t>Low contention sites: Single static lock (low instrumentation overhead) </a:t>
          </a:r>
          <a:endParaRPr lang="en-US" sz="2800" kern="1200" dirty="0">
            <a:latin typeface="Aparajita" pitchFamily="34" charset="0"/>
            <a:cs typeface="Aparajita" pitchFamily="34" charset="0"/>
          </a:endParaRPr>
        </a:p>
      </dsp:txBody>
      <dsp:txXfrm>
        <a:off x="349840" y="2401281"/>
        <a:ext cx="7206000" cy="1067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5551C-AB9D-4847-9046-BA9FDFAAECC5}">
      <dsp:nvSpPr>
        <dsp:cNvPr id="0" name=""/>
        <dsp:cNvSpPr/>
      </dsp:nvSpPr>
      <dsp:spPr>
        <a:xfrm>
          <a:off x="0" y="0"/>
          <a:ext cx="6705600" cy="1341120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 smtClean="0"/>
            <a:t>EnfoRSer</a:t>
          </a:r>
          <a:r>
            <a:rPr lang="en-US" sz="6200" kern="1200" dirty="0" smtClean="0"/>
            <a:t>-H</a:t>
          </a:r>
          <a:endParaRPr lang="en-US" sz="6200" kern="1200" dirty="0"/>
        </a:p>
      </dsp:txBody>
      <dsp:txXfrm>
        <a:off x="0" y="0"/>
        <a:ext cx="6705600" cy="1341120"/>
      </dsp:txXfrm>
    </dsp:sp>
    <dsp:sp modelId="{172B595C-5FB9-43BF-B010-6EF233F692CD}">
      <dsp:nvSpPr>
        <dsp:cNvPr id="0" name=""/>
        <dsp:cNvSpPr/>
      </dsp:nvSpPr>
      <dsp:spPr>
        <a:xfrm>
          <a:off x="3274" y="1341120"/>
          <a:ext cx="2233017" cy="28163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Static locks to reduce instrumentation</a:t>
          </a:r>
          <a:endParaRPr lang="en-US" sz="2400" kern="1200" dirty="0"/>
        </a:p>
      </dsp:txBody>
      <dsp:txXfrm>
        <a:off x="3274" y="1341120"/>
        <a:ext cx="2233017" cy="2816352"/>
      </dsp:txXfrm>
    </dsp:sp>
    <dsp:sp modelId="{4EB78684-724B-43CF-A4BF-DDF1C993C4F9}">
      <dsp:nvSpPr>
        <dsp:cNvPr id="0" name=""/>
        <dsp:cNvSpPr/>
      </dsp:nvSpPr>
      <dsp:spPr>
        <a:xfrm>
          <a:off x="2236291" y="1341120"/>
          <a:ext cx="2233017" cy="2816352"/>
        </a:xfrm>
        <a:prstGeom prst="rect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Dynamic locks for precise conflict detection</a:t>
          </a:r>
          <a:endParaRPr lang="en-US" sz="2400" kern="1200" dirty="0"/>
        </a:p>
      </dsp:txBody>
      <dsp:txXfrm>
        <a:off x="2236291" y="1341120"/>
        <a:ext cx="2233017" cy="2816352"/>
      </dsp:txXfrm>
    </dsp:sp>
    <dsp:sp modelId="{A9906622-8849-411A-AAAB-FFA11F5637EA}">
      <dsp:nvSpPr>
        <dsp:cNvPr id="0" name=""/>
        <dsp:cNvSpPr/>
      </dsp:nvSpPr>
      <dsp:spPr>
        <a:xfrm>
          <a:off x="4469308" y="1341120"/>
          <a:ext cx="2233017" cy="2816352"/>
        </a:xfrm>
        <a:prstGeom prst="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Correctly and efficiently combine: best of both</a:t>
          </a:r>
          <a:endParaRPr lang="en-US" sz="2400" kern="1200" dirty="0"/>
        </a:p>
      </dsp:txBody>
      <dsp:txXfrm>
        <a:off x="4469308" y="1341120"/>
        <a:ext cx="2233017" cy="2816352"/>
      </dsp:txXfrm>
    </dsp:sp>
    <dsp:sp modelId="{602CEB0D-1B69-497D-9BFA-E17AFDB288D7}">
      <dsp:nvSpPr>
        <dsp:cNvPr id="0" name=""/>
        <dsp:cNvSpPr/>
      </dsp:nvSpPr>
      <dsp:spPr>
        <a:xfrm>
          <a:off x="0" y="4157472"/>
          <a:ext cx="6705600" cy="312928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2979D-30C8-438C-BD9B-3016FEA87975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89666-4B86-440C-93FA-1714D4E0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8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5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5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5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as </a:t>
            </a:r>
            <a:r>
              <a:rPr lang="en-US" dirty="0" err="1" smtClean="0"/>
              <a:t>EnfoRSer</a:t>
            </a:r>
            <a:r>
              <a:rPr lang="en-US" dirty="0" smtClean="0"/>
              <a:t>-D to distinguish it from </a:t>
            </a:r>
            <a:r>
              <a:rPr lang="en-US" dirty="0" err="1" smtClean="0"/>
              <a:t>EnfoRSer</a:t>
            </a:r>
            <a:r>
              <a:rPr lang="en-US" dirty="0" smtClean="0"/>
              <a:t>-S and </a:t>
            </a:r>
            <a:r>
              <a:rPr lang="en-US" dirty="0" err="1" smtClean="0"/>
              <a:t>EnfoRSer</a:t>
            </a:r>
            <a:r>
              <a:rPr lang="en-US" dirty="0" smtClean="0"/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races are buggy and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70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reason about races statically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72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7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25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4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4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976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Imprecise transitive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2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07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147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687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9666-4B86-440C-93FA-1714D4E0D16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687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custom</a:t>
            </a:r>
            <a:r>
              <a:rPr lang="en-US" baseline="0" dirty="0" smtClean="0"/>
              <a:t> hardware support pop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84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7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98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271-8310-410A-92A2-04FF7430036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2158-F30E-4374-9B15-9C92E080A975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C632-6C62-4266-ACC6-D6E7862A59A6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1E7-3355-4FB9-A48A-F88903452178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28CB-6000-4651-B79C-876F66B29A92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A56A-B604-4669-923E-796E3BFCC36B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21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9D1F-98CC-4041-A9ED-8576BD8738DB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8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14AA-0AEC-4366-8D55-6B41A97B724A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5745-E835-4CC6-94A3-616E1C94F051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7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2E51-2FEC-4697-B455-E5F46F751280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05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9C7C-2022-4537-A8A2-3A11EDA20FAE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14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56E6-CE32-4CEA-8354-B418F5E5747A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80FD-2327-45C8-89FC-FF025726919E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890-A81A-4A7E-985C-0DF0F0E46FE8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7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7B17-1FE6-45BE-8081-0B4FAB9F367E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64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8E9A-F87B-44BE-AAAB-A56F99F4F48C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4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1787-D946-4F3D-9F59-09EEA380927B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C544-FC3E-4196-8F97-802F57708A71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7906-2D89-4817-8715-E90C87209839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E236-8590-4951-BFDA-474627EA6FA2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E85F-FA7B-4C87-AD2A-48275BF26702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6AB3-62ED-4A59-9C37-601A986257F5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2E01-D531-4B21-8EB8-6525DD1024B1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CA593A1-7CCF-491F-9E88-1CD9681616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6ED8E23-E257-4F14-BFF3-8CCE0D862A51}" type="datetime1">
              <a:rPr lang="en-US" smtClean="0"/>
              <a:t>9/15/2015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20C1C88-E8EC-4B74-AEC5-4E72F6E72D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1CBD1B-7BE9-4B7E-BC08-747BE0ECCE3E}" type="datetime1">
              <a:rPr lang="en-US" smtClean="0">
                <a:solidFill>
                  <a:srgbClr val="DFDCB7"/>
                </a:solidFill>
              </a:rPr>
              <a:t>9/15/2015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8458200" cy="34473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spcBef>
                <a:spcPts val="0"/>
              </a:spcBef>
            </a:pPr>
            <a:r>
              <a:rPr lang="en" sz="3200" b="1" i="1" dirty="0" smtClean="0">
                <a:solidFill>
                  <a:schemeClr val="tx1"/>
                </a:solidFill>
                <a:latin typeface="Constantia" pitchFamily="18" charset="0"/>
              </a:rPr>
              <a:t>            	</a:t>
            </a:r>
            <a:r>
              <a:rPr lang="en" sz="3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Aritra Sengupta, </a:t>
            </a:r>
          </a:p>
          <a:p>
            <a:pPr lvl="0" algn="just">
              <a:spcBef>
                <a:spcPts val="0"/>
              </a:spcBef>
            </a:pPr>
            <a:r>
              <a:rPr lang="en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             	Man Cao, </a:t>
            </a:r>
          </a:p>
          <a:p>
            <a:pPr algn="just">
              <a:spcBef>
                <a:spcPts val="0"/>
              </a:spcBef>
            </a:pPr>
            <a:r>
              <a:rPr lang="en" sz="3600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	 </a:t>
            </a:r>
            <a:r>
              <a:rPr lang="en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	Michael </a:t>
            </a:r>
            <a:r>
              <a:rPr lang="en" sz="3600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D. Bond</a:t>
            </a:r>
          </a:p>
          <a:p>
            <a:pPr lvl="0" algn="just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	  	a</a:t>
            </a:r>
            <a:r>
              <a:rPr lang="en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nd</a:t>
            </a:r>
          </a:p>
          <a:p>
            <a:pPr lvl="0" algn="just">
              <a:spcBef>
                <a:spcPts val="0"/>
              </a:spcBef>
            </a:pPr>
            <a:r>
              <a:rPr lang="en" sz="3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             	Milind Kulkarni</a:t>
            </a:r>
          </a:p>
          <a:p>
            <a:pPr lvl="0">
              <a:spcBef>
                <a:spcPts val="0"/>
              </a:spcBef>
            </a:pPr>
            <a:r>
              <a:rPr lang="en" sz="2800" i="1" dirty="0" smtClean="0">
                <a:solidFill>
                  <a:schemeClr val="tx1"/>
                </a:solidFill>
                <a:latin typeface="Constantia" pitchFamily="18" charset="0"/>
              </a:rPr>
              <a:t>               </a:t>
            </a:r>
            <a:endParaRPr lang="en-US" sz="3600" dirty="0">
              <a:solidFill>
                <a:schemeClr val="tx1"/>
              </a:solidFill>
              <a:latin typeface="Gabriola" pitchFamily="82" charset="0"/>
              <a:cs typeface="Angsana New" pitchFamily="18" charset="-34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05352" y="2819400"/>
            <a:ext cx="1203104" cy="990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52" y="4572000"/>
            <a:ext cx="1203104" cy="77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1352705" y="6096000"/>
            <a:ext cx="5219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2F2B20"/>
                </a:solidFill>
                <a:latin typeface="Gabriola" pitchFamily="82" charset="0"/>
                <a:cs typeface="Angsana New" pitchFamily="18" charset="-34"/>
              </a:rPr>
              <a:t>PPPJ </a:t>
            </a:r>
            <a:r>
              <a:rPr lang="en-US" sz="3600" dirty="0">
                <a:solidFill>
                  <a:srgbClr val="2F2B20"/>
                </a:solidFill>
                <a:latin typeface="Gabriola" pitchFamily="82" charset="0"/>
                <a:cs typeface="Angsana New" pitchFamily="18" charset="-34"/>
              </a:rPr>
              <a:t>2015, </a:t>
            </a:r>
            <a:r>
              <a:rPr lang="en-US" sz="3600" dirty="0" smtClean="0">
                <a:solidFill>
                  <a:srgbClr val="2F2B20"/>
                </a:solidFill>
                <a:latin typeface="Gabriola" pitchFamily="82" charset="0"/>
                <a:cs typeface="Angsana New" pitchFamily="18" charset="-34"/>
              </a:rPr>
              <a:t>Melbourne, Florida, USA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0" y="152400"/>
            <a:ext cx="7467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Toward Efficient Strong Memory Model Support</a:t>
            </a:r>
          </a:p>
          <a:p>
            <a:r>
              <a:rPr lang="en-US" sz="4000" dirty="0">
                <a:latin typeface="AngsanaUPC" pitchFamily="18" charset="-34"/>
                <a:cs typeface="AngsanaUPC" pitchFamily="18" charset="-34"/>
              </a:rPr>
              <a:t>for the Java Platform via Hybrid Synchronization</a:t>
            </a:r>
            <a:endParaRPr lang="en-US" dirty="0">
              <a:solidFill>
                <a:srgbClr val="675E47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Memory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Models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: Run-time cost </a:t>
            </a:r>
            <a:r>
              <a:rPr lang="en-US" dirty="0" err="1">
                <a:latin typeface="Aparajita" pitchFamily="34" charset="0"/>
                <a:cs typeface="Aparajita" pitchFamily="34" charset="0"/>
              </a:rPr>
              <a:t>vs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Strength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49139" y="2001980"/>
            <a:ext cx="0" cy="373380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749139" y="5742707"/>
            <a:ext cx="5181600" cy="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1327" y="3260860"/>
            <a:ext cx="677108" cy="19566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139" y="5888180"/>
            <a:ext cx="1305165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94" y="4790207"/>
            <a:ext cx="938706" cy="536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62200"/>
            <a:ext cx="2462581" cy="896038"/>
          </a:xfrm>
          <a:prstGeom prst="rect">
            <a:avLst/>
          </a:prstGeom>
        </p:spPr>
      </p:pic>
      <p:sp>
        <p:nvSpPr>
          <p:cNvPr id="16" name="Shape 496"/>
          <p:cNvSpPr txBox="1"/>
          <p:nvPr/>
        </p:nvSpPr>
        <p:spPr>
          <a:xfrm>
            <a:off x="26854" y="6388704"/>
            <a:ext cx="8442386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1. Ouyang et al. ... </a:t>
            </a:r>
            <a:r>
              <a:rPr lang="en-US" sz="2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</a:t>
            </a:r>
            <a:r>
              <a:rPr lang="en" sz="2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nd region serializability for all. In HotPar, 2013. </a:t>
            </a:r>
          </a:p>
        </p:txBody>
      </p:sp>
      <p:cxnSp>
        <p:nvCxnSpPr>
          <p:cNvPr id="17" name="Shape 495"/>
          <p:cNvCxnSpPr/>
          <p:nvPr/>
        </p:nvCxnSpPr>
        <p:spPr>
          <a:xfrm>
            <a:off x="0" y="6492875"/>
            <a:ext cx="8469178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Oval 17"/>
          <p:cNvSpPr/>
          <p:nvPr/>
        </p:nvSpPr>
        <p:spPr>
          <a:xfrm>
            <a:off x="4800600" y="3499026"/>
            <a:ext cx="838200" cy="691974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209800" y="4790207"/>
            <a:ext cx="914400" cy="494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</a:rPr>
              <a:t>DRF0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3276600" y="3696390"/>
            <a:ext cx="914400" cy="494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</a:rPr>
              <a:t>SC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715000" y="2369774"/>
            <a:ext cx="2438400" cy="85141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Synchronization-free region serializability</a:t>
            </a:r>
            <a:r>
              <a:rPr lang="en-US" sz="2000" b="1" baseline="300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1</a:t>
            </a:r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4565072" y="3429000"/>
            <a:ext cx="2521527" cy="769969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Statically Bounded Region Serializability</a:t>
            </a:r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Memory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Models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: Run-time cost </a:t>
            </a:r>
            <a:r>
              <a:rPr lang="en-US" dirty="0" err="1">
                <a:latin typeface="Aparajita" pitchFamily="34" charset="0"/>
                <a:cs typeface="Aparajita" pitchFamily="34" charset="0"/>
              </a:rPr>
              <a:t>vs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Strength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49139" y="2001980"/>
            <a:ext cx="0" cy="373380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749139" y="5742707"/>
            <a:ext cx="5181600" cy="0"/>
          </a:xfrm>
          <a:prstGeom prst="line">
            <a:avLst/>
          </a:prstGeom>
          <a:ln w="38100" cmpd="sng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1327" y="3260860"/>
            <a:ext cx="677108" cy="19566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Run-time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139" y="5888180"/>
            <a:ext cx="1305165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32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Strength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94" y="4790207"/>
            <a:ext cx="938706" cy="536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62200"/>
            <a:ext cx="2462581" cy="896038"/>
          </a:xfrm>
          <a:prstGeom prst="rect">
            <a:avLst/>
          </a:prstGeom>
        </p:spPr>
      </p:pic>
      <p:sp>
        <p:nvSpPr>
          <p:cNvPr id="16" name="Shape 496"/>
          <p:cNvSpPr txBox="1"/>
          <p:nvPr/>
        </p:nvSpPr>
        <p:spPr>
          <a:xfrm>
            <a:off x="26854" y="6388704"/>
            <a:ext cx="8442386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7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2</a:t>
            </a:r>
            <a:r>
              <a:rPr lang="en" sz="1700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. Sengupta </a:t>
            </a:r>
            <a:r>
              <a:rPr lang="en" sz="17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et al. </a:t>
            </a:r>
            <a:r>
              <a:rPr lang="en" sz="1700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Hybrid Static-Dynamic Analysis for Statically Bounded Region Serializability. ASPLOS, 2015. </a:t>
            </a:r>
            <a:endParaRPr lang="en" sz="1700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17" name="Shape 495"/>
          <p:cNvCxnSpPr/>
          <p:nvPr/>
        </p:nvCxnSpPr>
        <p:spPr>
          <a:xfrm>
            <a:off x="0" y="6492875"/>
            <a:ext cx="8469178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Oval 17"/>
          <p:cNvSpPr/>
          <p:nvPr/>
        </p:nvSpPr>
        <p:spPr>
          <a:xfrm>
            <a:off x="4800600" y="3499026"/>
            <a:ext cx="838200" cy="691974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209800" y="4790207"/>
            <a:ext cx="914400" cy="494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</a:rPr>
              <a:t>DRF0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3276600" y="3696390"/>
            <a:ext cx="914400" cy="4946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2B20"/>
                </a:solidFill>
              </a:rPr>
              <a:t>SC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715000" y="2369774"/>
            <a:ext cx="2438400" cy="85141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Synchronization-free region </a:t>
            </a:r>
            <a:r>
              <a:rPr lang="en-US" sz="2000" b="1" dirty="0" err="1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serializability</a:t>
            </a:r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4565072" y="3429000"/>
            <a:ext cx="2521527" cy="769969"/>
          </a:xfrm>
          <a:prstGeom prst="wedgeRectCallout">
            <a:avLst>
              <a:gd name="adj1" fmla="val 19751"/>
              <a:gd name="adj2" fmla="val 49667"/>
            </a:avLst>
          </a:prstGeom>
          <a:solidFill>
            <a:schemeClr val="accent5">
              <a:lumMod val="20000"/>
              <a:lumOff val="80000"/>
            </a:schemeClr>
          </a:solidFill>
          <a:ln w="47625"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Statically Bounded Region Serializability</a:t>
            </a:r>
            <a:r>
              <a:rPr lang="en-US" sz="2000" b="1" baseline="30000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2</a:t>
            </a:r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endParaRPr lang="en-US" sz="20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Statically Bounded Region Serializability (SBRS)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3400" dirty="0" smtClean="0">
                <a:latin typeface="Aparajita" pitchFamily="34" charset="0"/>
                <a:cs typeface="Aparajita" pitchFamily="34" charset="0"/>
              </a:rPr>
              <a:t>Compiler demarcated regions execute atomically</a:t>
            </a:r>
          </a:p>
          <a:p>
            <a:r>
              <a:rPr lang="en-US" sz="3400" dirty="0" smtClean="0">
                <a:latin typeface="Aparajita" pitchFamily="34" charset="0"/>
                <a:cs typeface="Aparajita" pitchFamily="34" charset="0"/>
              </a:rPr>
              <a:t>Execution is an interleaving of these regions</a:t>
            </a:r>
          </a:p>
          <a:p>
            <a:endParaRPr lang="en-US" sz="3400" dirty="0">
              <a:latin typeface="Aparajita" pitchFamily="34" charset="0"/>
              <a:cs typeface="Aparajita" pitchFamily="34" charset="0"/>
            </a:endParaRPr>
          </a:p>
          <a:p>
            <a:pPr marL="2103120" lvl="8" indent="0">
              <a:buNone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– </a:t>
            </a: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Sengupta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et al., ASPLOS, 2015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lvl="8"/>
            <a:endParaRPr lang="en-US" sz="2600" dirty="0"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Bounded Region Serializability (SBRS)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6988" y="5922821"/>
            <a:ext cx="1981200" cy="529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rel</a:t>
            </a:r>
            <a:r>
              <a:rPr lang="en-US" sz="2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95159" y="2289724"/>
            <a:ext cx="1503217" cy="889920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79280" y="1880757"/>
            <a:ext cx="19812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acq</a:t>
            </a:r>
            <a:r>
              <a:rPr lang="en-US" sz="2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2261759" y="5271657"/>
            <a:ext cx="2036617" cy="651164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58943" y="4367648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71159" y="3207436"/>
            <a:ext cx="1981200" cy="55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methodCall</a:t>
            </a:r>
            <a:r>
              <a:rPr lang="en-US" sz="2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()</a:t>
            </a:r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71159" y="4433457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6" idx="0"/>
          </p:cNvCxnSpPr>
          <p:nvPr/>
        </p:nvCxnSpPr>
        <p:spPr>
          <a:xfrm>
            <a:off x="2261759" y="3763188"/>
            <a:ext cx="0" cy="670269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90662" y="3763188"/>
            <a:ext cx="0" cy="604460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4897588" y="5205848"/>
            <a:ext cx="0" cy="716973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31236" y="2940711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50" idx="2"/>
          </p:cNvCxnSpPr>
          <p:nvPr/>
        </p:nvCxnSpPr>
        <p:spPr>
          <a:xfrm>
            <a:off x="4869880" y="2414157"/>
            <a:ext cx="1" cy="526554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6172200" y="1365604"/>
            <a:ext cx="2116287" cy="1369080"/>
          </a:xfrm>
          <a:prstGeom prst="wedgeRectCallout">
            <a:avLst>
              <a:gd name="adj1" fmla="val -49879"/>
              <a:gd name="adj2" fmla="val 21215"/>
            </a:avLst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20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Synchronization operations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Method </a:t>
            </a:r>
            <a:r>
              <a:rPr lang="en-US" sz="20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calls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Loop </a:t>
            </a:r>
            <a:r>
              <a:rPr lang="en-US" sz="2000" b="1" dirty="0" err="1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backedges</a:t>
            </a:r>
            <a:endParaRPr lang="en-US" sz="20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Bounded Region Serializability (SBRS)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6988" y="5922821"/>
            <a:ext cx="1981200" cy="529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rel</a:t>
            </a:r>
            <a:r>
              <a:rPr lang="en-US" sz="2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795159" y="2289724"/>
            <a:ext cx="1503217" cy="889920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79280" y="1880757"/>
            <a:ext cx="19812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acq</a:t>
            </a:r>
            <a:r>
              <a:rPr lang="en-US" sz="20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(lock)</a:t>
            </a:r>
          </a:p>
        </p:txBody>
      </p: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2261759" y="5271657"/>
            <a:ext cx="2036617" cy="651164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58943" y="4367648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71159" y="3207436"/>
            <a:ext cx="1981200" cy="55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methodCall</a:t>
            </a:r>
            <a:r>
              <a:rPr lang="en-US" sz="2000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()</a:t>
            </a:r>
            <a:endParaRPr lang="en-US" sz="20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71159" y="4433457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6" idx="0"/>
          </p:cNvCxnSpPr>
          <p:nvPr/>
        </p:nvCxnSpPr>
        <p:spPr>
          <a:xfrm>
            <a:off x="2261759" y="3763188"/>
            <a:ext cx="0" cy="670269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90662" y="3763188"/>
            <a:ext cx="0" cy="604460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4897588" y="5205848"/>
            <a:ext cx="0" cy="716973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31236" y="2940711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50" idx="2"/>
          </p:cNvCxnSpPr>
          <p:nvPr/>
        </p:nvCxnSpPr>
        <p:spPr>
          <a:xfrm>
            <a:off x="4869880" y="2414157"/>
            <a:ext cx="1" cy="526554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156859" y="4098322"/>
            <a:ext cx="2209800" cy="1668636"/>
          </a:xfrm>
          <a:prstGeom prst="roundRect">
            <a:avLst/>
          </a:prstGeom>
          <a:noFill/>
          <a:ln w="34925">
            <a:solidFill>
              <a:srgbClr val="74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764979" y="2677434"/>
            <a:ext cx="2306779" cy="2886900"/>
          </a:xfrm>
          <a:prstGeom prst="roundRect">
            <a:avLst/>
          </a:prstGeom>
          <a:noFill/>
          <a:ln w="34925">
            <a:solidFill>
              <a:srgbClr val="74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34845" y="3886200"/>
            <a:ext cx="1253827" cy="2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98376" y="5694216"/>
            <a:ext cx="1253827" cy="2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42966" y="2514600"/>
            <a:ext cx="1253827" cy="2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252359" y="5271657"/>
            <a:ext cx="405241" cy="824343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Bounded Region Serializability (SBRS)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9592" y="3993673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8283" y="5108691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>
          <a:xfrm rot="5400000">
            <a:off x="2776330" y="4189057"/>
            <a:ext cx="3494377" cy="13854"/>
          </a:xfrm>
          <a:prstGeom prst="curvedConnector5">
            <a:avLst>
              <a:gd name="adj1" fmla="val -22953"/>
              <a:gd name="adj2" fmla="val -14700628"/>
              <a:gd name="adj3" fmla="val 109218"/>
            </a:avLst>
          </a:prstGeom>
          <a:ln w="539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</p:cNvCxnSpPr>
          <p:nvPr/>
        </p:nvCxnSpPr>
        <p:spPr>
          <a:xfrm flipH="1">
            <a:off x="4481957" y="5946891"/>
            <a:ext cx="6926" cy="426028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" idx="0"/>
          </p:cNvCxnSpPr>
          <p:nvPr/>
        </p:nvCxnSpPr>
        <p:spPr>
          <a:xfrm flipH="1">
            <a:off x="2840192" y="3238561"/>
            <a:ext cx="1648691" cy="755112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525992" y="2448795"/>
            <a:ext cx="1981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72200" y="3993671"/>
            <a:ext cx="1253827" cy="2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90065" y="1628656"/>
            <a:ext cx="1759527" cy="1856078"/>
          </a:xfrm>
          <a:prstGeom prst="wedgeRoundRectCallout">
            <a:avLst>
              <a:gd name="adj1" fmla="val 39370"/>
              <a:gd name="adj2" fmla="val 82249"/>
              <a:gd name="adj3" fmla="val 16667"/>
            </a:avLst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Statically and dynamically bounded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553200" y="1365603"/>
            <a:ext cx="1828800" cy="939315"/>
          </a:xfrm>
          <a:prstGeom prst="wedgeRectCallout">
            <a:avLst>
              <a:gd name="adj1" fmla="val -33091"/>
              <a:gd name="adj2" fmla="val 232936"/>
            </a:avLst>
          </a:prstGeom>
          <a:solidFill>
            <a:schemeClr val="accent5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Loop</a:t>
            </a:r>
          </a:p>
          <a:p>
            <a:pPr lvl="1"/>
            <a:r>
              <a:rPr lang="en-US" sz="2000" b="1" dirty="0" err="1" smtClean="0">
                <a:solidFill>
                  <a:schemeClr val="tx2"/>
                </a:solidFill>
                <a:latin typeface="Aparajita" pitchFamily="34" charset="0"/>
                <a:cs typeface="Aparajita" pitchFamily="34" charset="0"/>
              </a:rPr>
              <a:t>backedges</a:t>
            </a:r>
            <a:endParaRPr lang="en-US" sz="2000" b="1" dirty="0">
              <a:solidFill>
                <a:schemeClr val="tx2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76400" y="2209800"/>
            <a:ext cx="4343399" cy="3820219"/>
          </a:xfrm>
          <a:prstGeom prst="roundRect">
            <a:avLst/>
          </a:prstGeom>
          <a:noFill/>
          <a:ln w="34925">
            <a:solidFill>
              <a:srgbClr val="74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>
            <a:off x="2840192" y="4831873"/>
            <a:ext cx="1648691" cy="276818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0"/>
          </p:cNvCxnSpPr>
          <p:nvPr/>
        </p:nvCxnSpPr>
        <p:spPr>
          <a:xfrm flipH="1">
            <a:off x="4488883" y="3286995"/>
            <a:ext cx="13865" cy="1821696"/>
          </a:xfrm>
          <a:prstGeom prst="straightConnector1">
            <a:avLst/>
          </a:prstGeom>
          <a:ln w="539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670820"/>
              </p:ext>
            </p:extLst>
          </p:nvPr>
        </p:nvGraphicFramePr>
        <p:xfrm>
          <a:off x="457200" y="1295400"/>
          <a:ext cx="7620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4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 of SBRS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1055" y="1600200"/>
            <a:ext cx="7620000" cy="4800600"/>
          </a:xfrm>
        </p:spPr>
        <p:txBody>
          <a:bodyPr/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3400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Prevent two concurrent accesses to the same memory location where one is a write</a:t>
            </a:r>
            <a:endParaRPr lang="en-US" sz="3400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 of SBRS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1055" y="1600200"/>
            <a:ext cx="7620000" cy="4800600"/>
          </a:xfrm>
        </p:spPr>
        <p:txBody>
          <a:bodyPr/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3400" dirty="0" smtClean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Prevent two concurrent accesses to the same memory location where one is a write</a:t>
            </a:r>
            <a:endParaRPr lang="en-US" sz="3400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Vertical Scroll 4"/>
          <p:cNvSpPr/>
          <p:nvPr/>
        </p:nvSpPr>
        <p:spPr>
          <a:xfrm>
            <a:off x="1752600" y="1219200"/>
            <a:ext cx="4876800" cy="251460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Prevent regions that have races from running concurrently!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Enforcement of SBRS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13404463"/>
              </p:ext>
            </p:extLst>
          </p:nvPr>
        </p:nvGraphicFramePr>
        <p:xfrm>
          <a:off x="609600" y="1219200"/>
          <a:ext cx="7239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07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Semantics?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600" dirty="0"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600" dirty="0" smtClean="0">
                <a:latin typeface="Aparajita" pitchFamily="34" charset="0"/>
                <a:cs typeface="Aparajita" pitchFamily="34" charset="0"/>
              </a:rPr>
              <a:t>Data Races</a:t>
            </a:r>
          </a:p>
          <a:p>
            <a:pPr marL="411480" lvl="1" indent="0">
              <a:buNone/>
            </a:pPr>
            <a:r>
              <a:rPr lang="en-US" sz="3400" dirty="0" smtClean="0">
                <a:latin typeface="Aparajita" pitchFamily="34" charset="0"/>
                <a:cs typeface="Aparajita" pitchFamily="34" charset="0"/>
              </a:rPr>
              <a:t>Java provides weak semantics</a:t>
            </a:r>
            <a:endParaRPr lang="en-US" sz="3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44905"/>
            <a:ext cx="2286000" cy="19169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Enforcement of SBRS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68839968"/>
              </p:ext>
            </p:extLst>
          </p:nvPr>
        </p:nvGraphicFramePr>
        <p:xfrm>
          <a:off x="609600" y="1219200"/>
          <a:ext cx="7239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172200" y="1371600"/>
            <a:ext cx="2209800" cy="1905000"/>
          </a:xfrm>
          <a:prstGeom prst="wedgeRoundRectCallout">
            <a:avLst>
              <a:gd name="adj1" fmla="val -72685"/>
              <a:gd name="adj2" fmla="val -4816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Precise object locks: dynamic locks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Enforcement of SBRS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5628317"/>
              </p:ext>
            </p:extLst>
          </p:nvPr>
        </p:nvGraphicFramePr>
        <p:xfrm>
          <a:off x="609600" y="1219200"/>
          <a:ext cx="7239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172200" y="3352800"/>
            <a:ext cx="2209800" cy="2438400"/>
          </a:xfrm>
          <a:prstGeom prst="wedgeRoundRectCallout">
            <a:avLst>
              <a:gd name="adj1" fmla="val -78599"/>
              <a:gd name="adj2" fmla="val -1379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Region level locks: statically chosen for an access site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1669831"/>
              </p:ext>
            </p:extLst>
          </p:nvPr>
        </p:nvGraphicFramePr>
        <p:xfrm>
          <a:off x="914400" y="13970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SBRS  with Dynamic Locks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44" y="2209799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3490262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4953000"/>
            <a:ext cx="715962" cy="71596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 flipH="1">
            <a:off x="5347855" y="3352800"/>
            <a:ext cx="2362200" cy="898721"/>
          </a:xfrm>
          <a:prstGeom prst="wedgeRectCallout">
            <a:avLst>
              <a:gd name="adj1" fmla="val 122666"/>
              <a:gd name="adj2" fmla="val -13411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Dynamic per-access locks</a:t>
            </a:r>
            <a:endParaRPr lang="en-US" sz="2000" b="1" dirty="0">
              <a:solidFill>
                <a:srgbClr val="675E47">
                  <a:lumMod val="75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SBRS  with Dynamic 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44" y="2209799"/>
            <a:ext cx="715962" cy="715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3490262"/>
            <a:ext cx="715962" cy="715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5" y="4953000"/>
            <a:ext cx="715962" cy="715962"/>
          </a:xfrm>
          <a:prstGeom prst="rect">
            <a:avLst/>
          </a:prstGeom>
        </p:spPr>
      </p:pic>
      <p:sp>
        <p:nvSpPr>
          <p:cNvPr id="18" name="Flowchart: Alternate Process 17"/>
          <p:cNvSpPr/>
          <p:nvPr/>
        </p:nvSpPr>
        <p:spPr>
          <a:xfrm>
            <a:off x="2745436" y="2999509"/>
            <a:ext cx="1066800" cy="3810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 flipH="1">
            <a:off x="5347855" y="3444964"/>
            <a:ext cx="2362200" cy="806557"/>
          </a:xfrm>
          <a:prstGeom prst="wedgeRectCallout">
            <a:avLst>
              <a:gd name="adj1" fmla="val 112451"/>
              <a:gd name="adj2" fmla="val -8150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Program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SBRS  with Dynamic 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371600" y="6324600"/>
            <a:ext cx="4267200" cy="55333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 flipH="1">
            <a:off x="5181600" y="3992663"/>
            <a:ext cx="2362200" cy="806557"/>
          </a:xfrm>
          <a:prstGeom prst="wedgeRectCallout">
            <a:avLst>
              <a:gd name="adj1" fmla="val 123888"/>
              <a:gd name="adj2" fmla="val 2328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Ownership transferred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18" y="2133600"/>
            <a:ext cx="878682" cy="8786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9" y="3447445"/>
            <a:ext cx="878682" cy="8786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9" y="4799220"/>
            <a:ext cx="878682" cy="8786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SBRS  with Dynamic 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371600" y="6324600"/>
            <a:ext cx="4267200" cy="55333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 flipH="1">
            <a:off x="5181600" y="3992663"/>
            <a:ext cx="2362200" cy="806557"/>
          </a:xfrm>
          <a:prstGeom prst="wedgeRectCallout">
            <a:avLst>
              <a:gd name="adj1" fmla="val 123888"/>
              <a:gd name="adj2" fmla="val 2328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Ownership transferred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18" y="2133600"/>
            <a:ext cx="878682" cy="8786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9" y="3447445"/>
            <a:ext cx="878682" cy="8786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9" y="4799220"/>
            <a:ext cx="878682" cy="8786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626100" y="1219200"/>
            <a:ext cx="2603500" cy="2438400"/>
          </a:xfrm>
          <a:prstGeom prst="wedgeRoundRectCallout">
            <a:avLst>
              <a:gd name="adj1" fmla="val -127450"/>
              <a:gd name="adj2" fmla="val -25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arajita" pitchFamily="34" charset="0"/>
                <a:cs typeface="Aparajita" pitchFamily="34" charset="0"/>
              </a:rPr>
              <a:t>D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ynamic locks: precise location, hence no reasoning about races statically!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SBRS  with Dynamic 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436" y="2687782"/>
            <a:ext cx="133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371600" y="6324600"/>
            <a:ext cx="4267200" cy="55333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 flipH="1">
            <a:off x="5181600" y="3992663"/>
            <a:ext cx="2362200" cy="806557"/>
          </a:xfrm>
          <a:prstGeom prst="wedgeRectCallout">
            <a:avLst>
              <a:gd name="adj1" fmla="val 123888"/>
              <a:gd name="adj2" fmla="val 2328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Ownership transferred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18" y="2133600"/>
            <a:ext cx="878682" cy="8786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9" y="3447445"/>
            <a:ext cx="878682" cy="8786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9" y="4799220"/>
            <a:ext cx="878682" cy="8786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Vertical Scroll 11"/>
          <p:cNvSpPr/>
          <p:nvPr/>
        </p:nvSpPr>
        <p:spPr>
          <a:xfrm>
            <a:off x="1752600" y="1295400"/>
            <a:ext cx="4876800" cy="449580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Precise conflict detection- efficient for high-conflicting regions</a:t>
            </a:r>
          </a:p>
          <a:p>
            <a:pPr algn="ctr"/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High instrumentation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cost at each access</a:t>
            </a:r>
          </a:p>
          <a:p>
            <a:pPr algn="ctr"/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   High overhead for low-conflicting programs</a:t>
            </a:r>
          </a:p>
          <a:p>
            <a:pPr algn="ctr"/>
            <a:endParaRPr lang="en-US" sz="2400" b="1" dirty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parajita" pitchFamily="34" charset="0"/>
                <a:cs typeface="Aparajita" pitchFamily="34" charset="0"/>
              </a:rPr>
              <a:t>Benchmarks</a:t>
            </a:r>
          </a:p>
          <a:p>
            <a:pPr lvl="1"/>
            <a:r>
              <a:rPr lang="en-US" sz="3200" dirty="0">
                <a:latin typeface="Aparajita" pitchFamily="34" charset="0"/>
                <a:cs typeface="Aparajita" pitchFamily="34" charset="0"/>
              </a:rPr>
              <a:t>DaCapo 2006,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9.12-bach</a:t>
            </a:r>
          </a:p>
          <a:p>
            <a:pPr lvl="1"/>
            <a:r>
              <a:rPr lang="en-US" sz="3200" dirty="0">
                <a:latin typeface="Aparajita" pitchFamily="34" charset="0"/>
                <a:cs typeface="Aparajita" pitchFamily="34" charset="0"/>
              </a:rPr>
              <a:t>F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ixed-workload versions of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SPECjbb2000 and SPECjbb2005</a:t>
            </a: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Platform</a:t>
            </a:r>
          </a:p>
          <a:p>
            <a:pPr lvl="1"/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Intel Xeon system: 32 cores</a:t>
            </a:r>
          </a:p>
          <a:p>
            <a:pPr lvl="1"/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76400"/>
            <a:ext cx="7772400" cy="4495800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200" dirty="0">
                <a:latin typeface="Aparajita" pitchFamily="34" charset="0"/>
                <a:cs typeface="Aparajita" pitchFamily="34" charset="0"/>
              </a:rPr>
              <a:t>Developed in </a:t>
            </a:r>
            <a:r>
              <a:rPr lang="en-US" sz="3200" dirty="0" err="1">
                <a:latin typeface="Aparajita" pitchFamily="34" charset="0"/>
                <a:cs typeface="Aparajita" pitchFamily="34" charset="0"/>
              </a:rPr>
              <a:t>Jikes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 RVM 3.1.3</a:t>
            </a:r>
          </a:p>
          <a:p>
            <a:pPr marL="571500" indent="-571500"/>
            <a:r>
              <a:rPr lang="en-US" sz="3200" dirty="0">
                <a:latin typeface="Aparajita" pitchFamily="34" charset="0"/>
                <a:cs typeface="Aparajita" pitchFamily="34" charset="0"/>
              </a:rPr>
              <a:t>Code publicly available on </a:t>
            </a:r>
            <a:r>
              <a:rPr lang="en-US" sz="3200" dirty="0" err="1">
                <a:latin typeface="Aparajita" pitchFamily="34" charset="0"/>
                <a:cs typeface="Aparajita" pitchFamily="34" charset="0"/>
              </a:rPr>
              <a:t>Jikes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 RVM Research Archive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314"/>
            <a:ext cx="2095500" cy="15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              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            T2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 = new A();</a:t>
            </a:r>
          </a:p>
          <a:p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23847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      if (init)</a:t>
            </a:r>
          </a:p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         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1841956"/>
            <a:ext cx="2514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 </a:t>
            </a:r>
            <a:r>
              <a:rPr lang="en-US" sz="26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</a:t>
            </a:r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null;</a:t>
            </a:r>
          </a:p>
          <a:p>
            <a:r>
              <a:rPr lang="en-US" sz="26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boolean</a:t>
            </a:r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6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false;</a:t>
            </a:r>
          </a:p>
          <a:p>
            <a:endParaRPr lang="en-US" sz="2600" dirty="0">
              <a:solidFill>
                <a:srgbClr val="2F2B2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741764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40288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3657600" y="2286000"/>
            <a:ext cx="2971800" cy="1219200"/>
          </a:xfrm>
          <a:prstGeom prst="wedgeRoundRectCallout">
            <a:avLst>
              <a:gd name="adj1" fmla="val 83374"/>
              <a:gd name="adj2" fmla="val 16449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27% overhead on average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49424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5321300" y="1739900"/>
            <a:ext cx="2971800" cy="1219200"/>
          </a:xfrm>
          <a:prstGeom prst="wedgeRoundRectCallout">
            <a:avLst>
              <a:gd name="adj1" fmla="val 32519"/>
              <a:gd name="adj2" fmla="val 21241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parajita" pitchFamily="34" charset="0"/>
                <a:cs typeface="Aparajita" pitchFamily="34" charset="0"/>
              </a:rPr>
              <a:t>Can we do better?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Vertical Scroll 5"/>
          <p:cNvSpPr/>
          <p:nvPr/>
        </p:nvSpPr>
        <p:spPr>
          <a:xfrm>
            <a:off x="457200" y="1371600"/>
            <a:ext cx="4876800" cy="358140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Precise conflict detection but high </a:t>
            </a:r>
            <a:r>
              <a:rPr lang="en-US" sz="2800" b="1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instrumentation overhead!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endParaRPr lang="en-US" sz="2800" b="1" dirty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Complex compiler transformations (additional code)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EnfoRSer</a:t>
            </a:r>
            <a:r>
              <a:rPr lang="en-US" dirty="0"/>
              <a:t> </a:t>
            </a:r>
            <a:r>
              <a:rPr lang="en-US" dirty="0" smtClean="0"/>
              <a:t>with Static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0975503"/>
              </p:ext>
            </p:extLst>
          </p:nvPr>
        </p:nvGraphicFramePr>
        <p:xfrm>
          <a:off x="4572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98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6863164"/>
              </p:ext>
            </p:extLst>
          </p:nvPr>
        </p:nvGraphicFramePr>
        <p:xfrm>
          <a:off x="914400" y="13970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1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SBRS  with  Locks on Static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855926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9275" y="4152900"/>
            <a:ext cx="133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31" y="1905000"/>
            <a:ext cx="715962" cy="71596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 flipH="1">
            <a:off x="5347855" y="3352800"/>
            <a:ext cx="2362200" cy="898721"/>
          </a:xfrm>
          <a:prstGeom prst="wedgeRectCallout">
            <a:avLst>
              <a:gd name="adj1" fmla="val 122666"/>
              <a:gd name="adj2" fmla="val -13411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Static Region Locks</a:t>
            </a:r>
            <a:endParaRPr lang="en-US" sz="2000" b="1" dirty="0">
              <a:solidFill>
                <a:srgbClr val="675E47">
                  <a:lumMod val="75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31" y="2667000"/>
            <a:ext cx="715962" cy="7159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0"/>
            <a:ext cx="715962" cy="7159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57757" y="2078315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7757" y="2998549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7757" y="3690560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2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5626100" y="1066800"/>
            <a:ext cx="2603500" cy="1600200"/>
          </a:xfrm>
          <a:prstGeom prst="wedgeRoundRectCallout">
            <a:avLst>
              <a:gd name="adj1" fmla="val -110783"/>
              <a:gd name="adj2" fmla="val -80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Static locks: racy sites protected by same lock 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SBRS  with  Locks on Static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855926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9275" y="4152900"/>
            <a:ext cx="133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31" y="1905000"/>
            <a:ext cx="715962" cy="71596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 flipH="1">
            <a:off x="5347855" y="3352800"/>
            <a:ext cx="2362200" cy="898721"/>
          </a:xfrm>
          <a:prstGeom prst="wedgeRectCallout">
            <a:avLst>
              <a:gd name="adj1" fmla="val 103311"/>
              <a:gd name="adj2" fmla="val 4111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All locks acquired before access</a:t>
            </a:r>
            <a:endParaRPr lang="en-US" sz="2000" b="1" dirty="0">
              <a:solidFill>
                <a:srgbClr val="675E47">
                  <a:lumMod val="75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31" y="2667000"/>
            <a:ext cx="715962" cy="7159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0"/>
            <a:ext cx="715962" cy="7159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57757" y="2078315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7757" y="2998549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7757" y="3690560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2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2745436" y="1905000"/>
            <a:ext cx="1066800" cy="24384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SBRS  with  Locks on Static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855926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9275" y="4152900"/>
            <a:ext cx="133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9310" y="2078315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9310" y="2998549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49310" y="3690560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2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2745436" y="1905000"/>
            <a:ext cx="1012321" cy="24384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371600" y="6324600"/>
            <a:ext cx="4267200" cy="55333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 flipH="1">
            <a:off x="5181600" y="3992663"/>
            <a:ext cx="2362200" cy="806557"/>
          </a:xfrm>
          <a:prstGeom prst="wedgeRectCallout">
            <a:avLst>
              <a:gd name="adj1" fmla="val 123888"/>
              <a:gd name="adj2" fmla="val 2328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Ownership transferred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3" y="1969295"/>
            <a:ext cx="850106" cy="8501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3" y="2699147"/>
            <a:ext cx="850106" cy="8501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51" y="3493294"/>
            <a:ext cx="850106" cy="8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SBRS  with  Locks on Static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855926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9275" y="4152900"/>
            <a:ext cx="133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9310" y="2078315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9310" y="2998549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49310" y="3690560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2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2745436" y="1905000"/>
            <a:ext cx="1012321" cy="24384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371600" y="6324600"/>
            <a:ext cx="4267200" cy="55333"/>
          </a:xfrm>
          <a:prstGeom prst="line">
            <a:avLst/>
          </a:prstGeom>
          <a:ln w="50800">
            <a:solidFill>
              <a:srgbClr val="6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 flipH="1">
            <a:off x="5181600" y="3992663"/>
            <a:ext cx="2362200" cy="806557"/>
          </a:xfrm>
          <a:prstGeom prst="wedgeRectCallout">
            <a:avLst>
              <a:gd name="adj1" fmla="val 123888"/>
              <a:gd name="adj2" fmla="val 2328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Ownership transferred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3" y="1969295"/>
            <a:ext cx="850106" cy="8501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3" y="2699147"/>
            <a:ext cx="850106" cy="8501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51" y="3493294"/>
            <a:ext cx="850106" cy="850106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5626100" y="1219200"/>
            <a:ext cx="2603500" cy="2438400"/>
          </a:xfrm>
          <a:prstGeom prst="wedgeRoundRectCallout">
            <a:avLst>
              <a:gd name="adj1" fmla="val -119591"/>
              <a:gd name="adj2" fmla="val -1587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Imprecise and does not lower instrumentation overhead!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SBRS  with  Locks on Static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855926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4055" y="3011626"/>
            <a:ext cx="1147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31" y="1905000"/>
            <a:ext cx="715962" cy="71596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 flipH="1">
            <a:off x="5322455" y="1795462"/>
            <a:ext cx="2362200" cy="898721"/>
          </a:xfrm>
          <a:prstGeom prst="wedgeRectCallout">
            <a:avLst>
              <a:gd name="adj1" fmla="val 103311"/>
              <a:gd name="adj2" fmla="val 4111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Coarsened single lock</a:t>
            </a:r>
            <a:endParaRPr lang="en-US" sz="2000" b="1" dirty="0">
              <a:solidFill>
                <a:srgbClr val="675E47">
                  <a:lumMod val="75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7756" y="2078315"/>
            <a:ext cx="7380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L012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2745436" y="1905000"/>
            <a:ext cx="1066800" cy="9144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             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 T2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 = new A();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if (init)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   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2727614" y="1726843"/>
            <a:ext cx="2225386" cy="1399777"/>
          </a:xfrm>
          <a:prstGeom prst="borderCallout1">
            <a:avLst>
              <a:gd name="adj1" fmla="val 99470"/>
              <a:gd name="adj2" fmla="val 48750"/>
              <a:gd name="adj3" fmla="val 155060"/>
              <a:gd name="adj4" fmla="val -504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4789" y="2025179"/>
            <a:ext cx="1711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No data dependence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2438400" y="3581400"/>
            <a:ext cx="152400" cy="5546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SBRS  with  Locks on Static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855926"/>
            <a:ext cx="2895600" cy="4038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4055" y="3011626"/>
            <a:ext cx="1147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Y = 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= X</a:t>
            </a:r>
          </a:p>
          <a:p>
            <a:endParaRPr lang="en-US" b="1" dirty="0">
              <a:solidFill>
                <a:srgbClr val="740000"/>
              </a:solidFill>
            </a:endParaRPr>
          </a:p>
          <a:p>
            <a:r>
              <a:rPr lang="en-US" b="1" dirty="0">
                <a:solidFill>
                  <a:srgbClr val="740000"/>
                </a:solidFill>
              </a:rPr>
              <a:t>Z</a:t>
            </a:r>
            <a:r>
              <a:rPr lang="en-US" b="1" dirty="0" smtClean="0">
                <a:solidFill>
                  <a:srgbClr val="740000"/>
                </a:solidFill>
              </a:rPr>
              <a:t> </a:t>
            </a:r>
            <a:r>
              <a:rPr lang="en-US" b="1" dirty="0">
                <a:solidFill>
                  <a:srgbClr val="740000"/>
                </a:solidFill>
              </a:rPr>
              <a:t>= </a:t>
            </a:r>
          </a:p>
        </p:txBody>
      </p:sp>
      <p:sp>
        <p:nvSpPr>
          <p:cNvPr id="10" name="AutoShape 2" descr="http://uxrepo.com/static/icon-sets/linecons/svg/lock.svg"/>
          <p:cNvSpPr>
            <a:spLocks noChangeAspect="1" noChangeArrowheads="1"/>
          </p:cNvSpPr>
          <p:nvPr/>
        </p:nvSpPr>
        <p:spPr bwMode="auto">
          <a:xfrm>
            <a:off x="155575" y="-1874838"/>
            <a:ext cx="29337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31" y="1905000"/>
            <a:ext cx="715962" cy="71596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 flipH="1">
            <a:off x="5322455" y="1795462"/>
            <a:ext cx="2362200" cy="898721"/>
          </a:xfrm>
          <a:prstGeom prst="wedgeRectCallout">
            <a:avLst>
              <a:gd name="adj1" fmla="val 103311"/>
              <a:gd name="adj2" fmla="val 4111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675E47">
                    <a:lumMod val="75000"/>
                  </a:srgbClr>
                </a:solidFill>
                <a:latin typeface="Aparajita" pitchFamily="34" charset="0"/>
                <a:cs typeface="Aparajita" pitchFamily="34" charset="0"/>
              </a:rPr>
              <a:t>Coarsened single lock</a:t>
            </a:r>
            <a:endParaRPr lang="en-US" sz="2000" b="1" dirty="0">
              <a:solidFill>
                <a:srgbClr val="675E47">
                  <a:lumMod val="75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7756" y="2078315"/>
            <a:ext cx="7380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L012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2745436" y="1905000"/>
            <a:ext cx="1066800" cy="914400"/>
          </a:xfrm>
          <a:prstGeom prst="flowChartAlternateProcess">
            <a:avLst/>
          </a:prstGeom>
          <a:noFill/>
          <a:ln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Vertical Scroll 11"/>
          <p:cNvSpPr/>
          <p:nvPr/>
        </p:nvSpPr>
        <p:spPr>
          <a:xfrm>
            <a:off x="1752600" y="1219200"/>
            <a:ext cx="4876800" cy="335280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Low 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instrumentation overhead</a:t>
            </a:r>
          </a:p>
          <a:p>
            <a:pPr algn="ctr"/>
            <a:endParaRPr lang="en-US" sz="3200" b="1" dirty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Imprecise conflict </a:t>
            </a:r>
          </a:p>
          <a:p>
            <a:pPr algn="ctr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detection</a:t>
            </a:r>
          </a:p>
          <a:p>
            <a:pPr algn="ctr"/>
            <a:endParaRPr lang="en-US" sz="3200" b="1" dirty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41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0480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24471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25603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2570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1343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0360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42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0480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24471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25603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2570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1343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0360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60109">
            <a:off x="1084629" y="3022464"/>
            <a:ext cx="5220780" cy="811593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76600" y="1945517"/>
            <a:ext cx="2743200" cy="811593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209032" y="3925394"/>
            <a:ext cx="2905768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705600" y="2908660"/>
            <a:ext cx="990600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705601" y="2144249"/>
            <a:ext cx="990600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43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0480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24471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25603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2570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1343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0360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60109">
            <a:off x="1084629" y="3022464"/>
            <a:ext cx="5220780" cy="811593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76600" y="1945517"/>
            <a:ext cx="2743200" cy="811593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209032" y="3925394"/>
            <a:ext cx="2905768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705600" y="2908660"/>
            <a:ext cx="990600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705601" y="2144249"/>
            <a:ext cx="990600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Callout 34"/>
          <p:cNvSpPr/>
          <p:nvPr/>
        </p:nvSpPr>
        <p:spPr>
          <a:xfrm>
            <a:off x="1260057" y="5197682"/>
            <a:ext cx="2241535" cy="1468926"/>
          </a:xfrm>
          <a:prstGeom prst="wedgeEllipseCallout">
            <a:avLst>
              <a:gd name="adj1" fmla="val 35666"/>
              <a:gd name="adj2" fmla="val -985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RACE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44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0480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24471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25603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2570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1343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0360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60109">
            <a:off x="1084629" y="3022464"/>
            <a:ext cx="5220780" cy="811593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76600" y="1945517"/>
            <a:ext cx="2743200" cy="811593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209032" y="3925394"/>
            <a:ext cx="2905768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705600" y="2908660"/>
            <a:ext cx="990600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705601" y="2144249"/>
            <a:ext cx="990600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Callout 34"/>
          <p:cNvSpPr/>
          <p:nvPr/>
        </p:nvSpPr>
        <p:spPr>
          <a:xfrm>
            <a:off x="1260057" y="5197682"/>
            <a:ext cx="2241535" cy="1468926"/>
          </a:xfrm>
          <a:prstGeom prst="wedgeEllipseCallout">
            <a:avLst>
              <a:gd name="adj1" fmla="val 35666"/>
              <a:gd name="adj2" fmla="val -985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RACE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6" name="Notched Right Arrow 35"/>
          <p:cNvSpPr/>
          <p:nvPr/>
        </p:nvSpPr>
        <p:spPr>
          <a:xfrm>
            <a:off x="3877490" y="5932145"/>
            <a:ext cx="770710" cy="240055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unched Tape 36"/>
          <p:cNvSpPr/>
          <p:nvPr/>
        </p:nvSpPr>
        <p:spPr>
          <a:xfrm>
            <a:off x="5029200" y="5197682"/>
            <a:ext cx="3124200" cy="1355518"/>
          </a:xfrm>
          <a:prstGeom prst="flowChartPunchedTap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parajita" pitchFamily="34" charset="0"/>
                <a:cs typeface="Aparajita" pitchFamily="34" charset="0"/>
              </a:rPr>
              <a:t>Naik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et al.’s 2006 race detection algorithm, Chord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95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45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0480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24471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25603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2570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1343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0360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60109">
            <a:off x="1084629" y="3022464"/>
            <a:ext cx="5220780" cy="811593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76600" y="1945517"/>
            <a:ext cx="2743200" cy="811593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209032" y="3925394"/>
            <a:ext cx="2905768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705600" y="2908660"/>
            <a:ext cx="990600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705601" y="2144249"/>
            <a:ext cx="990600" cy="614799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3696742" y="5410200"/>
            <a:ext cx="616178" cy="527950"/>
          </a:xfrm>
          <a:prstGeom prst="wedgeRoundRectCallout">
            <a:avLst>
              <a:gd name="adj1" fmla="val -289828"/>
              <a:gd name="adj2" fmla="val -208812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L0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6592342" y="5562600"/>
            <a:ext cx="616178" cy="527950"/>
          </a:xfrm>
          <a:prstGeom prst="wedgeRoundRectCallout">
            <a:avLst>
              <a:gd name="adj1" fmla="val -199140"/>
              <a:gd name="adj2" fmla="val -172729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711711" y="3382863"/>
            <a:ext cx="616178" cy="527950"/>
          </a:xfrm>
          <a:prstGeom prst="wedgeRoundRectCallout">
            <a:avLst>
              <a:gd name="adj1" fmla="val -199140"/>
              <a:gd name="adj2" fmla="val -172729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L2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7696201" y="1351645"/>
            <a:ext cx="616178" cy="527950"/>
          </a:xfrm>
          <a:prstGeom prst="wedgeRoundRectCallout">
            <a:avLst>
              <a:gd name="adj1" fmla="val -61047"/>
              <a:gd name="adj2" fmla="val 89474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L3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7874001" y="4855029"/>
            <a:ext cx="616178" cy="527950"/>
          </a:xfrm>
          <a:prstGeom prst="wedgeRoundRectCallout">
            <a:avLst>
              <a:gd name="adj1" fmla="val -151735"/>
              <a:gd name="adj2" fmla="val -259328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L4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46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2"/>
            <a:ext cx="1571897" cy="35530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35530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3553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3559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2" y="1935433"/>
            <a:ext cx="429562" cy="4295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43039" y="2012277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03" y="1983328"/>
            <a:ext cx="429562" cy="42956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773110" y="20601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3" y="1983328"/>
            <a:ext cx="429562" cy="42956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678110" y="20601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03" y="1981200"/>
            <a:ext cx="429562" cy="42956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354510" y="2058044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1452155" y="329185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34939" y="49159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76600" y="41148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50" name="Straight Arrow Connector 49"/>
          <p:cNvCxnSpPr>
            <a:stCxn id="41" idx="6"/>
            <a:endCxn id="46" idx="2"/>
          </p:cNvCxnSpPr>
          <p:nvPr/>
        </p:nvCxnSpPr>
        <p:spPr>
          <a:xfrm>
            <a:off x="2053045" y="3500854"/>
            <a:ext cx="1223555" cy="822949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6"/>
            <a:endCxn id="43" idx="1"/>
          </p:cNvCxnSpPr>
          <p:nvPr/>
        </p:nvCxnSpPr>
        <p:spPr>
          <a:xfrm>
            <a:off x="3877490" y="4323803"/>
            <a:ext cx="1445447" cy="653407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880496" y="317864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371600" y="48659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61510" y="48659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61" name="Straight Arrow Connector 60"/>
          <p:cNvCxnSpPr>
            <a:stCxn id="55" idx="6"/>
            <a:endCxn id="56" idx="2"/>
          </p:cNvCxnSpPr>
          <p:nvPr/>
        </p:nvCxnSpPr>
        <p:spPr>
          <a:xfrm>
            <a:off x="1972490" y="5074934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00456" y="39765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34939" y="32004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276600" y="3337549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66" name="Straight Arrow Connector 65"/>
          <p:cNvCxnSpPr>
            <a:stCxn id="65" idx="6"/>
            <a:endCxn id="64" idx="2"/>
          </p:cNvCxnSpPr>
          <p:nvPr/>
        </p:nvCxnSpPr>
        <p:spPr>
          <a:xfrm flipV="1">
            <a:off x="3877490" y="3409403"/>
            <a:ext cx="1357449" cy="137149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47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2"/>
            <a:ext cx="1571897" cy="35530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35530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3553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3559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2" y="1935433"/>
            <a:ext cx="429562" cy="4295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43039" y="2012277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03" y="1983328"/>
            <a:ext cx="429562" cy="42956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773110" y="20601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3" y="1983328"/>
            <a:ext cx="429562" cy="42956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678110" y="20601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03" y="1981200"/>
            <a:ext cx="429562" cy="42956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354510" y="2058044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1452155" y="329185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34939" y="49159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234939" y="317864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76600" y="41148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76600" y="33919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49" name="Straight Arrow Connector 48"/>
          <p:cNvCxnSpPr>
            <a:stCxn id="48" idx="6"/>
            <a:endCxn id="44" idx="2"/>
          </p:cNvCxnSpPr>
          <p:nvPr/>
        </p:nvCxnSpPr>
        <p:spPr>
          <a:xfrm flipV="1">
            <a:off x="3877490" y="3387648"/>
            <a:ext cx="1357449" cy="213349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6" idx="2"/>
          </p:cNvCxnSpPr>
          <p:nvPr/>
        </p:nvCxnSpPr>
        <p:spPr>
          <a:xfrm>
            <a:off x="2053045" y="3500854"/>
            <a:ext cx="1223555" cy="822949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6"/>
            <a:endCxn id="43" idx="1"/>
          </p:cNvCxnSpPr>
          <p:nvPr/>
        </p:nvCxnSpPr>
        <p:spPr>
          <a:xfrm>
            <a:off x="3877490" y="4323803"/>
            <a:ext cx="1445447" cy="653407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880496" y="317864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371600" y="48659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61510" y="48659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61" name="Straight Arrow Connector 60"/>
          <p:cNvCxnSpPr>
            <a:stCxn id="55" idx="6"/>
            <a:endCxn id="56" idx="2"/>
          </p:cNvCxnSpPr>
          <p:nvPr/>
        </p:nvCxnSpPr>
        <p:spPr>
          <a:xfrm>
            <a:off x="1972490" y="5074934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00456" y="39765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2" y="2494343"/>
            <a:ext cx="429562" cy="429562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943039" y="2498257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38400"/>
            <a:ext cx="429562" cy="42956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773110" y="2438400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3" y="2542238"/>
            <a:ext cx="429562" cy="42956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678110" y="254615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2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03" y="2540110"/>
            <a:ext cx="429562" cy="429562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354510" y="2544024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L4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68994"/>
            <a:ext cx="429562" cy="429562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781940" y="2868994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L2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48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2"/>
            <a:ext cx="1571897" cy="35530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35530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3553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3559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2" y="1935433"/>
            <a:ext cx="429562" cy="4295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43039" y="2012277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03" y="1983328"/>
            <a:ext cx="429562" cy="42956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773110" y="20601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3" y="1983328"/>
            <a:ext cx="429562" cy="42956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678110" y="20601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03" y="1981200"/>
            <a:ext cx="429562" cy="42956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354510" y="2058044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1452155" y="329185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34939" y="49159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234939" y="317864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76600" y="41148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76600" y="33919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49" name="Straight Arrow Connector 48"/>
          <p:cNvCxnSpPr>
            <a:stCxn id="48" idx="6"/>
            <a:endCxn id="44" idx="2"/>
          </p:cNvCxnSpPr>
          <p:nvPr/>
        </p:nvCxnSpPr>
        <p:spPr>
          <a:xfrm flipV="1">
            <a:off x="3877490" y="3387648"/>
            <a:ext cx="1357449" cy="213349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6" idx="2"/>
          </p:cNvCxnSpPr>
          <p:nvPr/>
        </p:nvCxnSpPr>
        <p:spPr>
          <a:xfrm>
            <a:off x="2053045" y="3500854"/>
            <a:ext cx="1223555" cy="822949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6"/>
            <a:endCxn id="43" idx="1"/>
          </p:cNvCxnSpPr>
          <p:nvPr/>
        </p:nvCxnSpPr>
        <p:spPr>
          <a:xfrm>
            <a:off x="3877490" y="4323803"/>
            <a:ext cx="1445447" cy="653407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880496" y="317864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371600" y="48659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61510" y="48659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61" name="Straight Arrow Connector 60"/>
          <p:cNvCxnSpPr>
            <a:stCxn id="55" idx="6"/>
            <a:endCxn id="56" idx="2"/>
          </p:cNvCxnSpPr>
          <p:nvPr/>
        </p:nvCxnSpPr>
        <p:spPr>
          <a:xfrm>
            <a:off x="1972490" y="5074934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900456" y="39765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2" y="2494343"/>
            <a:ext cx="429562" cy="429562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943039" y="2498257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38400"/>
            <a:ext cx="429562" cy="42956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773110" y="2438400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3" y="2542238"/>
            <a:ext cx="429562" cy="42956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678110" y="254615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2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03" y="2540110"/>
            <a:ext cx="429562" cy="429562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354510" y="2544024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L4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68994"/>
            <a:ext cx="429562" cy="429562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781940" y="2868994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L2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7" name="Vertical Scroll 56"/>
          <p:cNvSpPr/>
          <p:nvPr/>
        </p:nvSpPr>
        <p:spPr>
          <a:xfrm>
            <a:off x="1956434" y="3387648"/>
            <a:ext cx="4939575" cy="220980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Does not reduce instrumentation overhead!</a:t>
            </a:r>
          </a:p>
        </p:txBody>
      </p:sp>
    </p:spTree>
    <p:extLst>
      <p:ext uri="{BB962C8B-B14F-4D97-AF65-F5344CB8AC3E}">
        <p14:creationId xmlns:p14="http://schemas.microsoft.com/office/powerpoint/2010/main" val="6660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49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0480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24471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25603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2570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1343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0360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84629" y="2133600"/>
            <a:ext cx="5011371" cy="2438400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10351" y="2109294"/>
            <a:ext cx="1181099" cy="2438400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            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             T2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 = new A();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228109"/>
            <a:ext cx="2537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         if (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)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         	 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4" name="Bent Arrow 13"/>
          <p:cNvSpPr/>
          <p:nvPr/>
        </p:nvSpPr>
        <p:spPr>
          <a:xfrm>
            <a:off x="336111" y="3228109"/>
            <a:ext cx="813816" cy="1104207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>
            <a:off x="2571887" y="3371503"/>
            <a:ext cx="813816" cy="1104207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1841956"/>
            <a:ext cx="2514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 </a:t>
            </a:r>
            <a:r>
              <a:rPr lang="en-US" sz="26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</a:t>
            </a:r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null;</a:t>
            </a:r>
          </a:p>
          <a:p>
            <a:r>
              <a:rPr lang="en-US" sz="26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boolean</a:t>
            </a:r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6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6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false;</a:t>
            </a:r>
          </a:p>
          <a:p>
            <a:endParaRPr lang="en-US" sz="2600" dirty="0">
              <a:solidFill>
                <a:srgbClr val="2F2B2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50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0480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24471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25603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2570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1343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0360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84629" y="2133600"/>
            <a:ext cx="5011371" cy="2438400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10351" y="2109294"/>
            <a:ext cx="1181099" cy="2438400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/>
              <p:cNvSpPr/>
              <p:nvPr/>
            </p:nvSpPr>
            <p:spPr>
              <a:xfrm>
                <a:off x="683983" y="5181600"/>
                <a:ext cx="3003372" cy="1521283"/>
              </a:xfrm>
              <a:prstGeom prst="wedgeEllipseCallout">
                <a:avLst>
                  <a:gd name="adj1" fmla="val 41806"/>
                  <a:gd name="adj2" fmla="val -91409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parajita" pitchFamily="34" charset="0"/>
                    <a:cs typeface="Aparajita" pitchFamily="34" charset="0"/>
                  </a:rPr>
                  <a:t>Same Region Static Locks (SRSL)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  <a:cs typeface="Aparajita" pitchFamily="34" charset="0"/>
                      </a:rPr>
                      <m:t>∪</m:t>
                    </m:r>
                  </m:oMath>
                </a14:m>
                <a:r>
                  <a:rPr lang="en-US" sz="2400" dirty="0">
                    <a:latin typeface="Aparajita" pitchFamily="34" charset="0"/>
                    <a:cs typeface="Aparajita" pitchFamily="34" charset="0"/>
                  </a:rPr>
                  <a:t> </a:t>
                </a:r>
                <a:r>
                  <a:rPr lang="en-US" sz="2400" dirty="0" smtClean="0">
                    <a:latin typeface="Aparajita" pitchFamily="34" charset="0"/>
                    <a:cs typeface="Aparajita" pitchFamily="34" charset="0"/>
                  </a:rPr>
                  <a:t>RACE </a:t>
                </a:r>
                <a:endParaRPr lang="en-US" sz="2400" dirty="0">
                  <a:latin typeface="Aparajita" pitchFamily="34" charset="0"/>
                  <a:cs typeface="Aparajita" pitchFamily="34" charset="0"/>
                </a:endParaRPr>
              </a:p>
            </p:txBody>
          </p:sp>
        </mc:Choice>
        <mc:Fallback xmlns="">
          <p:sp>
            <p:nvSpPr>
              <p:cNvPr id="25" name="Oval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83" y="5181600"/>
                <a:ext cx="3003372" cy="1521283"/>
              </a:xfrm>
              <a:prstGeom prst="wedgeEllipseCallout">
                <a:avLst>
                  <a:gd name="adj1" fmla="val 41806"/>
                  <a:gd name="adj2" fmla="val -91409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6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51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0480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24471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25603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2570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1343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0360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84629" y="2133600"/>
            <a:ext cx="5011371" cy="2438400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610351" y="2109294"/>
            <a:ext cx="1181099" cy="2438400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/>
              <p:cNvSpPr/>
              <p:nvPr/>
            </p:nvSpPr>
            <p:spPr>
              <a:xfrm>
                <a:off x="683983" y="5181600"/>
                <a:ext cx="3003372" cy="1521283"/>
              </a:xfrm>
              <a:prstGeom prst="wedgeEllipseCallout">
                <a:avLst>
                  <a:gd name="adj1" fmla="val 41806"/>
                  <a:gd name="adj2" fmla="val -91409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parajita" pitchFamily="34" charset="0"/>
                    <a:cs typeface="Aparajita" pitchFamily="34" charset="0"/>
                  </a:rPr>
                  <a:t>Same Region Static Locks (SRSL)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  <a:cs typeface="Aparajita" pitchFamily="34" charset="0"/>
                      </a:rPr>
                      <m:t>∪</m:t>
                    </m:r>
                  </m:oMath>
                </a14:m>
                <a:r>
                  <a:rPr lang="en-US" sz="2400" dirty="0">
                    <a:latin typeface="Aparajita" pitchFamily="34" charset="0"/>
                    <a:cs typeface="Aparajita" pitchFamily="34" charset="0"/>
                  </a:rPr>
                  <a:t> </a:t>
                </a:r>
                <a:r>
                  <a:rPr lang="en-US" sz="2400" dirty="0" smtClean="0">
                    <a:latin typeface="Aparajita" pitchFamily="34" charset="0"/>
                    <a:cs typeface="Aparajita" pitchFamily="34" charset="0"/>
                  </a:rPr>
                  <a:t>RACE </a:t>
                </a:r>
                <a:endParaRPr lang="en-US" sz="2400" dirty="0">
                  <a:latin typeface="Aparajita" pitchFamily="34" charset="0"/>
                  <a:cs typeface="Aparajita" pitchFamily="34" charset="0"/>
                </a:endParaRPr>
              </a:p>
            </p:txBody>
          </p:sp>
        </mc:Choice>
        <mc:Fallback xmlns="">
          <p:sp>
            <p:nvSpPr>
              <p:cNvPr id="25" name="Oval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83" y="5181600"/>
                <a:ext cx="3003372" cy="1521283"/>
              </a:xfrm>
              <a:prstGeom prst="wedgeEllipseCallout">
                <a:avLst>
                  <a:gd name="adj1" fmla="val 41806"/>
                  <a:gd name="adj2" fmla="val -91409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ular Callout 26"/>
          <p:cNvSpPr/>
          <p:nvPr/>
        </p:nvSpPr>
        <p:spPr>
          <a:xfrm>
            <a:off x="5113994" y="5678266"/>
            <a:ext cx="616178" cy="527950"/>
          </a:xfrm>
          <a:prstGeom prst="wedgeRoundRectCallout">
            <a:avLst>
              <a:gd name="adj1" fmla="val -159979"/>
              <a:gd name="adj2" fmla="val -249706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L0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7430587" y="5830666"/>
            <a:ext cx="616178" cy="527950"/>
          </a:xfrm>
          <a:prstGeom prst="wedgeRoundRectCallout">
            <a:avLst>
              <a:gd name="adj1" fmla="val -137307"/>
              <a:gd name="adj2" fmla="val -290600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52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2"/>
            <a:ext cx="1571897" cy="32482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32482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32482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32548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9609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45850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8477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6576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9043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30567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31699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8666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8477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45349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45349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7439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6456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2" y="2151333"/>
            <a:ext cx="429562" cy="4295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43039" y="2228177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03" y="2199228"/>
            <a:ext cx="429562" cy="4295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73110" y="22760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3" y="2199228"/>
            <a:ext cx="429562" cy="4295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678110" y="22760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03" y="2197100"/>
            <a:ext cx="429562" cy="4295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354510" y="2273944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92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EnfoRSer</a:t>
            </a:r>
            <a:r>
              <a:rPr lang="en-US" dirty="0"/>
              <a:t>-S</a:t>
            </a:r>
            <a:r>
              <a:rPr lang="en-US" dirty="0" smtClean="0">
                <a:solidFill>
                  <a:srgbClr val="860000"/>
                </a:solidFill>
              </a:rPr>
              <a:t> 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53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2"/>
            <a:ext cx="1571897" cy="32482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417320" cy="32482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1933303"/>
            <a:ext cx="1547766" cy="32482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447800" cy="32548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9609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45850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8477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76600" y="36576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76600" y="29043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6"/>
            <a:endCxn id="17" idx="2"/>
          </p:cNvCxnSpPr>
          <p:nvPr/>
        </p:nvCxnSpPr>
        <p:spPr>
          <a:xfrm flipV="1">
            <a:off x="3877490" y="3056711"/>
            <a:ext cx="1357449" cy="566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2"/>
          </p:cNvCxnSpPr>
          <p:nvPr/>
        </p:nvCxnSpPr>
        <p:spPr>
          <a:xfrm>
            <a:off x="2053045" y="3169917"/>
            <a:ext cx="1223555" cy="69668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3877490" y="3866603"/>
            <a:ext cx="1445447" cy="77967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80496" y="28477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71600" y="45349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61510" y="45349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1972490" y="4743997"/>
            <a:ext cx="138902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00456" y="364562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2" y="2151333"/>
            <a:ext cx="429562" cy="4295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43039" y="2228177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03" y="2199228"/>
            <a:ext cx="429562" cy="4295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73110" y="22760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3" y="2199228"/>
            <a:ext cx="429562" cy="4295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678110" y="2276072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0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03" y="2197100"/>
            <a:ext cx="429562" cy="4295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354510" y="2273944"/>
            <a:ext cx="49409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</a:t>
            </a:r>
            <a:r>
              <a:rPr lang="en-US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1</a:t>
            </a:r>
          </a:p>
        </p:txBody>
      </p:sp>
      <p:sp>
        <p:nvSpPr>
          <p:cNvPr id="40" name="Vertical Scroll 39"/>
          <p:cNvSpPr/>
          <p:nvPr/>
        </p:nvSpPr>
        <p:spPr>
          <a:xfrm>
            <a:off x="1454332" y="1888667"/>
            <a:ext cx="5181600" cy="2174959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Reduces instrumentation overhead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Increases contention</a:t>
            </a:r>
          </a:p>
        </p:txBody>
      </p:sp>
    </p:spTree>
    <p:extLst>
      <p:ext uri="{BB962C8B-B14F-4D97-AF65-F5344CB8AC3E}">
        <p14:creationId xmlns:p14="http://schemas.microsoft.com/office/powerpoint/2010/main" val="26509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73537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09331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3657600" y="2286000"/>
            <a:ext cx="2971800" cy="1219200"/>
          </a:xfrm>
          <a:prstGeom prst="wedgeRoundRectCallout">
            <a:avLst>
              <a:gd name="adj1" fmla="val 86793"/>
              <a:gd name="adj2" fmla="val -7925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2600% overhead on average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61901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657600" y="2133600"/>
            <a:ext cx="2971800" cy="1219200"/>
          </a:xfrm>
          <a:prstGeom prst="wedgeRoundRectCallout">
            <a:avLst>
              <a:gd name="adj1" fmla="val 93203"/>
              <a:gd name="adj2" fmla="val -8133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2600% overhead on average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905000" y="3505200"/>
            <a:ext cx="2057400" cy="990600"/>
          </a:xfrm>
          <a:prstGeom prst="wedgeRoundRectCallout">
            <a:avLst>
              <a:gd name="adj1" fmla="val 24875"/>
              <a:gd name="adj2" fmla="val 17291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EnfoRSer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-S performs better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Locks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1786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9769426"/>
              </p:ext>
            </p:extLst>
          </p:nvPr>
        </p:nvGraphicFramePr>
        <p:xfrm>
          <a:off x="914400" y="13970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85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231527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657600" y="2286000"/>
            <a:ext cx="2971800" cy="1219200"/>
          </a:xfrm>
          <a:prstGeom prst="wedgeRoundRectCallout">
            <a:avLst>
              <a:gd name="adj1" fmla="val 98331"/>
              <a:gd name="adj2" fmla="val 17804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26% overhead on average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              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T2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20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 = new A();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657600"/>
            <a:ext cx="23085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if (init)</a:t>
            </a:r>
          </a:p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12585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Horizontal Scroll 6"/>
          <p:cNvSpPr/>
          <p:nvPr/>
        </p:nvSpPr>
        <p:spPr>
          <a:xfrm>
            <a:off x="2743200" y="2374900"/>
            <a:ext cx="3733800" cy="12192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Provides nearly the best of either approaches!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981200" y="3810000"/>
            <a:ext cx="2057400" cy="990600"/>
          </a:xfrm>
          <a:prstGeom prst="wedgeRoundRectCallout">
            <a:avLst>
              <a:gd name="adj1" fmla="val 25492"/>
              <a:gd name="adj2" fmla="val 1524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63% reduction in overhead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714207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791200" y="3352800"/>
            <a:ext cx="2057400" cy="990600"/>
          </a:xfrm>
          <a:prstGeom prst="wedgeRoundRectCallout">
            <a:avLst>
              <a:gd name="adj1" fmla="val -65249"/>
              <a:gd name="adj2" fmla="val 19598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87% reduction in overhead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Horizontal Scroll 2"/>
          <p:cNvSpPr/>
          <p:nvPr/>
        </p:nvSpPr>
        <p:spPr>
          <a:xfrm>
            <a:off x="2819400" y="1905000"/>
            <a:ext cx="3733800" cy="12192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49% reduction in lock acquires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and not increasing contention!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Run-time Performance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400324"/>
              </p:ext>
            </p:extLst>
          </p:nvPr>
        </p:nvGraphicFramePr>
        <p:xfrm>
          <a:off x="228600" y="1127126"/>
          <a:ext cx="8638146" cy="573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791200" y="3352800"/>
            <a:ext cx="2057400" cy="990600"/>
          </a:xfrm>
          <a:prstGeom prst="wedgeRoundRectCallout">
            <a:avLst>
              <a:gd name="adj1" fmla="val -65249"/>
              <a:gd name="adj2" fmla="val 19598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87% reduction in overhead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Horizontal Scroll 2"/>
          <p:cNvSpPr/>
          <p:nvPr/>
        </p:nvSpPr>
        <p:spPr>
          <a:xfrm>
            <a:off x="2819400" y="1905000"/>
            <a:ext cx="3733800" cy="12192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49% reduction in lock acquires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Horizontal Scroll 6"/>
          <p:cNvSpPr/>
          <p:nvPr/>
        </p:nvSpPr>
        <p:spPr>
          <a:xfrm>
            <a:off x="1676400" y="3352800"/>
            <a:ext cx="3733800" cy="12192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Dramatically improves on both when hybridization helps!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Hybridizing Locks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664287"/>
              </p:ext>
            </p:extLst>
          </p:nvPr>
        </p:nvGraphicFramePr>
        <p:xfrm>
          <a:off x="457200" y="1371600"/>
          <a:ext cx="7620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EnfoRSer</a:t>
            </a:r>
            <a:r>
              <a:rPr lang="en-US" dirty="0"/>
              <a:t>-H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391369"/>
              </p:ext>
            </p:extLst>
          </p:nvPr>
        </p:nvGraphicFramePr>
        <p:xfrm>
          <a:off x="457200" y="914400"/>
          <a:ext cx="7543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25687251"/>
              </p:ext>
            </p:extLst>
          </p:nvPr>
        </p:nvGraphicFramePr>
        <p:xfrm>
          <a:off x="1524000" y="1397000"/>
          <a:ext cx="60960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Two-iteration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2438400"/>
            <a:ext cx="7620000" cy="1143000"/>
          </a:xfrm>
        </p:spPr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otched Right Arrow 24"/>
          <p:cNvSpPr/>
          <p:nvPr/>
        </p:nvSpPr>
        <p:spPr>
          <a:xfrm>
            <a:off x="1676399" y="3191637"/>
            <a:ext cx="622299" cy="276606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540350"/>
            <a:ext cx="548640" cy="479450"/>
          </a:xfrm>
        </p:spPr>
        <p:txBody>
          <a:bodyPr/>
          <a:lstStyle/>
          <a:p>
            <a:fld id="{F20C1C88-E8EC-4B74-AEC5-4E72F6E72D4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98700" y="381000"/>
            <a:ext cx="3124200" cy="608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initial cost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11400" y="5411267"/>
            <a:ext cx="3124200" cy="6085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Revert to previous state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88000" y="4214394"/>
            <a:ext cx="1981200" cy="608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Retain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98700" y="1349274"/>
            <a:ext cx="3124200" cy="6085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a static lock to dynamic lock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98700" y="2210867"/>
            <a:ext cx="3124200" cy="6085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all its racing sites to dynamic locks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98700" y="3025674"/>
            <a:ext cx="3124200" cy="608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Recompute</a:t>
            </a:r>
            <a:r>
              <a:rPr lang="en-US" dirty="0" smtClean="0"/>
              <a:t> cost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2349500" y="3968681"/>
            <a:ext cx="2927350" cy="1077852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urrent cost &lt; previous cost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3860800" y="989533"/>
            <a:ext cx="0" cy="359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>
            <a:off x="3860800" y="1957807"/>
            <a:ext cx="0" cy="253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3" idx="0"/>
          </p:cNvCxnSpPr>
          <p:nvPr/>
        </p:nvCxnSpPr>
        <p:spPr>
          <a:xfrm>
            <a:off x="3860800" y="2819400"/>
            <a:ext cx="0" cy="206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3810000" y="3634741"/>
            <a:ext cx="3175" cy="333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</p:cNvCxnSpPr>
          <p:nvPr/>
        </p:nvCxnSpPr>
        <p:spPr>
          <a:xfrm>
            <a:off x="3813175" y="5062935"/>
            <a:ext cx="1" cy="328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8" idx="1"/>
          </p:cNvCxnSpPr>
          <p:nvPr/>
        </p:nvCxnSpPr>
        <p:spPr>
          <a:xfrm>
            <a:off x="5276850" y="4508110"/>
            <a:ext cx="311150" cy="100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9700" y="4901520"/>
            <a:ext cx="6858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0000" y="3859088"/>
            <a:ext cx="6858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9" name="Elbow Connector 28"/>
          <p:cNvCxnSpPr>
            <a:stCxn id="7" idx="1"/>
            <a:endCxn id="9" idx="1"/>
          </p:cNvCxnSpPr>
          <p:nvPr/>
        </p:nvCxnSpPr>
        <p:spPr>
          <a:xfrm rot="10800000">
            <a:off x="2298700" y="1653542"/>
            <a:ext cx="12700" cy="4061993"/>
          </a:xfrm>
          <a:prstGeom prst="bentConnector3">
            <a:avLst>
              <a:gd name="adj1" fmla="val 19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0"/>
            <a:endCxn id="9" idx="3"/>
          </p:cNvCxnSpPr>
          <p:nvPr/>
        </p:nvCxnSpPr>
        <p:spPr>
          <a:xfrm rot="16200000" flipV="1">
            <a:off x="4720324" y="2408650"/>
            <a:ext cx="2560853" cy="10506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lowchart: Punched Tape 2"/>
          <p:cNvSpPr/>
          <p:nvPr/>
        </p:nvSpPr>
        <p:spPr>
          <a:xfrm>
            <a:off x="228600" y="535591"/>
            <a:ext cx="1143000" cy="852869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Profiled data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676400" y="737997"/>
            <a:ext cx="457200" cy="276606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unched Tape 23"/>
          <p:cNvSpPr/>
          <p:nvPr/>
        </p:nvSpPr>
        <p:spPr>
          <a:xfrm>
            <a:off x="317500" y="2973991"/>
            <a:ext cx="1143000" cy="852869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68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8600" y="5032684"/>
                <a:ext cx="8079377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parajita" pitchFamily="34" charset="0"/>
                    <a:cs typeface="Aparajita" pitchFamily="34" charset="0"/>
                  </a:rPr>
                  <a:t>          </a:t>
                </a:r>
                <a:r>
                  <a:rPr lang="en-US" sz="2800" dirty="0" err="1" smtClean="0">
                    <a:latin typeface="Aparajita" pitchFamily="34" charset="0"/>
                    <a:cs typeface="Aparajita" pitchFamily="34" charset="0"/>
                  </a:rPr>
                  <a:t>estimatedCost</a:t>
                </a:r>
                <a:r>
                  <a:rPr lang="en-US" sz="2800" dirty="0" smtClean="0">
                    <a:latin typeface="Aparajita" pitchFamily="34" charset="0"/>
                    <a:cs typeface="Aparajita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  <a:cs typeface="Aparajit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cs typeface="Aparajita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cs typeface="Aparajita" pitchFamily="34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estimateCost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Ri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>
                    <a:latin typeface="Aparajita" pitchFamily="34" charset="0"/>
                    <a:cs typeface="Aparajita" pitchFamily="34" charset="0"/>
                  </a:rPr>
                  <a:t>;</a:t>
                </a:r>
                <a:endParaRPr lang="en-US" sz="2800" dirty="0">
                  <a:latin typeface="Aparajita" pitchFamily="34" charset="0"/>
                  <a:cs typeface="Aparajita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32684"/>
                <a:ext cx="8079377" cy="546753"/>
              </a:xfrm>
              <a:prstGeom prst="rect">
                <a:avLst/>
              </a:prstGeom>
              <a:blipFill rotWithShape="1">
                <a:blip r:embed="rId2"/>
                <a:stretch>
                  <a:fillRect t="-130337" b="-187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69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s5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8600" y="5032684"/>
                <a:ext cx="8079377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parajita" pitchFamily="34" charset="0"/>
                    <a:cs typeface="Aparajita" pitchFamily="34" charset="0"/>
                  </a:rPr>
                  <a:t>          </a:t>
                </a:r>
                <a:r>
                  <a:rPr lang="en-US" sz="2800" dirty="0" err="1" smtClean="0">
                    <a:latin typeface="Aparajita" pitchFamily="34" charset="0"/>
                    <a:cs typeface="Aparajita" pitchFamily="34" charset="0"/>
                  </a:rPr>
                  <a:t>estimatedCost</a:t>
                </a:r>
                <a:r>
                  <a:rPr lang="en-US" sz="2800" dirty="0" smtClean="0">
                    <a:latin typeface="Aparajita" pitchFamily="34" charset="0"/>
                    <a:cs typeface="Aparajita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  <a:cs typeface="Aparajit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cs typeface="Aparajita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cs typeface="Aparajita" pitchFamily="34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estimateCost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Ri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>
                    <a:latin typeface="Aparajita" pitchFamily="34" charset="0"/>
                    <a:cs typeface="Aparajita" pitchFamily="34" charset="0"/>
                  </a:rPr>
                  <a:t>;</a:t>
                </a:r>
                <a:endParaRPr lang="en-US" sz="2800" dirty="0">
                  <a:latin typeface="Aparajita" pitchFamily="34" charset="0"/>
                  <a:cs typeface="Aparajita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32684"/>
                <a:ext cx="8079377" cy="546753"/>
              </a:xfrm>
              <a:prstGeom prst="rect">
                <a:avLst/>
              </a:prstGeom>
              <a:blipFill rotWithShape="1">
                <a:blip r:embed="rId2"/>
                <a:stretch>
                  <a:fillRect t="-130337" b="-187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4953000" y="5579437"/>
            <a:ext cx="3354977" cy="955654"/>
          </a:xfrm>
          <a:prstGeom prst="wedgeRoundRectCallout">
            <a:avLst>
              <a:gd name="adj1" fmla="val -86001"/>
              <a:gd name="adj2" fmla="val -603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860000"/>
                </a:solidFill>
              </a:rPr>
              <a:t>Conflicts on each site</a:t>
            </a:r>
            <a:endParaRPr lang="en-US" i="1" dirty="0">
              <a:solidFill>
                <a:srgbClr val="86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860000"/>
                </a:solidFill>
              </a:rPr>
              <a:t>Lock acquires on each site</a:t>
            </a:r>
          </a:p>
        </p:txBody>
      </p:sp>
      <p:sp>
        <p:nvSpPr>
          <p:cNvPr id="32" name="Oval 31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              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1373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5E47"/>
                </a:solidFill>
              </a:rPr>
              <a:t>T2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3200400"/>
            <a:ext cx="220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init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= true;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 = new A();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9086" y="3657600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if (init)</a:t>
            </a:r>
          </a:p>
          <a:p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   </a:t>
            </a:r>
            <a:r>
              <a:rPr lang="en-US" sz="2800" b="1" dirty="0" err="1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a.field</a:t>
            </a:r>
            <a:r>
              <a:rPr lang="en-US" sz="2800" b="1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++;</a:t>
            </a:r>
          </a:p>
          <a:p>
            <a:endParaRPr lang="en-US" sz="2800" b="1" dirty="0">
              <a:solidFill>
                <a:srgbClr val="2F2B2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943600" y="1509961"/>
            <a:ext cx="2133600" cy="1833541"/>
          </a:xfrm>
          <a:prstGeom prst="cloudCallout">
            <a:avLst>
              <a:gd name="adj1" fmla="val -21482"/>
              <a:gd name="adj2" fmla="val 9272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7395" y="1905000"/>
            <a:ext cx="168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F2B20"/>
                </a:solidFill>
                <a:latin typeface="Aparajita" pitchFamily="34" charset="0"/>
                <a:cs typeface="Aparajita" pitchFamily="34" charset="0"/>
              </a:rPr>
              <a:t>Null dereference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s2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s8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s7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s4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741022" y="5181600"/>
            <a:ext cx="4269377" cy="1171664"/>
          </a:xfrm>
          <a:prstGeom prst="wedgeRoundRectCallout">
            <a:avLst>
              <a:gd name="adj1" fmla="val 22551"/>
              <a:gd name="adj2" fmla="val -1013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60000"/>
                </a:solidFill>
              </a:rPr>
              <a:t>If (current cost &lt; previous cost)</a:t>
            </a:r>
          </a:p>
          <a:p>
            <a:pPr algn="ctr"/>
            <a:r>
              <a:rPr lang="en-US" sz="2400" i="1" dirty="0">
                <a:solidFill>
                  <a:srgbClr val="860000"/>
                </a:solidFill>
              </a:rPr>
              <a:t> </a:t>
            </a:r>
            <a:r>
              <a:rPr lang="en-US" sz="2400" i="1" dirty="0" smtClean="0">
                <a:solidFill>
                  <a:srgbClr val="860000"/>
                </a:solidFill>
              </a:rPr>
              <a:t>// retain state</a:t>
            </a:r>
            <a:endParaRPr lang="en-US" sz="2400" i="1" dirty="0">
              <a:solidFill>
                <a:srgbClr val="86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3082834" y="5486400"/>
            <a:ext cx="2612572" cy="955654"/>
          </a:xfrm>
          <a:prstGeom prst="wedgeRoundRectCallout">
            <a:avLst>
              <a:gd name="adj1" fmla="val 31458"/>
              <a:gd name="adj2" fmla="val -3646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60000"/>
                </a:solidFill>
              </a:rPr>
              <a:t>Switch on next site</a:t>
            </a:r>
            <a:endParaRPr lang="en-US" sz="2400" i="1" dirty="0">
              <a:solidFill>
                <a:srgbClr val="86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67032" y="4009102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41632" y="3276600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s3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741022" y="5181600"/>
            <a:ext cx="4269377" cy="1171664"/>
          </a:xfrm>
          <a:prstGeom prst="wedgeRoundRectCallout">
            <a:avLst>
              <a:gd name="adj1" fmla="val 22551"/>
              <a:gd name="adj2" fmla="val -1013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60000"/>
                </a:solidFill>
              </a:rPr>
              <a:t>If (current cost &lt; previous cost)</a:t>
            </a:r>
          </a:p>
          <a:p>
            <a:pPr algn="ctr"/>
            <a:r>
              <a:rPr lang="en-US" sz="2400" i="1" dirty="0">
                <a:solidFill>
                  <a:srgbClr val="860000"/>
                </a:solidFill>
              </a:rPr>
              <a:t> </a:t>
            </a:r>
            <a:r>
              <a:rPr lang="en-US" sz="2400" i="1" dirty="0" smtClean="0">
                <a:solidFill>
                  <a:srgbClr val="860000"/>
                </a:solidFill>
              </a:rPr>
              <a:t>// retain state</a:t>
            </a:r>
            <a:endParaRPr lang="en-US" sz="2400" i="1" dirty="0">
              <a:solidFill>
                <a:srgbClr val="86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s0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s6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3082834" y="5486400"/>
            <a:ext cx="2612572" cy="955654"/>
          </a:xfrm>
          <a:prstGeom prst="wedgeRoundRectCallout">
            <a:avLst>
              <a:gd name="adj1" fmla="val -24445"/>
              <a:gd name="adj2" fmla="val -2410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60000"/>
                </a:solidFill>
              </a:rPr>
              <a:t>Switch on next site</a:t>
            </a:r>
            <a:endParaRPr lang="en-US" sz="2400" i="1" dirty="0">
              <a:solidFill>
                <a:srgbClr val="86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s0</a:t>
            </a: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s6</a:t>
            </a: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3550930" y="5812971"/>
            <a:ext cx="4221471" cy="653143"/>
          </a:xfrm>
          <a:prstGeom prst="wedgeRoundRectCallout">
            <a:avLst>
              <a:gd name="adj1" fmla="val -36230"/>
              <a:gd name="adj2" fmla="val -945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60000"/>
                </a:solidFill>
              </a:rPr>
              <a:t>current cost &gt; previous cost</a:t>
            </a:r>
          </a:p>
          <a:p>
            <a:pPr algn="ctr"/>
            <a:r>
              <a:rPr lang="en-US" sz="2400" i="1" dirty="0">
                <a:solidFill>
                  <a:srgbClr val="860000"/>
                </a:solidFill>
              </a:rPr>
              <a:t> </a:t>
            </a:r>
            <a:r>
              <a:rPr lang="en-US" sz="2400" i="1" dirty="0" smtClean="0">
                <a:solidFill>
                  <a:srgbClr val="860000"/>
                </a:solidFill>
              </a:rPr>
              <a:t>// revert state</a:t>
            </a:r>
            <a:endParaRPr lang="en-US" sz="2400" i="1" dirty="0">
              <a:solidFill>
                <a:srgbClr val="86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8600" y="5032684"/>
                <a:ext cx="8079377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parajita" pitchFamily="34" charset="0"/>
                    <a:cs typeface="Aparajita" pitchFamily="34" charset="0"/>
                  </a:rPr>
                  <a:t>         </a:t>
                </a:r>
                <a:r>
                  <a:rPr lang="en-US" sz="2800" dirty="0" err="1" smtClean="0">
                    <a:latin typeface="Aparajita" pitchFamily="34" charset="0"/>
                    <a:cs typeface="Aparajita" pitchFamily="34" charset="0"/>
                  </a:rPr>
                  <a:t>estimatedCost</a:t>
                </a:r>
                <a:r>
                  <a:rPr lang="en-US" sz="2800" dirty="0" smtClean="0">
                    <a:latin typeface="Aparajita" pitchFamily="34" charset="0"/>
                    <a:cs typeface="Aparajita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  <a:cs typeface="Aparajit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cs typeface="Aparajita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cs typeface="Aparajita" pitchFamily="34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estimateCost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Ri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Aparajita" pitchFamily="34" charset="0"/>
                            <a:cs typeface="Aparajita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>
                    <a:latin typeface="Aparajita" pitchFamily="34" charset="0"/>
                    <a:cs typeface="Aparajita" pitchFamily="34" charset="0"/>
                  </a:rPr>
                  <a:t>;</a:t>
                </a:r>
                <a:endParaRPr lang="en-US" sz="2800" dirty="0">
                  <a:latin typeface="Aparajita" pitchFamily="34" charset="0"/>
                  <a:cs typeface="Aparajita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32684"/>
                <a:ext cx="8079377" cy="546753"/>
              </a:xfrm>
              <a:prstGeom prst="rect">
                <a:avLst/>
              </a:prstGeom>
              <a:blipFill rotWithShape="1">
                <a:blip r:embed="rId2"/>
                <a:stretch>
                  <a:fillRect t="-130337" b="-187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s0</a:t>
            </a: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s6</a:t>
            </a: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79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s0</a:t>
            </a: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s6</a:t>
            </a: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Callout 32"/>
          <p:cNvSpPr/>
          <p:nvPr/>
        </p:nvSpPr>
        <p:spPr>
          <a:xfrm>
            <a:off x="1606006" y="4907276"/>
            <a:ext cx="2762794" cy="1005848"/>
          </a:xfrm>
          <a:prstGeom prst="wedgeEllipseCallout">
            <a:avLst>
              <a:gd name="adj1" fmla="val -27269"/>
              <a:gd name="adj2" fmla="val -16855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      s1, s9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8" indent="-228600">
              <a:buClr>
                <a:schemeClr val="accent1"/>
              </a:buClr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JMM (Manson et al., POPL, 2005)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variant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of DRF0 (</a:t>
            </a:r>
            <a:r>
              <a:rPr lang="en-US" sz="3200" dirty="0" err="1">
                <a:latin typeface="Aparajita" pitchFamily="34" charset="0"/>
                <a:cs typeface="Aparajita" pitchFamily="34" charset="0"/>
              </a:rPr>
              <a:t>Adve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 and Hill, ISCA, 1990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Atomicity of synchronization-free regions for data-race-free programs</a:t>
            </a: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Data races: weak semantics</a:t>
            </a:r>
          </a:p>
          <a:p>
            <a:endParaRPr lang="en-US" sz="3400" dirty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80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18903" y="1933303"/>
            <a:ext cx="1571897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933301"/>
            <a:ext cx="1524000" cy="2769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30079" y="1933303"/>
            <a:ext cx="1342121" cy="27693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77001" y="1926766"/>
            <a:ext cx="1295400" cy="27758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52155" y="23513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s0</a:t>
            </a:r>
          </a:p>
        </p:txBody>
      </p:sp>
      <p:sp>
        <p:nvSpPr>
          <p:cNvPr id="14" name="Oval 13"/>
          <p:cNvSpPr/>
          <p:nvPr/>
        </p:nvSpPr>
        <p:spPr>
          <a:xfrm>
            <a:off x="6709954" y="20857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15" name="Oval 14"/>
          <p:cNvSpPr/>
          <p:nvPr/>
        </p:nvSpPr>
        <p:spPr>
          <a:xfrm>
            <a:off x="5234939" y="39754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s6</a:t>
            </a:r>
          </a:p>
        </p:txBody>
      </p:sp>
      <p:sp>
        <p:nvSpPr>
          <p:cNvPr id="16" name="Oval 15"/>
          <p:cNvSpPr/>
          <p:nvPr/>
        </p:nvSpPr>
        <p:spPr>
          <a:xfrm>
            <a:off x="5234939" y="2965257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17" name="Oval 16"/>
          <p:cNvSpPr/>
          <p:nvPr/>
        </p:nvSpPr>
        <p:spPr>
          <a:xfrm>
            <a:off x="5234939" y="22381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18" name="Oval 17"/>
          <p:cNvSpPr/>
          <p:nvPr/>
        </p:nvSpPr>
        <p:spPr>
          <a:xfrm>
            <a:off x="3429000" y="32352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sp>
        <p:nvSpPr>
          <p:cNvPr id="19" name="Oval 18"/>
          <p:cNvSpPr/>
          <p:nvPr/>
        </p:nvSpPr>
        <p:spPr>
          <a:xfrm>
            <a:off x="3437710" y="22947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20" name="Oval 19"/>
          <p:cNvSpPr/>
          <p:nvPr/>
        </p:nvSpPr>
        <p:spPr>
          <a:xfrm>
            <a:off x="6715397" y="28607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R1                                  R2                               R3                         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7" idx="6"/>
            <a:endCxn id="14" idx="1"/>
          </p:cNvCxnSpPr>
          <p:nvPr/>
        </p:nvCxnSpPr>
        <p:spPr>
          <a:xfrm flipV="1">
            <a:off x="5835829" y="21469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2"/>
          </p:cNvCxnSpPr>
          <p:nvPr/>
        </p:nvCxnSpPr>
        <p:spPr>
          <a:xfrm>
            <a:off x="2053045" y="2656114"/>
            <a:ext cx="1375955" cy="78811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5" idx="1"/>
          </p:cNvCxnSpPr>
          <p:nvPr/>
        </p:nvCxnSpPr>
        <p:spPr>
          <a:xfrm>
            <a:off x="4029890" y="34442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2"/>
          </p:cNvCxnSpPr>
          <p:nvPr/>
        </p:nvCxnSpPr>
        <p:spPr>
          <a:xfrm flipV="1">
            <a:off x="5835829" y="3069768"/>
            <a:ext cx="879568" cy="10050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>
            <a:off x="4022180" y="2560317"/>
            <a:ext cx="1212759" cy="61394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467032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1632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3429000" y="5486400"/>
            <a:ext cx="2106384" cy="955654"/>
          </a:xfrm>
          <a:prstGeom prst="wedgeRoundRectCallout">
            <a:avLst>
              <a:gd name="adj1" fmla="val -23473"/>
              <a:gd name="adj2" fmla="val -12146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60000"/>
                </a:solidFill>
              </a:rPr>
              <a:t>Final State!</a:t>
            </a:r>
            <a:endParaRPr lang="en-US" sz="2400" i="1" dirty="0">
              <a:solidFill>
                <a:srgbClr val="8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Lock Assignment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81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1802674"/>
            <a:ext cx="1371600" cy="2899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4199" y="1802674"/>
            <a:ext cx="1410789" cy="2899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53000" y="1802673"/>
            <a:ext cx="1363889" cy="28999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57555" y="1802673"/>
            <a:ext cx="1291045" cy="2899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60000"/>
                </a:solidFill>
              </a:rPr>
              <a:t>R1                                  R2                               R3                            R4</a:t>
            </a: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3107" y="487934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7101023" y="4732869"/>
            <a:ext cx="646612" cy="527950"/>
          </a:xfrm>
          <a:prstGeom prst="wedgeRoundRectCallout">
            <a:avLst>
              <a:gd name="adj1" fmla="val -232869"/>
              <a:gd name="adj2" fmla="val -21180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617255" y="25799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s0</a:t>
            </a:r>
          </a:p>
        </p:txBody>
      </p:sp>
      <p:sp>
        <p:nvSpPr>
          <p:cNvPr id="51" name="Oval 50"/>
          <p:cNvSpPr/>
          <p:nvPr/>
        </p:nvSpPr>
        <p:spPr>
          <a:xfrm>
            <a:off x="5400039" y="42040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s6</a:t>
            </a:r>
          </a:p>
        </p:txBody>
      </p:sp>
      <p:sp>
        <p:nvSpPr>
          <p:cNvPr id="54" name="Oval 53"/>
          <p:cNvSpPr/>
          <p:nvPr/>
        </p:nvSpPr>
        <p:spPr>
          <a:xfrm>
            <a:off x="3594100" y="34638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cxnSp>
        <p:nvCxnSpPr>
          <p:cNvPr id="58" name="Straight Arrow Connector 57"/>
          <p:cNvCxnSpPr>
            <a:stCxn id="49" idx="6"/>
            <a:endCxn id="54" idx="2"/>
          </p:cNvCxnSpPr>
          <p:nvPr/>
        </p:nvCxnSpPr>
        <p:spPr>
          <a:xfrm>
            <a:off x="2218145" y="2788917"/>
            <a:ext cx="1375955" cy="883912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  <a:endCxn id="51" idx="1"/>
          </p:cNvCxnSpPr>
          <p:nvPr/>
        </p:nvCxnSpPr>
        <p:spPr>
          <a:xfrm>
            <a:off x="4194990" y="36728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rot="17404165">
            <a:off x="2546431" y="1756403"/>
            <a:ext cx="2060910" cy="4832220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00200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600200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75054" y="23143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28" name="Oval 27"/>
          <p:cNvSpPr/>
          <p:nvPr/>
        </p:nvSpPr>
        <p:spPr>
          <a:xfrm>
            <a:off x="5400039" y="24667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29" name="Oval 28"/>
          <p:cNvSpPr/>
          <p:nvPr/>
        </p:nvSpPr>
        <p:spPr>
          <a:xfrm>
            <a:off x="3602810" y="25233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30" name="Oval 29"/>
          <p:cNvSpPr/>
          <p:nvPr/>
        </p:nvSpPr>
        <p:spPr>
          <a:xfrm>
            <a:off x="6880497" y="30893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cxnSp>
        <p:nvCxnSpPr>
          <p:cNvPr id="31" name="Straight Arrow Connector 30"/>
          <p:cNvCxnSpPr>
            <a:endCxn id="30" idx="2"/>
          </p:cNvCxnSpPr>
          <p:nvPr/>
        </p:nvCxnSpPr>
        <p:spPr>
          <a:xfrm>
            <a:off x="6096000" y="3257003"/>
            <a:ext cx="784497" cy="4136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6"/>
          </p:cNvCxnSpPr>
          <p:nvPr/>
        </p:nvCxnSpPr>
        <p:spPr>
          <a:xfrm>
            <a:off x="4203700" y="2732314"/>
            <a:ext cx="1291410" cy="524689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95110" y="3048000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000929" y="23755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Lock Assignment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82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1802674"/>
            <a:ext cx="1371600" cy="2899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4199" y="1802674"/>
            <a:ext cx="1410789" cy="2899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53000" y="1802673"/>
            <a:ext cx="1363889" cy="28999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57555" y="1802673"/>
            <a:ext cx="1291045" cy="2899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60000"/>
                </a:solidFill>
              </a:rPr>
              <a:t>R1                                  R2                               R3                            R4</a:t>
            </a:r>
            <a:endParaRPr lang="en-US" dirty="0">
              <a:solidFill>
                <a:srgbClr val="86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9" y="1830838"/>
            <a:ext cx="429562" cy="4295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2" y="1830838"/>
            <a:ext cx="429562" cy="4295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0" y="1830838"/>
            <a:ext cx="429562" cy="4295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967381" y="1959320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1808" y="191666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35829" y="191666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3107" y="487934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7101023" y="4732869"/>
            <a:ext cx="646612" cy="527950"/>
          </a:xfrm>
          <a:prstGeom prst="wedgeRoundRectCallout">
            <a:avLst>
              <a:gd name="adj1" fmla="val -232869"/>
              <a:gd name="adj2" fmla="val -21180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617255" y="25799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s0</a:t>
            </a:r>
          </a:p>
        </p:txBody>
      </p:sp>
      <p:sp>
        <p:nvSpPr>
          <p:cNvPr id="51" name="Oval 50"/>
          <p:cNvSpPr/>
          <p:nvPr/>
        </p:nvSpPr>
        <p:spPr>
          <a:xfrm>
            <a:off x="5400039" y="42040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s6</a:t>
            </a:r>
          </a:p>
        </p:txBody>
      </p:sp>
      <p:sp>
        <p:nvSpPr>
          <p:cNvPr id="54" name="Oval 53"/>
          <p:cNvSpPr/>
          <p:nvPr/>
        </p:nvSpPr>
        <p:spPr>
          <a:xfrm>
            <a:off x="3594100" y="34638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cxnSp>
        <p:nvCxnSpPr>
          <p:cNvPr id="58" name="Straight Arrow Connector 57"/>
          <p:cNvCxnSpPr>
            <a:stCxn id="49" idx="6"/>
            <a:endCxn id="54" idx="2"/>
          </p:cNvCxnSpPr>
          <p:nvPr/>
        </p:nvCxnSpPr>
        <p:spPr>
          <a:xfrm>
            <a:off x="2218145" y="2788917"/>
            <a:ext cx="1375955" cy="883912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  <a:endCxn id="51" idx="1"/>
          </p:cNvCxnSpPr>
          <p:nvPr/>
        </p:nvCxnSpPr>
        <p:spPr>
          <a:xfrm>
            <a:off x="4194990" y="36728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rot="17404165">
            <a:off x="2546431" y="1756403"/>
            <a:ext cx="2060910" cy="4832220"/>
          </a:xfrm>
          <a:prstGeom prst="roundRect">
            <a:avLst/>
          </a:prstGeom>
          <a:noFill/>
          <a:ln>
            <a:solidFill>
              <a:srgbClr val="9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00200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00200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75054" y="23143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37" name="Oval 36"/>
          <p:cNvSpPr/>
          <p:nvPr/>
        </p:nvSpPr>
        <p:spPr>
          <a:xfrm>
            <a:off x="5400039" y="24667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38" name="Oval 37"/>
          <p:cNvSpPr/>
          <p:nvPr/>
        </p:nvSpPr>
        <p:spPr>
          <a:xfrm>
            <a:off x="3602810" y="25233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40" name="Oval 39"/>
          <p:cNvSpPr/>
          <p:nvPr/>
        </p:nvSpPr>
        <p:spPr>
          <a:xfrm>
            <a:off x="6880497" y="30893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cxnSp>
        <p:nvCxnSpPr>
          <p:cNvPr id="44" name="Straight Arrow Connector 43"/>
          <p:cNvCxnSpPr>
            <a:stCxn id="37" idx="6"/>
            <a:endCxn id="36" idx="1"/>
          </p:cNvCxnSpPr>
          <p:nvPr/>
        </p:nvCxnSpPr>
        <p:spPr>
          <a:xfrm flipV="1">
            <a:off x="6000929" y="23755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2"/>
          </p:cNvCxnSpPr>
          <p:nvPr/>
        </p:nvCxnSpPr>
        <p:spPr>
          <a:xfrm>
            <a:off x="6096000" y="3257003"/>
            <a:ext cx="784497" cy="4136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6"/>
          </p:cNvCxnSpPr>
          <p:nvPr/>
        </p:nvCxnSpPr>
        <p:spPr>
          <a:xfrm>
            <a:off x="4203700" y="2732314"/>
            <a:ext cx="1291410" cy="524689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495110" y="3048000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10592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Lock Assignment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83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1802674"/>
            <a:ext cx="1371600" cy="2899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4199" y="1802674"/>
            <a:ext cx="1410789" cy="2899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53000" y="1802673"/>
            <a:ext cx="1363889" cy="28999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57555" y="1802673"/>
            <a:ext cx="1291045" cy="2899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60000"/>
                </a:solidFill>
              </a:rPr>
              <a:t>R1                                  R2                               R3                            R4</a:t>
            </a:r>
            <a:endParaRPr lang="en-US" dirty="0">
              <a:solidFill>
                <a:srgbClr val="86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9" y="1830838"/>
            <a:ext cx="429562" cy="4295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2" y="1830838"/>
            <a:ext cx="429562" cy="4295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0" y="1830838"/>
            <a:ext cx="429562" cy="4295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967381" y="1959320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1808" y="191666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35829" y="191666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3107" y="487934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17255" y="25799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s0</a:t>
            </a:r>
          </a:p>
        </p:txBody>
      </p:sp>
      <p:sp>
        <p:nvSpPr>
          <p:cNvPr id="50" name="Oval 49"/>
          <p:cNvSpPr/>
          <p:nvPr/>
        </p:nvSpPr>
        <p:spPr>
          <a:xfrm>
            <a:off x="6875054" y="231430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51" name="Oval 50"/>
          <p:cNvSpPr/>
          <p:nvPr/>
        </p:nvSpPr>
        <p:spPr>
          <a:xfrm>
            <a:off x="5400039" y="42040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s6</a:t>
            </a:r>
          </a:p>
        </p:txBody>
      </p:sp>
      <p:sp>
        <p:nvSpPr>
          <p:cNvPr id="52" name="Oval 51"/>
          <p:cNvSpPr/>
          <p:nvPr/>
        </p:nvSpPr>
        <p:spPr>
          <a:xfrm>
            <a:off x="5495110" y="3048000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53" name="Oval 52"/>
          <p:cNvSpPr/>
          <p:nvPr/>
        </p:nvSpPr>
        <p:spPr>
          <a:xfrm>
            <a:off x="5400039" y="2466708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54" name="Oval 53"/>
          <p:cNvSpPr/>
          <p:nvPr/>
        </p:nvSpPr>
        <p:spPr>
          <a:xfrm>
            <a:off x="3594100" y="3463826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sp>
        <p:nvSpPr>
          <p:cNvPr id="55" name="Oval 54"/>
          <p:cNvSpPr/>
          <p:nvPr/>
        </p:nvSpPr>
        <p:spPr>
          <a:xfrm>
            <a:off x="3602810" y="2523311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56" name="Oval 55"/>
          <p:cNvSpPr/>
          <p:nvPr/>
        </p:nvSpPr>
        <p:spPr>
          <a:xfrm>
            <a:off x="6880497" y="3089365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cxnSp>
        <p:nvCxnSpPr>
          <p:cNvPr id="57" name="Straight Arrow Connector 56"/>
          <p:cNvCxnSpPr>
            <a:stCxn id="53" idx="6"/>
            <a:endCxn id="50" idx="1"/>
          </p:cNvCxnSpPr>
          <p:nvPr/>
        </p:nvCxnSpPr>
        <p:spPr>
          <a:xfrm flipV="1">
            <a:off x="6000929" y="2375521"/>
            <a:ext cx="962123" cy="30019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6"/>
            <a:endCxn id="54" idx="2"/>
          </p:cNvCxnSpPr>
          <p:nvPr/>
        </p:nvCxnSpPr>
        <p:spPr>
          <a:xfrm>
            <a:off x="2218145" y="2788917"/>
            <a:ext cx="1375955" cy="883912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  <a:endCxn id="51" idx="1"/>
          </p:cNvCxnSpPr>
          <p:nvPr/>
        </p:nvCxnSpPr>
        <p:spPr>
          <a:xfrm>
            <a:off x="4194990" y="3672829"/>
            <a:ext cx="1293047" cy="592444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6"/>
            <a:endCxn id="56" idx="2"/>
          </p:cNvCxnSpPr>
          <p:nvPr/>
        </p:nvCxnSpPr>
        <p:spPr>
          <a:xfrm>
            <a:off x="6096000" y="3257003"/>
            <a:ext cx="784497" cy="41365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  <a:endCxn id="52" idx="2"/>
          </p:cNvCxnSpPr>
          <p:nvPr/>
        </p:nvCxnSpPr>
        <p:spPr>
          <a:xfrm>
            <a:off x="4203700" y="2732314"/>
            <a:ext cx="1291410" cy="524689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3396342" y="2286001"/>
            <a:ext cx="4219304" cy="1177826"/>
          </a:xfrm>
          <a:prstGeom prst="flowChartAlternateProcess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08910" y="4004733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83510" y="3272231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Lock Assignment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84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1802674"/>
            <a:ext cx="1371600" cy="34460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4199" y="1802674"/>
            <a:ext cx="1410789" cy="34460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53000" y="1802672"/>
            <a:ext cx="1363889" cy="34460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57555" y="1802673"/>
            <a:ext cx="1291045" cy="34460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60000"/>
                </a:solidFill>
              </a:rPr>
              <a:t>R1                                  R2                               R3                            R4</a:t>
            </a:r>
            <a:endParaRPr lang="en-US" dirty="0">
              <a:solidFill>
                <a:srgbClr val="86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9" y="1830838"/>
            <a:ext cx="429562" cy="4295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2" y="1830838"/>
            <a:ext cx="429562" cy="4295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0" y="1830838"/>
            <a:ext cx="429562" cy="4295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967381" y="1959320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1808" y="191666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35829" y="191666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17255" y="28339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s0</a:t>
            </a:r>
          </a:p>
        </p:txBody>
      </p:sp>
      <p:sp>
        <p:nvSpPr>
          <p:cNvPr id="50" name="Oval 49"/>
          <p:cNvSpPr/>
          <p:nvPr/>
        </p:nvSpPr>
        <p:spPr>
          <a:xfrm>
            <a:off x="6858000" y="27061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51" name="Oval 50"/>
          <p:cNvSpPr/>
          <p:nvPr/>
        </p:nvSpPr>
        <p:spPr>
          <a:xfrm>
            <a:off x="5400039" y="44580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s6</a:t>
            </a:r>
          </a:p>
        </p:txBody>
      </p:sp>
      <p:sp>
        <p:nvSpPr>
          <p:cNvPr id="52" name="Oval 51"/>
          <p:cNvSpPr/>
          <p:nvPr/>
        </p:nvSpPr>
        <p:spPr>
          <a:xfrm>
            <a:off x="5334000" y="35443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53" name="Oval 52"/>
          <p:cNvSpPr/>
          <p:nvPr/>
        </p:nvSpPr>
        <p:spPr>
          <a:xfrm>
            <a:off x="5334000" y="27061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54" name="Oval 53"/>
          <p:cNvSpPr/>
          <p:nvPr/>
        </p:nvSpPr>
        <p:spPr>
          <a:xfrm>
            <a:off x="35941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sp>
        <p:nvSpPr>
          <p:cNvPr id="55" name="Oval 54"/>
          <p:cNvSpPr/>
          <p:nvPr/>
        </p:nvSpPr>
        <p:spPr>
          <a:xfrm>
            <a:off x="3581400" y="27823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56" name="Oval 55"/>
          <p:cNvSpPr/>
          <p:nvPr/>
        </p:nvSpPr>
        <p:spPr>
          <a:xfrm>
            <a:off x="6858000" y="35443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cxnSp>
        <p:nvCxnSpPr>
          <p:cNvPr id="57" name="Straight Arrow Connector 56"/>
          <p:cNvCxnSpPr>
            <a:stCxn id="53" idx="6"/>
            <a:endCxn id="50" idx="1"/>
          </p:cNvCxnSpPr>
          <p:nvPr/>
        </p:nvCxnSpPr>
        <p:spPr>
          <a:xfrm flipV="1">
            <a:off x="5934890" y="2767410"/>
            <a:ext cx="1011108" cy="147787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5"/>
            <a:endCxn id="54" idx="2"/>
          </p:cNvCxnSpPr>
          <p:nvPr/>
        </p:nvCxnSpPr>
        <p:spPr>
          <a:xfrm>
            <a:off x="2130147" y="3190704"/>
            <a:ext cx="1463953" cy="94369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  <a:endCxn id="51" idx="1"/>
          </p:cNvCxnSpPr>
          <p:nvPr/>
        </p:nvCxnSpPr>
        <p:spPr>
          <a:xfrm>
            <a:off x="4194990" y="4134397"/>
            <a:ext cx="1293047" cy="38487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6"/>
            <a:endCxn id="56" idx="2"/>
          </p:cNvCxnSpPr>
          <p:nvPr/>
        </p:nvCxnSpPr>
        <p:spPr>
          <a:xfrm>
            <a:off x="5934890" y="3753397"/>
            <a:ext cx="92311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  <a:endCxn id="52" idx="2"/>
          </p:cNvCxnSpPr>
          <p:nvPr/>
        </p:nvCxnSpPr>
        <p:spPr>
          <a:xfrm>
            <a:off x="4182290" y="2991397"/>
            <a:ext cx="1151710" cy="76200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3396342" y="2323006"/>
            <a:ext cx="4219304" cy="1639394"/>
          </a:xfrm>
          <a:prstGeom prst="flowChartAlternateProcess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65" y="2351851"/>
            <a:ext cx="415559" cy="4155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23" y="2273355"/>
            <a:ext cx="415559" cy="41555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297" y="2286000"/>
            <a:ext cx="415559" cy="4155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4" y="3128835"/>
            <a:ext cx="415559" cy="41555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65" y="3128834"/>
            <a:ext cx="415559" cy="415559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1625600" y="43825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600200" y="3650092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Lock Assignment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08CB-391F-42BD-9741-F6E0BAE212CD}" type="slidenum">
              <a:rPr lang="en-US" smtClean="0"/>
              <a:t>85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1802674"/>
            <a:ext cx="1371600" cy="34460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4199" y="1802674"/>
            <a:ext cx="1410789" cy="34460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53000" y="1802672"/>
            <a:ext cx="1363889" cy="34460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57555" y="1802673"/>
            <a:ext cx="1291045" cy="34460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4332" y="1319349"/>
            <a:ext cx="61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60000"/>
                </a:solidFill>
              </a:rPr>
              <a:t>R1                                  R2                               R3                            R4</a:t>
            </a:r>
            <a:endParaRPr lang="en-US" dirty="0">
              <a:solidFill>
                <a:srgbClr val="86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9" y="1830838"/>
            <a:ext cx="429562" cy="4295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2" y="1830838"/>
            <a:ext cx="429562" cy="4295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0" y="1830838"/>
            <a:ext cx="429562" cy="4295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967381" y="1959320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1808" y="191666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35829" y="1916668"/>
            <a:ext cx="44244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L1</a:t>
            </a:r>
            <a:endParaRPr lang="en-US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17255" y="283391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s0</a:t>
            </a:r>
          </a:p>
        </p:txBody>
      </p:sp>
      <p:sp>
        <p:nvSpPr>
          <p:cNvPr id="50" name="Oval 49"/>
          <p:cNvSpPr/>
          <p:nvPr/>
        </p:nvSpPr>
        <p:spPr>
          <a:xfrm>
            <a:off x="6858000" y="27061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s7</a:t>
            </a:r>
          </a:p>
        </p:txBody>
      </p:sp>
      <p:sp>
        <p:nvSpPr>
          <p:cNvPr id="51" name="Oval 50"/>
          <p:cNvSpPr/>
          <p:nvPr/>
        </p:nvSpPr>
        <p:spPr>
          <a:xfrm>
            <a:off x="5400039" y="4458057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s6</a:t>
            </a:r>
          </a:p>
        </p:txBody>
      </p:sp>
      <p:sp>
        <p:nvSpPr>
          <p:cNvPr id="52" name="Oval 51"/>
          <p:cNvSpPr/>
          <p:nvPr/>
        </p:nvSpPr>
        <p:spPr>
          <a:xfrm>
            <a:off x="5334000" y="35443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s5</a:t>
            </a:r>
          </a:p>
        </p:txBody>
      </p:sp>
      <p:sp>
        <p:nvSpPr>
          <p:cNvPr id="53" name="Oval 52"/>
          <p:cNvSpPr/>
          <p:nvPr/>
        </p:nvSpPr>
        <p:spPr>
          <a:xfrm>
            <a:off x="5334000" y="27061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s4</a:t>
            </a:r>
          </a:p>
        </p:txBody>
      </p:sp>
      <p:sp>
        <p:nvSpPr>
          <p:cNvPr id="54" name="Oval 53"/>
          <p:cNvSpPr/>
          <p:nvPr/>
        </p:nvSpPr>
        <p:spPr>
          <a:xfrm>
            <a:off x="3594100" y="39253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s3</a:t>
            </a:r>
          </a:p>
        </p:txBody>
      </p:sp>
      <p:sp>
        <p:nvSpPr>
          <p:cNvPr id="55" name="Oval 54"/>
          <p:cNvSpPr/>
          <p:nvPr/>
        </p:nvSpPr>
        <p:spPr>
          <a:xfrm>
            <a:off x="3581400" y="27823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s2</a:t>
            </a:r>
          </a:p>
        </p:txBody>
      </p:sp>
      <p:sp>
        <p:nvSpPr>
          <p:cNvPr id="56" name="Oval 55"/>
          <p:cNvSpPr/>
          <p:nvPr/>
        </p:nvSpPr>
        <p:spPr>
          <a:xfrm>
            <a:off x="6858000" y="3544394"/>
            <a:ext cx="600890" cy="4180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74747"/>
                </a:solidFill>
              </a:rPr>
              <a:t>s8</a:t>
            </a:r>
          </a:p>
        </p:txBody>
      </p:sp>
      <p:cxnSp>
        <p:nvCxnSpPr>
          <p:cNvPr id="57" name="Straight Arrow Connector 56"/>
          <p:cNvCxnSpPr>
            <a:stCxn id="53" idx="6"/>
            <a:endCxn id="50" idx="1"/>
          </p:cNvCxnSpPr>
          <p:nvPr/>
        </p:nvCxnSpPr>
        <p:spPr>
          <a:xfrm flipV="1">
            <a:off x="5934890" y="2767410"/>
            <a:ext cx="1011108" cy="147787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5"/>
            <a:endCxn id="54" idx="2"/>
          </p:cNvCxnSpPr>
          <p:nvPr/>
        </p:nvCxnSpPr>
        <p:spPr>
          <a:xfrm>
            <a:off x="2130147" y="3190704"/>
            <a:ext cx="1463953" cy="94369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  <a:endCxn id="51" idx="1"/>
          </p:cNvCxnSpPr>
          <p:nvPr/>
        </p:nvCxnSpPr>
        <p:spPr>
          <a:xfrm>
            <a:off x="4194990" y="4134397"/>
            <a:ext cx="1293047" cy="38487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6"/>
            <a:endCxn id="56" idx="2"/>
          </p:cNvCxnSpPr>
          <p:nvPr/>
        </p:nvCxnSpPr>
        <p:spPr>
          <a:xfrm>
            <a:off x="5934890" y="3753397"/>
            <a:ext cx="92311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  <a:endCxn id="52" idx="2"/>
          </p:cNvCxnSpPr>
          <p:nvPr/>
        </p:nvCxnSpPr>
        <p:spPr>
          <a:xfrm>
            <a:off x="4182290" y="2991397"/>
            <a:ext cx="1151710" cy="76200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3396342" y="2323006"/>
            <a:ext cx="4219304" cy="1639394"/>
          </a:xfrm>
          <a:prstGeom prst="flowChartAlternateProcess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65" y="2351851"/>
            <a:ext cx="415559" cy="4155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23" y="2273355"/>
            <a:ext cx="415559" cy="41555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297" y="2286000"/>
            <a:ext cx="415559" cy="4155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4" y="3128835"/>
            <a:ext cx="415559" cy="41555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65" y="3128834"/>
            <a:ext cx="415559" cy="415559"/>
          </a:xfrm>
          <a:prstGeom prst="rect">
            <a:avLst/>
          </a:prstGeom>
        </p:spPr>
      </p:pic>
      <p:sp>
        <p:nvSpPr>
          <p:cNvPr id="40" name="Rounded Rectangular Callout 39"/>
          <p:cNvSpPr/>
          <p:nvPr/>
        </p:nvSpPr>
        <p:spPr>
          <a:xfrm>
            <a:off x="6109788" y="4952999"/>
            <a:ext cx="2063934" cy="1815351"/>
          </a:xfrm>
          <a:prstGeom prst="wedgeRoundRectCallout">
            <a:avLst>
              <a:gd name="adj1" fmla="val -45640"/>
              <a:gd name="adj2" fmla="val -10957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Per-object locks and transformations</a:t>
            </a:r>
          </a:p>
        </p:txBody>
      </p:sp>
      <p:sp>
        <p:nvSpPr>
          <p:cNvPr id="44" name="Oval 43"/>
          <p:cNvSpPr/>
          <p:nvPr/>
        </p:nvSpPr>
        <p:spPr>
          <a:xfrm>
            <a:off x="1625600" y="4382594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s9</a:t>
            </a:r>
            <a:endParaRPr lang="en-US" b="1" dirty="0">
              <a:solidFill>
                <a:srgbClr val="474747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600200" y="3650092"/>
            <a:ext cx="600890" cy="4180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74747"/>
                </a:solidFill>
              </a:rPr>
              <a:t>s1</a:t>
            </a:r>
            <a:endParaRPr lang="en-US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Use of static locks</a:t>
            </a:r>
          </a:p>
          <a:p>
            <a:pPr marL="411480" lvl="1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Chimera, Lee et al., PLDI 2012</a:t>
            </a:r>
          </a:p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Use of static analysis</a:t>
            </a:r>
          </a:p>
          <a:p>
            <a:pPr lvl="1"/>
            <a:r>
              <a:rPr lang="en-US" sz="2400" dirty="0">
                <a:latin typeface="Aparajita" pitchFamily="34" charset="0"/>
                <a:cs typeface="Aparajita" pitchFamily="34" charset="0"/>
              </a:rPr>
              <a:t>Static Conflict Analysis for Multi-Threaded Object-Oriented Programs, Von </a:t>
            </a:r>
            <a:r>
              <a:rPr lang="en-US" sz="2400" dirty="0" err="1">
                <a:latin typeface="Aparajita" pitchFamily="34" charset="0"/>
                <a:cs typeface="Aparajita" pitchFamily="34" charset="0"/>
              </a:rPr>
              <a:t>Praun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 and Gross, PLDI, 2003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lvl="1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Goldilocks,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Elmas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et al., PLDI 2007.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lvl="1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Red Card, Flanagan and Freund, ECOOP 2013</a:t>
            </a:r>
          </a:p>
          <a:p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Hybridizing locks</a:t>
            </a:r>
            <a:endParaRPr lang="en-US" sz="2400" i="1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Hybrid Tracking, Cao </a:t>
            </a:r>
            <a:r>
              <a:rPr lang="en-US" sz="2400" dirty="0">
                <a:latin typeface="Aparajita" pitchFamily="34" charset="0"/>
                <a:cs typeface="Aparajita" pitchFamily="34" charset="0"/>
              </a:rPr>
              <a:t>et al.,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WODET 2014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lvl="1"/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lvl="1"/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lvl="1"/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lvl="1"/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pPr marL="411480" lvl="1" indent="0"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2400" dirty="0">
                <a:latin typeface="Aparajita" pitchFamily="34" charset="0"/>
                <a:cs typeface="Aparajita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434457"/>
              </p:ext>
            </p:extLst>
          </p:nvPr>
        </p:nvGraphicFramePr>
        <p:xfrm>
          <a:off x="533400" y="1524000"/>
          <a:ext cx="716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1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Stronger Memory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74" y="1371600"/>
            <a:ext cx="7620000" cy="4800600"/>
          </a:xfrm>
        </p:spPr>
        <p:txBody>
          <a:bodyPr>
            <a:normAutofit lnSpcReduction="10000"/>
          </a:bodyPr>
          <a:lstStyle/>
          <a:p>
            <a:endParaRPr lang="en-US" sz="3000" dirty="0" smtClean="0">
              <a:latin typeface="Aparajita" pitchFamily="34" charset="0"/>
              <a:cs typeface="Aparajita" pitchFamily="34" charset="0"/>
            </a:endParaRPr>
          </a:p>
          <a:p>
            <a:pPr marL="114300" indent="0">
              <a:buNone/>
            </a:pPr>
            <a:r>
              <a:rPr lang="en-US" sz="3200" dirty="0">
                <a:latin typeface="Aparajita" pitchFamily="34" charset="0"/>
                <a:cs typeface="Aparajita" pitchFamily="34" charset="0"/>
              </a:rPr>
              <a:t>“The inability to define reasonable semantics for programs with data races is not just a theoretical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shortcoming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, but a fundamental hole in the foundation of our languages and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systems…”</a:t>
            </a:r>
          </a:p>
          <a:p>
            <a:pPr marL="114300" indent="0">
              <a:buNone/>
            </a:pP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Give better semantics to programs with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d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ata races</a:t>
            </a: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Stronger memory models</a:t>
            </a:r>
          </a:p>
          <a:p>
            <a:pPr marL="114300" indent="0">
              <a:buNone/>
            </a:pP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			– </a:t>
            </a:r>
            <a:r>
              <a:rPr lang="en-US" sz="3200" dirty="0" err="1" smtClean="0">
                <a:latin typeface="Aparajita" pitchFamily="34" charset="0"/>
                <a:cs typeface="Aparajita" pitchFamily="34" charset="0"/>
              </a:rPr>
              <a:t>Adve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 and Boehm, CACM, 2010</a:t>
            </a:r>
            <a:endParaRPr lang="en-US" sz="32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1C88-E8EC-4B74-AEC5-4E72F6E72D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</a:schemeClr>
          </a:gs>
          <a:gs pos="75000">
            <a:schemeClr val="phClr">
              <a:shade val="100000"/>
              <a:satMod val="115000"/>
            </a:schemeClr>
          </a:gs>
          <a:gs pos="100000">
            <a:schemeClr val="phClr">
              <a:shade val="70000"/>
              <a:satMod val="130000"/>
            </a:schemeClr>
          </a:gs>
        </a:gsLst>
        <a:path path="circle">
          <a:fillToRect l="20000" t="50000" r="100000" b="50000"/>
        </a:path>
      </a:gradFill>
      <a:blipFill rotWithShape="1">
        <a:blip xmlns:r="http://schemas.openxmlformats.org/officeDocument/2006/relationships" r:embed="rId1">
          <a:duotone>
            <a:schemeClr val="phClr">
              <a:tint val="97000"/>
            </a:schemeClr>
            <a:schemeClr val="phClr">
              <a:shade val="96000"/>
            </a:schemeClr>
          </a:duotone>
        </a:blip>
        <a:tile tx="0" ty="0" sx="32000" sy="32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</a:schemeClr>
          </a:gs>
          <a:gs pos="75000">
            <a:schemeClr val="phClr">
              <a:shade val="100000"/>
              <a:satMod val="115000"/>
            </a:schemeClr>
          </a:gs>
          <a:gs pos="100000">
            <a:schemeClr val="phClr">
              <a:shade val="70000"/>
              <a:satMod val="130000"/>
            </a:schemeClr>
          </a:gs>
        </a:gsLst>
        <a:path path="circle">
          <a:fillToRect l="20000" t="50000" r="100000" b="50000"/>
        </a:path>
      </a:gradFill>
      <a:blipFill rotWithShape="1">
        <a:blip xmlns:r="http://schemas.openxmlformats.org/officeDocument/2006/relationships" r:embed="rId1">
          <a:duotone>
            <a:schemeClr val="phClr">
              <a:tint val="97000"/>
            </a:schemeClr>
            <a:schemeClr val="phClr">
              <a:shade val="96000"/>
            </a:schemeClr>
          </a:duotone>
        </a:blip>
        <a:tile tx="0" ty="0" sx="32000" sy="32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</a:schemeClr>
          </a:gs>
          <a:gs pos="75000">
            <a:schemeClr val="phClr">
              <a:shade val="100000"/>
              <a:satMod val="115000"/>
            </a:schemeClr>
          </a:gs>
          <a:gs pos="100000">
            <a:schemeClr val="phClr">
              <a:shade val="70000"/>
              <a:satMod val="130000"/>
            </a:schemeClr>
          </a:gs>
        </a:gsLst>
        <a:path path="circle">
          <a:fillToRect l="20000" t="50000" r="100000" b="50000"/>
        </a:path>
      </a:gradFill>
      <a:blipFill rotWithShape="1">
        <a:blip xmlns:r="http://schemas.openxmlformats.org/officeDocument/2006/relationships" r:embed="rId1">
          <a:duotone>
            <a:schemeClr val="phClr">
              <a:tint val="97000"/>
            </a:schemeClr>
            <a:schemeClr val="phClr">
              <a:shade val="96000"/>
            </a:schemeClr>
          </a:duotone>
        </a:blip>
        <a:tile tx="0" ty="0" sx="32000" sy="32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2200</Words>
  <Application>Microsoft Office PowerPoint</Application>
  <PresentationFormat>On-screen Show (4:3)</PresentationFormat>
  <Paragraphs>1072</Paragraphs>
  <Slides>87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Adjacency</vt:lpstr>
      <vt:lpstr>1_Adjacency</vt:lpstr>
      <vt:lpstr>PowerPoint Presentation</vt:lpstr>
      <vt:lpstr>Programming Language Semantics? </vt:lpstr>
      <vt:lpstr>Weak Semantics</vt:lpstr>
      <vt:lpstr>Weak Semantics</vt:lpstr>
      <vt:lpstr>Weak Semantics</vt:lpstr>
      <vt:lpstr>Weak Semantics</vt:lpstr>
      <vt:lpstr>Weak Semantics</vt:lpstr>
      <vt:lpstr>Java Memory Model</vt:lpstr>
      <vt:lpstr>Need for Stronger Memory Models</vt:lpstr>
      <vt:lpstr>Memory Models: Run-time cost vs Strength</vt:lpstr>
      <vt:lpstr>Memory Models: Run-time cost vs Strength</vt:lpstr>
      <vt:lpstr>Statically Bounded Region Serializability (SBRS)</vt:lpstr>
      <vt:lpstr>Statically Bounded Region Serializability (SBRS)</vt:lpstr>
      <vt:lpstr>Statically Bounded Region Serializability (SBRS)</vt:lpstr>
      <vt:lpstr>Statically Bounded Region Serializability (SBRS)</vt:lpstr>
      <vt:lpstr>Overview</vt:lpstr>
      <vt:lpstr>Enforcement of SBRS</vt:lpstr>
      <vt:lpstr>Enforcement of SBRS</vt:lpstr>
      <vt:lpstr>Enforcement of SBRS</vt:lpstr>
      <vt:lpstr>Enforcement of SBRS</vt:lpstr>
      <vt:lpstr>Enforcement of SBRS</vt:lpstr>
      <vt:lpstr>PowerPoint Presentation</vt:lpstr>
      <vt:lpstr>SBRS  with Dynamic Locks</vt:lpstr>
      <vt:lpstr>SBRS  with Dynamic Locks</vt:lpstr>
      <vt:lpstr>SBRS  with Dynamic Locks</vt:lpstr>
      <vt:lpstr>SBRS  with Dynamic Locks</vt:lpstr>
      <vt:lpstr>SBRS  with Dynamic Locks</vt:lpstr>
      <vt:lpstr>Experimental Methodology</vt:lpstr>
      <vt:lpstr>Implementation and Evaluation</vt:lpstr>
      <vt:lpstr>Run-time Performance</vt:lpstr>
      <vt:lpstr>Run-time Performance</vt:lpstr>
      <vt:lpstr>Run-time Performance</vt:lpstr>
      <vt:lpstr>EnfoRSer with Static Locks</vt:lpstr>
      <vt:lpstr>PowerPoint Presentation</vt:lpstr>
      <vt:lpstr>SBRS  with  Locks on Static Sites</vt:lpstr>
      <vt:lpstr>SBRS  with  Locks on Static Sites</vt:lpstr>
      <vt:lpstr>SBRS  with  Locks on Static Sites</vt:lpstr>
      <vt:lpstr>SBRS  with  Locks on Static Sites</vt:lpstr>
      <vt:lpstr>SBRS  with  Locks on Static Sites</vt:lpstr>
      <vt:lpstr>SBRS  with  Locks on Static Sites</vt:lpstr>
      <vt:lpstr>EnfoRSer-S </vt:lpstr>
      <vt:lpstr>EnfoRSer-S </vt:lpstr>
      <vt:lpstr>EnfoRSer-S </vt:lpstr>
      <vt:lpstr>EnfoRSer-S </vt:lpstr>
      <vt:lpstr>EnfoRSer-S </vt:lpstr>
      <vt:lpstr>EnfoRSer-S </vt:lpstr>
      <vt:lpstr>EnfoRSer-S </vt:lpstr>
      <vt:lpstr>EnfoRSer-S </vt:lpstr>
      <vt:lpstr>EnfoRSer-S </vt:lpstr>
      <vt:lpstr>EnfoRSer-S </vt:lpstr>
      <vt:lpstr>EnfoRSer-S </vt:lpstr>
      <vt:lpstr>EnfoRSer-S </vt:lpstr>
      <vt:lpstr>EnfoRSer-S </vt:lpstr>
      <vt:lpstr>Run-time Performance</vt:lpstr>
      <vt:lpstr>Run-time Performance</vt:lpstr>
      <vt:lpstr>Run-time Performance</vt:lpstr>
      <vt:lpstr>Hybridizing Locks</vt:lpstr>
      <vt:lpstr>PowerPoint Presentation</vt:lpstr>
      <vt:lpstr>Run-time Performance</vt:lpstr>
      <vt:lpstr>Run-time Performance</vt:lpstr>
      <vt:lpstr>Run-time Performance</vt:lpstr>
      <vt:lpstr>Run-time Performance</vt:lpstr>
      <vt:lpstr>Hybridizing Locks</vt:lpstr>
      <vt:lpstr>EnfoRSer-H </vt:lpstr>
      <vt:lpstr>Two-iteration Methodology</vt:lpstr>
      <vt:lpstr>Assignment Algorithm</vt:lpstr>
      <vt:lpstr>PowerPoint Presentation</vt:lpstr>
      <vt:lpstr>Assignment Algorithm</vt:lpstr>
      <vt:lpstr>Assignment Algorithm</vt:lpstr>
      <vt:lpstr>Assignment Algorithm</vt:lpstr>
      <vt:lpstr>Assignment Algorithm</vt:lpstr>
      <vt:lpstr>Assignment Algorithm</vt:lpstr>
      <vt:lpstr>Assignment Algorithm</vt:lpstr>
      <vt:lpstr>Assignment Algorithm</vt:lpstr>
      <vt:lpstr>Assignment Algorithm</vt:lpstr>
      <vt:lpstr>Assignment Algorithm</vt:lpstr>
      <vt:lpstr>Assignment Algorithm</vt:lpstr>
      <vt:lpstr>Assignment Algorithm</vt:lpstr>
      <vt:lpstr>Assignment Algorithm</vt:lpstr>
      <vt:lpstr>Assignment Algorithm</vt:lpstr>
      <vt:lpstr>Lock Assignment</vt:lpstr>
      <vt:lpstr>Lock Assignment</vt:lpstr>
      <vt:lpstr>Lock Assignment</vt:lpstr>
      <vt:lpstr>Lock Assignment</vt:lpstr>
      <vt:lpstr>Lock Assignment</vt:lpstr>
      <vt:lpstr>Related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</dc:creator>
  <cp:lastModifiedBy>Aritra</cp:lastModifiedBy>
  <cp:revision>993</cp:revision>
  <dcterms:created xsi:type="dcterms:W3CDTF">2015-08-19T18:58:45Z</dcterms:created>
  <dcterms:modified xsi:type="dcterms:W3CDTF">2015-09-15T14:23:18Z</dcterms:modified>
</cp:coreProperties>
</file>