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4EC2-E4D8-1044-AEDE-911BF91A6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024-628F-734A-A52A-5CB91729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B743-2ACD-C047-997C-DD2C285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F41C-4A28-864C-BC37-F110A18A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8D3C-AA0B-6C4E-B410-CA17A26D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B5AF-F140-8A4F-939A-9DE97EA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E2914-1B21-2C4D-AE9C-A135DAD95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C5A2-C80D-E44C-9AA9-F2961CAE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0A9B-4DB6-B74C-8870-CFBD71F6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B2B2-64D5-D949-9E50-DBAF7DDA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740EB-A1A1-9F4D-A2E0-A5AF50658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B651F-6297-4A43-9966-B03612F68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6CCB-58FA-D340-A2AC-46929228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BC5E-A9F6-2F45-9610-DEBE9A14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3DD1-A7B6-E84E-AB68-35816299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E6E4-71FE-2F4D-B3B1-D45B9713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A269-7AA3-2B41-B9A7-FD00CD16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7F99-FC84-6647-9624-0183A81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AFC1-378B-C440-9260-F04409C1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4432C-80DA-9B47-8AAF-700587A8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6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20C4-8AE5-3A46-9629-665A50AA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2174-850D-8644-B1DD-60416506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CF51-F2B5-434A-AFD5-A084BE04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AC89-F063-BC4F-9E61-D69F269D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1081-8C58-3D4B-AE31-24514A1A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3EFB-32B5-114A-B49E-069B51B8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BEF7-A113-064D-8B39-DD16E453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F846-46BA-4A47-AEDC-D1F5D0192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22CB6-9D78-9242-BD5D-3ABA5467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C0F40-7AEB-9944-BC39-1710BAA2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218B0-1565-4F45-8744-644F4B4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6D01-AB13-5F45-9B15-EE1CFAF3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4C9CB-91DB-804B-8A7E-31E861C9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12D64-5F9D-B147-92E3-5CC1CB502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6C7F3-F5CF-9144-8E9E-FD4B74ECB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1CBC2-6EBA-DD4C-885B-92D272AEE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F0ECA-3D1C-FE4D-9B82-A2813FF7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1C03B-B878-5646-9B5C-3CE0A7CE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2C4B9-4063-7947-8462-727CE84E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CA03-7BBF-F24D-A2E9-656AE983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516C0-4F22-0E49-A688-D3A9DC1B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36E15-452E-FB42-8FC1-6C6B19CF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6DD31-2C23-6444-B42B-067A373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85FBF-0A0C-7C4C-A80F-D0CE850D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EBC83-EBB3-A741-98E1-6254D097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A0517-3AC0-6042-AFD9-6D5E420E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1798-9E41-D34A-A0F0-689AFA15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1708-1D64-8C41-83CB-8CBC38A8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07C00-648F-B645-8157-DCABAB74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285C6-0145-D940-95C3-CAE9B267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5539A-519F-8F4A-9E06-65F5920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69F27-CB2F-6647-BAA6-96C4AA4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FEFD-551C-754B-A427-F53152BD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D289D-C511-2548-944C-811E5C996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73EA2-DC88-294F-AE60-032AF2E02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9175-481A-7342-BB51-C213471F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8B94-50E8-E444-81D7-2D29B6A2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43D2-B292-C14E-B201-53250AF6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F08E-DDCA-0848-89F8-CC909139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E6B9-A3DC-F642-9150-3943B03F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9392-017F-2E4D-A943-F29176E77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7FE8-E532-624D-91F3-83E3A1EAB5F4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C896-0E80-3A41-939F-A203785F0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3C325-A191-5F4D-906F-26FCC9EA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4969-3DAB-5942-8A96-3EDBAFC4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42F5-3FC6-C54F-9137-B3214C608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06041-3219-044F-ABA8-39C8C59E7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/var/folders/xz/4sxhkfh55j9_2143psdj81rh0000gn/T/com.microsoft.Word/Content.MSO/575D61A1.tmp">
            <a:extLst>
              <a:ext uri="{FF2B5EF4-FFF2-40B4-BE49-F238E27FC236}">
                <a16:creationId xmlns:a16="http://schemas.microsoft.com/office/drawing/2014/main" id="{BBF45A2B-78B5-A141-8F09-DAF6FA5687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80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456F-8C13-304E-9ADD-F444B5EA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EC28-132A-FF4D-B001-12EED2D4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/var/folders/xz/4sxhkfh55j9_2143psdj81rh0000gn/T/com.microsoft.Word/Content.MSO/53B0607D.tmp">
            <a:extLst>
              <a:ext uri="{FF2B5EF4-FFF2-40B4-BE49-F238E27FC236}">
                <a16:creationId xmlns:a16="http://schemas.microsoft.com/office/drawing/2014/main" id="{1BF076D9-7B3B-E648-BBA6-ECBF4BA6A0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06"/>
            <a:ext cx="12192000" cy="6823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7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8C5D-F292-DA4F-A950-C8D9267B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E7B1-D090-124B-9B6F-71C3A432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/var/folders/xz/4sxhkfh55j9_2143psdj81rh0000gn/T/com.microsoft.Word/Content.MSO/7C64DF6C.tmp">
            <a:extLst>
              <a:ext uri="{FF2B5EF4-FFF2-40B4-BE49-F238E27FC236}">
                <a16:creationId xmlns:a16="http://schemas.microsoft.com/office/drawing/2014/main" id="{78F72ACB-2B72-A84D-9E44-EC1B8854FC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15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3CB-50AF-FB4F-A03C-70D72A6C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7CF1-A103-BD44-8456-CB1D63A5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/var/folders/xz/4sxhkfh55j9_2143psdj81rh0000gn/T/com.microsoft.Word/Content.MSO/F29BB45A.tmp">
            <a:extLst>
              <a:ext uri="{FF2B5EF4-FFF2-40B4-BE49-F238E27FC236}">
                <a16:creationId xmlns:a16="http://schemas.microsoft.com/office/drawing/2014/main" id="{9EA8F048-9E3C-DE48-B115-3F3BEBEC56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28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MOY</dc:creator>
  <cp:lastModifiedBy>Jean-François MOY</cp:lastModifiedBy>
  <cp:revision>1</cp:revision>
  <dcterms:created xsi:type="dcterms:W3CDTF">2020-04-24T04:09:54Z</dcterms:created>
  <dcterms:modified xsi:type="dcterms:W3CDTF">2020-04-24T04:11:36Z</dcterms:modified>
</cp:coreProperties>
</file>