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4"/>
    <p:sldMasterId id="2147483739" r:id="rId5"/>
  </p:sldMasterIdLst>
  <p:notesMasterIdLst>
    <p:notesMasterId r:id="rId14"/>
  </p:notesMasterIdLst>
  <p:sldIdLst>
    <p:sldId id="346" r:id="rId6"/>
    <p:sldId id="801" r:id="rId7"/>
    <p:sldId id="797" r:id="rId8"/>
    <p:sldId id="793" r:id="rId9"/>
    <p:sldId id="799" r:id="rId10"/>
    <p:sldId id="805" r:id="rId11"/>
    <p:sldId id="804" r:id="rId12"/>
    <p:sldId id="27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4" userDrawn="1">
          <p15:clr>
            <a:srgbClr val="A4A3A4"/>
          </p15:clr>
        </p15:guide>
        <p15:guide id="2" pos="884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4" orient="horz" pos="599" userDrawn="1">
          <p15:clr>
            <a:srgbClr val="A4A3A4"/>
          </p15:clr>
        </p15:guide>
        <p15:guide id="5" orient="horz" pos="1416" userDrawn="1">
          <p15:clr>
            <a:srgbClr val="A4A3A4"/>
          </p15:clr>
        </p15:guide>
        <p15:guide id="6" orient="horz" pos="2414" userDrawn="1">
          <p15:clr>
            <a:srgbClr val="A4A3A4"/>
          </p15:clr>
        </p15:guide>
        <p15:guide id="7" pos="4218" userDrawn="1">
          <p15:clr>
            <a:srgbClr val="A4A3A4"/>
          </p15:clr>
        </p15:guide>
        <p15:guide id="8" pos="3765" userDrawn="1">
          <p15:clr>
            <a:srgbClr val="A4A3A4"/>
          </p15:clr>
        </p15:guide>
        <p15:guide id="9" pos="1406" userDrawn="1">
          <p15:clr>
            <a:srgbClr val="A4A3A4"/>
          </p15:clr>
        </p15:guide>
        <p15:guide id="10" pos="544" userDrawn="1">
          <p15:clr>
            <a:srgbClr val="A4A3A4"/>
          </p15:clr>
        </p15:guide>
        <p15:guide id="11" orient="horz" pos="2981" userDrawn="1">
          <p15:clr>
            <a:srgbClr val="A4A3A4"/>
          </p15:clr>
        </p15:guide>
        <p15:guide id="12" orient="horz" pos="1711" userDrawn="1">
          <p15:clr>
            <a:srgbClr val="A4A3A4"/>
          </p15:clr>
        </p15:guide>
        <p15:guide id="13" pos="431" userDrawn="1">
          <p15:clr>
            <a:srgbClr val="A4A3A4"/>
          </p15:clr>
        </p15:guide>
        <p15:guide id="14" pos="4332" userDrawn="1">
          <p15:clr>
            <a:srgbClr val="A4A3A4"/>
          </p15:clr>
        </p15:guide>
        <p15:guide id="15" orient="horz" pos="1824" userDrawn="1">
          <p15:clr>
            <a:srgbClr val="A4A3A4"/>
          </p15:clr>
        </p15:guide>
        <p15:guide id="16" orient="horz" pos="2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0000FF"/>
    <a:srgbClr val="FF0000"/>
    <a:srgbClr val="B4C7E7"/>
    <a:srgbClr val="99CCFF"/>
    <a:srgbClr val="FF9900"/>
    <a:srgbClr val="0C0C0C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222B7-AAEE-48D2-9AA5-F024A7AE86BF}" v="54" dt="2020-04-30T18:06:52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234"/>
        <p:guide pos="884"/>
        <p:guide pos="1519"/>
        <p:guide orient="horz" pos="599"/>
        <p:guide orient="horz" pos="1416"/>
        <p:guide orient="horz" pos="2414"/>
        <p:guide pos="4218"/>
        <p:guide pos="3765"/>
        <p:guide pos="1406"/>
        <p:guide pos="544"/>
        <p:guide orient="horz" pos="2981"/>
        <p:guide orient="horz" pos="1711"/>
        <p:guide pos="431"/>
        <p:guide pos="4332"/>
        <p:guide orient="horz" pos="1824"/>
        <p:guide orient="horz" pos="22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Roberto Da Silva" userId="c8e16f17-6b0e-44a5-a24a-5bd5163bf14f" providerId="ADAL" clId="{F52339F2-C304-4584-AD5B-5B63990E405E}"/>
    <pc:docChg chg="custSel addSld delSld modSld">
      <pc:chgData name="Edson Roberto Da Silva" userId="c8e16f17-6b0e-44a5-a24a-5bd5163bf14f" providerId="ADAL" clId="{F52339F2-C304-4584-AD5B-5B63990E405E}" dt="2020-04-30T18:07:04.034" v="2684" actId="404"/>
      <pc:docMkLst>
        <pc:docMk/>
      </pc:docMkLst>
      <pc:sldChg chg="modSp">
        <pc:chgData name="Edson Roberto Da Silva" userId="c8e16f17-6b0e-44a5-a24a-5bd5163bf14f" providerId="ADAL" clId="{F52339F2-C304-4584-AD5B-5B63990E405E}" dt="2020-04-30T18:02:32.143" v="2556" actId="20577"/>
        <pc:sldMkLst>
          <pc:docMk/>
          <pc:sldMk cId="3169986506" sldId="793"/>
        </pc:sldMkLst>
        <pc:spChg chg="mod">
          <ac:chgData name="Edson Roberto Da Silva" userId="c8e16f17-6b0e-44a5-a24a-5bd5163bf14f" providerId="ADAL" clId="{F52339F2-C304-4584-AD5B-5B63990E405E}" dt="2020-04-30T18:02:32.143" v="2556" actId="20577"/>
          <ac:spMkLst>
            <pc:docMk/>
            <pc:sldMk cId="3169986506" sldId="793"/>
            <ac:spMk id="25" creationId="{9ADB36EA-9C72-4982-A216-75D44D519662}"/>
          </ac:spMkLst>
        </pc:spChg>
      </pc:sldChg>
      <pc:sldChg chg="del">
        <pc:chgData name="Edson Roberto Da Silva" userId="c8e16f17-6b0e-44a5-a24a-5bd5163bf14f" providerId="ADAL" clId="{F52339F2-C304-4584-AD5B-5B63990E405E}" dt="2020-04-30T17:33:01.388" v="1869" actId="2696"/>
        <pc:sldMkLst>
          <pc:docMk/>
          <pc:sldMk cId="1436926671" sldId="796"/>
        </pc:sldMkLst>
      </pc:sldChg>
      <pc:sldChg chg="del">
        <pc:chgData name="Edson Roberto Da Silva" userId="c8e16f17-6b0e-44a5-a24a-5bd5163bf14f" providerId="ADAL" clId="{F52339F2-C304-4584-AD5B-5B63990E405E}" dt="2020-04-30T16:00:55.136" v="12" actId="2696"/>
        <pc:sldMkLst>
          <pc:docMk/>
          <pc:sldMk cId="4242089090" sldId="798"/>
        </pc:sldMkLst>
      </pc:sldChg>
      <pc:sldChg chg="addSp delSp modSp">
        <pc:chgData name="Edson Roberto Da Silva" userId="c8e16f17-6b0e-44a5-a24a-5bd5163bf14f" providerId="ADAL" clId="{F52339F2-C304-4584-AD5B-5B63990E405E}" dt="2020-04-30T17:51:26.982" v="2040" actId="6549"/>
        <pc:sldMkLst>
          <pc:docMk/>
          <pc:sldMk cId="3753865751" sldId="799"/>
        </pc:sldMkLst>
        <pc:spChg chg="del">
          <ac:chgData name="Edson Roberto Da Silva" userId="c8e16f17-6b0e-44a5-a24a-5bd5163bf14f" providerId="ADAL" clId="{F52339F2-C304-4584-AD5B-5B63990E405E}" dt="2020-04-30T16:00:57.961" v="13" actId="478"/>
          <ac:spMkLst>
            <pc:docMk/>
            <pc:sldMk cId="3753865751" sldId="799"/>
            <ac:spMk id="2" creationId="{8E59FE87-E12C-43F3-AB10-2173965583D4}"/>
          </ac:spMkLst>
        </pc:spChg>
        <pc:spChg chg="add del">
          <ac:chgData name="Edson Roberto Da Silva" userId="c8e16f17-6b0e-44a5-a24a-5bd5163bf14f" providerId="ADAL" clId="{F52339F2-C304-4584-AD5B-5B63990E405E}" dt="2020-04-30T16:28:13.445" v="693"/>
          <ac:spMkLst>
            <pc:docMk/>
            <pc:sldMk cId="3753865751" sldId="799"/>
            <ac:spMk id="3" creationId="{52043AEA-C9B1-41C9-9C7D-572C46C58EA5}"/>
          </ac:spMkLst>
        </pc:spChg>
        <pc:spChg chg="add mod">
          <ac:chgData name="Edson Roberto Da Silva" userId="c8e16f17-6b0e-44a5-a24a-5bd5163bf14f" providerId="ADAL" clId="{F52339F2-C304-4584-AD5B-5B63990E405E}" dt="2020-04-30T16:02:00.577" v="154" actId="1076"/>
          <ac:spMkLst>
            <pc:docMk/>
            <pc:sldMk cId="3753865751" sldId="799"/>
            <ac:spMk id="15" creationId="{531FEADD-A471-4BE3-96EA-C1B9CAAF183F}"/>
          </ac:spMkLst>
        </pc:spChg>
        <pc:spChg chg="add mod">
          <ac:chgData name="Edson Roberto Da Silva" userId="c8e16f17-6b0e-44a5-a24a-5bd5163bf14f" providerId="ADAL" clId="{F52339F2-C304-4584-AD5B-5B63990E405E}" dt="2020-04-30T17:51:26.982" v="2040" actId="6549"/>
          <ac:spMkLst>
            <pc:docMk/>
            <pc:sldMk cId="3753865751" sldId="799"/>
            <ac:spMk id="17" creationId="{2E27B575-9846-41D0-A6E3-B9458FFE5F50}"/>
          </ac:spMkLst>
        </pc:spChg>
        <pc:spChg chg="mod">
          <ac:chgData name="Edson Roberto Da Silva" userId="c8e16f17-6b0e-44a5-a24a-5bd5163bf14f" providerId="ADAL" clId="{F52339F2-C304-4584-AD5B-5B63990E405E}" dt="2020-04-30T16:02:16.724" v="155" actId="1076"/>
          <ac:spMkLst>
            <pc:docMk/>
            <pc:sldMk cId="3753865751" sldId="799"/>
            <ac:spMk id="29" creationId="{4ED03039-7BAE-4E3D-8426-4DEDDD526D32}"/>
          </ac:spMkLst>
        </pc:spChg>
      </pc:sldChg>
      <pc:sldChg chg="addSp delSp modSp del">
        <pc:chgData name="Edson Roberto Da Silva" userId="c8e16f17-6b0e-44a5-a24a-5bd5163bf14f" providerId="ADAL" clId="{F52339F2-C304-4584-AD5B-5B63990E405E}" dt="2020-04-30T17:33:05.732" v="1870" actId="2696"/>
        <pc:sldMkLst>
          <pc:docMk/>
          <pc:sldMk cId="2214577128" sldId="802"/>
        </pc:sldMkLst>
        <pc:spChg chg="add del mod">
          <ac:chgData name="Edson Roberto Da Silva" userId="c8e16f17-6b0e-44a5-a24a-5bd5163bf14f" providerId="ADAL" clId="{F52339F2-C304-4584-AD5B-5B63990E405E}" dt="2020-04-30T16:04:51.693" v="175"/>
          <ac:spMkLst>
            <pc:docMk/>
            <pc:sldMk cId="2214577128" sldId="802"/>
            <ac:spMk id="2" creationId="{B2A372BF-3300-4286-BAAF-3E3B0F04E079}"/>
          </ac:spMkLst>
        </pc:spChg>
        <pc:graphicFrameChg chg="mod modGraphic">
          <ac:chgData name="Edson Roberto Da Silva" userId="c8e16f17-6b0e-44a5-a24a-5bd5163bf14f" providerId="ADAL" clId="{F52339F2-C304-4584-AD5B-5B63990E405E}" dt="2020-04-30T16:05:01.408" v="176"/>
          <ac:graphicFrameMkLst>
            <pc:docMk/>
            <pc:sldMk cId="2214577128" sldId="802"/>
            <ac:graphicFrameMk id="16" creationId="{09981486-FD63-4A8A-B450-1585C81D2EBC}"/>
          </ac:graphicFrameMkLst>
        </pc:graphicFrameChg>
        <pc:picChg chg="add mod">
          <ac:chgData name="Edson Roberto Da Silva" userId="c8e16f17-6b0e-44a5-a24a-5bd5163bf14f" providerId="ADAL" clId="{F52339F2-C304-4584-AD5B-5B63990E405E}" dt="2020-04-30T16:04:43.750" v="173" actId="1076"/>
          <ac:picMkLst>
            <pc:docMk/>
            <pc:sldMk cId="2214577128" sldId="802"/>
            <ac:picMk id="5" creationId="{086B334C-9004-4B64-8988-46EBBE4FB34C}"/>
          </ac:picMkLst>
        </pc:picChg>
      </pc:sldChg>
      <pc:sldChg chg="modSp add del">
        <pc:chgData name="Edson Roberto Da Silva" userId="c8e16f17-6b0e-44a5-a24a-5bd5163bf14f" providerId="ADAL" clId="{F52339F2-C304-4584-AD5B-5B63990E405E}" dt="2020-04-30T17:33:12.538" v="1871" actId="2696"/>
        <pc:sldMkLst>
          <pc:docMk/>
          <pc:sldMk cId="380538121" sldId="803"/>
        </pc:sldMkLst>
        <pc:graphicFrameChg chg="modGraphic">
          <ac:chgData name="Edson Roberto Da Silva" userId="c8e16f17-6b0e-44a5-a24a-5bd5163bf14f" providerId="ADAL" clId="{F52339F2-C304-4584-AD5B-5B63990E405E}" dt="2020-04-30T16:02:36.603" v="157" actId="14100"/>
          <ac:graphicFrameMkLst>
            <pc:docMk/>
            <pc:sldMk cId="380538121" sldId="803"/>
            <ac:graphicFrameMk id="16" creationId="{09981486-FD63-4A8A-B450-1585C81D2EBC}"/>
          </ac:graphicFrameMkLst>
        </pc:graphicFrameChg>
      </pc:sldChg>
      <pc:sldChg chg="addSp delSp modSp add">
        <pc:chgData name="Edson Roberto Da Silva" userId="c8e16f17-6b0e-44a5-a24a-5bd5163bf14f" providerId="ADAL" clId="{F52339F2-C304-4584-AD5B-5B63990E405E}" dt="2020-04-30T18:07:04.034" v="2684" actId="404"/>
        <pc:sldMkLst>
          <pc:docMk/>
          <pc:sldMk cId="2479103255" sldId="804"/>
        </pc:sldMkLst>
        <pc:spChg chg="del mod">
          <ac:chgData name="Edson Roberto Da Silva" userId="c8e16f17-6b0e-44a5-a24a-5bd5163bf14f" providerId="ADAL" clId="{F52339F2-C304-4584-AD5B-5B63990E405E}" dt="2020-04-30T16:06:11.331" v="181" actId="478"/>
          <ac:spMkLst>
            <pc:docMk/>
            <pc:sldMk cId="2479103255" sldId="804"/>
            <ac:spMk id="20" creationId="{FAD15ABE-AD1D-42DF-9152-935E4634BD5A}"/>
          </ac:spMkLst>
        </pc:spChg>
        <pc:spChg chg="del">
          <ac:chgData name="Edson Roberto Da Silva" userId="c8e16f17-6b0e-44a5-a24a-5bd5163bf14f" providerId="ADAL" clId="{F52339F2-C304-4584-AD5B-5B63990E405E}" dt="2020-04-30T16:06:07.365" v="178" actId="478"/>
          <ac:spMkLst>
            <pc:docMk/>
            <pc:sldMk cId="2479103255" sldId="804"/>
            <ac:spMk id="21" creationId="{86BA9F76-979C-4956-94EB-F9B3E8F39B4A}"/>
          </ac:spMkLst>
        </pc:spChg>
        <pc:spChg chg="del mod">
          <ac:chgData name="Edson Roberto Da Silva" userId="c8e16f17-6b0e-44a5-a24a-5bd5163bf14f" providerId="ADAL" clId="{F52339F2-C304-4584-AD5B-5B63990E405E}" dt="2020-04-30T17:18:05.838" v="1291" actId="478"/>
          <ac:spMkLst>
            <pc:docMk/>
            <pc:sldMk cId="2479103255" sldId="804"/>
            <ac:spMk id="22" creationId="{16F98F81-4BB7-4D86-A402-B0F548D313C6}"/>
          </ac:spMkLst>
        </pc:spChg>
        <pc:grpChg chg="del">
          <ac:chgData name="Edson Roberto Da Silva" userId="c8e16f17-6b0e-44a5-a24a-5bd5163bf14f" providerId="ADAL" clId="{F52339F2-C304-4584-AD5B-5B63990E405E}" dt="2020-04-30T16:06:07.365" v="178" actId="478"/>
          <ac:grpSpMkLst>
            <pc:docMk/>
            <pc:sldMk cId="2479103255" sldId="804"/>
            <ac:grpSpMk id="19" creationId="{55B9C3F9-510A-4BF9-AC1D-85E49AC126C8}"/>
          </ac:grpSpMkLst>
        </pc:grpChg>
        <pc:grpChg chg="del">
          <ac:chgData name="Edson Roberto Da Silva" userId="c8e16f17-6b0e-44a5-a24a-5bd5163bf14f" providerId="ADAL" clId="{F52339F2-C304-4584-AD5B-5B63990E405E}" dt="2020-04-30T16:06:07.365" v="178" actId="478"/>
          <ac:grpSpMkLst>
            <pc:docMk/>
            <pc:sldMk cId="2479103255" sldId="804"/>
            <ac:grpSpMk id="24" creationId="{FB531971-7A6F-4861-AF76-AEC6D95C9AAF}"/>
          </ac:grpSpMkLst>
        </pc:grpChg>
        <pc:graphicFrameChg chg="add mod modGraphic">
          <ac:chgData name="Edson Roberto Da Silva" userId="c8e16f17-6b0e-44a5-a24a-5bd5163bf14f" providerId="ADAL" clId="{F52339F2-C304-4584-AD5B-5B63990E405E}" dt="2020-04-30T18:07:04.034" v="2684" actId="404"/>
          <ac:graphicFrameMkLst>
            <pc:docMk/>
            <pc:sldMk cId="2479103255" sldId="804"/>
            <ac:graphicFrameMk id="16" creationId="{91AE4BD6-C50D-40AB-A991-C623B2AA581B}"/>
          </ac:graphicFrameMkLst>
        </pc:graphicFrameChg>
        <pc:picChg chg="del mod">
          <ac:chgData name="Edson Roberto Da Silva" userId="c8e16f17-6b0e-44a5-a24a-5bd5163bf14f" providerId="ADAL" clId="{F52339F2-C304-4584-AD5B-5B63990E405E}" dt="2020-04-30T17:18:05.838" v="1291" actId="478"/>
          <ac:picMkLst>
            <pc:docMk/>
            <pc:sldMk cId="2479103255" sldId="804"/>
            <ac:picMk id="8" creationId="{1875698A-6C47-4CCE-89B3-3A875DBB1D03}"/>
          </ac:picMkLst>
        </pc:picChg>
        <pc:picChg chg="del">
          <ac:chgData name="Edson Roberto Da Silva" userId="c8e16f17-6b0e-44a5-a24a-5bd5163bf14f" providerId="ADAL" clId="{F52339F2-C304-4584-AD5B-5B63990E405E}" dt="2020-04-30T16:06:58.564" v="189" actId="478"/>
          <ac:picMkLst>
            <pc:docMk/>
            <pc:sldMk cId="2479103255" sldId="804"/>
            <ac:picMk id="9" creationId="{560C48FB-F780-4914-9D18-9301EAC25A2B}"/>
          </ac:picMkLst>
        </pc:picChg>
        <pc:picChg chg="del">
          <ac:chgData name="Edson Roberto Da Silva" userId="c8e16f17-6b0e-44a5-a24a-5bd5163bf14f" providerId="ADAL" clId="{F52339F2-C304-4584-AD5B-5B63990E405E}" dt="2020-04-30T16:06:09.368" v="179" actId="478"/>
          <ac:picMkLst>
            <pc:docMk/>
            <pc:sldMk cId="2479103255" sldId="804"/>
            <ac:picMk id="14" creationId="{D65EB544-45F6-46AE-A74F-0CD33F1B951E}"/>
          </ac:picMkLst>
        </pc:picChg>
        <pc:picChg chg="del">
          <ac:chgData name="Edson Roberto Da Silva" userId="c8e16f17-6b0e-44a5-a24a-5bd5163bf14f" providerId="ADAL" clId="{F52339F2-C304-4584-AD5B-5B63990E405E}" dt="2020-04-30T16:06:07.365" v="178" actId="478"/>
          <ac:picMkLst>
            <pc:docMk/>
            <pc:sldMk cId="2479103255" sldId="804"/>
            <ac:picMk id="18" creationId="{D1543812-82FE-4DEE-8982-B809A709B36E}"/>
          </ac:picMkLst>
        </pc:picChg>
      </pc:sldChg>
      <pc:sldChg chg="addSp delSp modSp add">
        <pc:chgData name="Edson Roberto Da Silva" userId="c8e16f17-6b0e-44a5-a24a-5bd5163bf14f" providerId="ADAL" clId="{F52339F2-C304-4584-AD5B-5B63990E405E}" dt="2020-04-30T17:41:04.440" v="1905" actId="1076"/>
        <pc:sldMkLst>
          <pc:docMk/>
          <pc:sldMk cId="1136667815" sldId="805"/>
        </pc:sldMkLst>
        <pc:spChg chg="add mod">
          <ac:chgData name="Edson Roberto Da Silva" userId="c8e16f17-6b0e-44a5-a24a-5bd5163bf14f" providerId="ADAL" clId="{F52339F2-C304-4584-AD5B-5B63990E405E}" dt="2020-04-30T17:41:01.269" v="1904" actId="1076"/>
          <ac:spMkLst>
            <pc:docMk/>
            <pc:sldMk cId="1136667815" sldId="805"/>
            <ac:spMk id="13" creationId="{BAA023E8-5811-4A76-90CB-C9CC433BF362}"/>
          </ac:spMkLst>
        </pc:spChg>
        <pc:spChg chg="mod">
          <ac:chgData name="Edson Roberto Da Silva" userId="c8e16f17-6b0e-44a5-a24a-5bd5163bf14f" providerId="ADAL" clId="{F52339F2-C304-4584-AD5B-5B63990E405E}" dt="2020-04-30T17:37:11.487" v="1893" actId="20577"/>
          <ac:spMkLst>
            <pc:docMk/>
            <pc:sldMk cId="1136667815" sldId="805"/>
            <ac:spMk id="20" creationId="{006D50FC-64DC-4D3E-96ED-AC359490BB5D}"/>
          </ac:spMkLst>
        </pc:spChg>
        <pc:spChg chg="mod">
          <ac:chgData name="Edson Roberto Da Silva" userId="c8e16f17-6b0e-44a5-a24a-5bd5163bf14f" providerId="ADAL" clId="{F52339F2-C304-4584-AD5B-5B63990E405E}" dt="2020-04-30T17:37:08.519" v="1891" actId="20577"/>
          <ac:spMkLst>
            <pc:docMk/>
            <pc:sldMk cId="1136667815" sldId="805"/>
            <ac:spMk id="21" creationId="{2C4D09E7-AFD4-47EA-B31C-62FCE446BA2E}"/>
          </ac:spMkLst>
        </pc:spChg>
        <pc:spChg chg="mod">
          <ac:chgData name="Edson Roberto Da Silva" userId="c8e16f17-6b0e-44a5-a24a-5bd5163bf14f" providerId="ADAL" clId="{F52339F2-C304-4584-AD5B-5B63990E405E}" dt="2020-04-30T17:37:05.598" v="1889" actId="20577"/>
          <ac:spMkLst>
            <pc:docMk/>
            <pc:sldMk cId="1136667815" sldId="805"/>
            <ac:spMk id="22" creationId="{A4C76888-0CB7-4A44-967D-41CF40B46317}"/>
          </ac:spMkLst>
        </pc:spChg>
        <pc:spChg chg="mod">
          <ac:chgData name="Edson Roberto Da Silva" userId="c8e16f17-6b0e-44a5-a24a-5bd5163bf14f" providerId="ADAL" clId="{F52339F2-C304-4584-AD5B-5B63990E405E}" dt="2020-04-30T17:37:02.935" v="1887" actId="20577"/>
          <ac:spMkLst>
            <pc:docMk/>
            <pc:sldMk cId="1136667815" sldId="805"/>
            <ac:spMk id="23" creationId="{BEC74C1E-FDB8-49E0-9900-EC9A78358AAC}"/>
          </ac:spMkLst>
        </pc:spChg>
        <pc:spChg chg="mod">
          <ac:chgData name="Edson Roberto Da Silva" userId="c8e16f17-6b0e-44a5-a24a-5bd5163bf14f" providerId="ADAL" clId="{F52339F2-C304-4584-AD5B-5B63990E405E}" dt="2020-04-30T17:36:59.534" v="1885" actId="20577"/>
          <ac:spMkLst>
            <pc:docMk/>
            <pc:sldMk cId="1136667815" sldId="805"/>
            <ac:spMk id="24" creationId="{3CE549BA-816F-4208-8354-63EF772FF2A9}"/>
          </ac:spMkLst>
        </pc:spChg>
        <pc:spChg chg="mod">
          <ac:chgData name="Edson Roberto Da Silva" userId="c8e16f17-6b0e-44a5-a24a-5bd5163bf14f" providerId="ADAL" clId="{F52339F2-C304-4584-AD5B-5B63990E405E}" dt="2020-04-30T17:41:04.440" v="1905" actId="1076"/>
          <ac:spMkLst>
            <pc:docMk/>
            <pc:sldMk cId="1136667815" sldId="805"/>
            <ac:spMk id="29" creationId="{4ED03039-7BAE-4E3D-8426-4DEDDD526D32}"/>
          </ac:spMkLst>
        </pc:spChg>
        <pc:spChg chg="mod">
          <ac:chgData name="Edson Roberto Da Silva" userId="c8e16f17-6b0e-44a5-a24a-5bd5163bf14f" providerId="ADAL" clId="{F52339F2-C304-4584-AD5B-5B63990E405E}" dt="2020-04-30T17:38:35.884" v="1900" actId="20577"/>
          <ac:spMkLst>
            <pc:docMk/>
            <pc:sldMk cId="1136667815" sldId="805"/>
            <ac:spMk id="36" creationId="{146EDFB8-6F16-461F-A01C-5C2960049019}"/>
          </ac:spMkLst>
        </pc:spChg>
        <pc:grpChg chg="mod">
          <ac:chgData name="Edson Roberto Da Silva" userId="c8e16f17-6b0e-44a5-a24a-5bd5163bf14f" providerId="ADAL" clId="{F52339F2-C304-4584-AD5B-5B63990E405E}" dt="2020-04-30T17:36:53.457" v="1883" actId="1076"/>
          <ac:grpSpMkLst>
            <pc:docMk/>
            <pc:sldMk cId="1136667815" sldId="805"/>
            <ac:grpSpMk id="31" creationId="{6C8FBF91-62EA-44C7-8C82-9752DB995CD9}"/>
          </ac:grpSpMkLst>
        </pc:grpChg>
        <pc:picChg chg="add mod ord">
          <ac:chgData name="Edson Roberto Da Silva" userId="c8e16f17-6b0e-44a5-a24a-5bd5163bf14f" providerId="ADAL" clId="{F52339F2-C304-4584-AD5B-5B63990E405E}" dt="2020-04-30T17:40:57.959" v="1903" actId="1076"/>
          <ac:picMkLst>
            <pc:docMk/>
            <pc:sldMk cId="1136667815" sldId="805"/>
            <ac:picMk id="2" creationId="{01F7FA61-80E8-40C0-B592-CD965722D38E}"/>
          </ac:picMkLst>
        </pc:picChg>
        <pc:picChg chg="del mod">
          <ac:chgData name="Edson Roberto Da Silva" userId="c8e16f17-6b0e-44a5-a24a-5bd5163bf14f" providerId="ADAL" clId="{F52339F2-C304-4584-AD5B-5B63990E405E}" dt="2020-04-30T17:36:11.069" v="1872" actId="478"/>
          <ac:picMkLst>
            <pc:docMk/>
            <pc:sldMk cId="1136667815" sldId="805"/>
            <ac:picMk id="5" creationId="{88384C33-2AAC-5347-AD7A-D40CEF0ABC19}"/>
          </ac:picMkLst>
        </pc:picChg>
      </pc:sldChg>
    </pc:docChg>
  </pc:docChgLst>
  <pc:docChgLst>
    <pc:chgData name="Edson Roberto Da Silva" userId="c8e16f17-6b0e-44a5-a24a-5bd5163bf14f" providerId="ADAL" clId="{580222B7-AAEE-48D2-9AA5-F024A7AE86BF}"/>
    <pc:docChg chg="custSel modSld">
      <pc:chgData name="Edson Roberto Da Silva" userId="c8e16f17-6b0e-44a5-a24a-5bd5163bf14f" providerId="ADAL" clId="{580222B7-AAEE-48D2-9AA5-F024A7AE86BF}" dt="2020-04-30T18:47:05.185" v="0" actId="478"/>
      <pc:docMkLst>
        <pc:docMk/>
      </pc:docMkLst>
      <pc:sldChg chg="delSp">
        <pc:chgData name="Edson Roberto Da Silva" userId="c8e16f17-6b0e-44a5-a24a-5bd5163bf14f" providerId="ADAL" clId="{580222B7-AAEE-48D2-9AA5-F024A7AE86BF}" dt="2020-04-30T18:47:05.185" v="0" actId="478"/>
        <pc:sldMkLst>
          <pc:docMk/>
          <pc:sldMk cId="3169986506" sldId="793"/>
        </pc:sldMkLst>
        <pc:picChg chg="del">
          <ac:chgData name="Edson Roberto Da Silva" userId="c8e16f17-6b0e-44a5-a24a-5bd5163bf14f" providerId="ADAL" clId="{580222B7-AAEE-48D2-9AA5-F024A7AE86BF}" dt="2020-04-30T18:47:05.185" v="0" actId="478"/>
          <ac:picMkLst>
            <pc:docMk/>
            <pc:sldMk cId="3169986506" sldId="793"/>
            <ac:picMk id="9" creationId="{560C48FB-F780-4914-9D18-9301EAC25A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8BEA4D-EB92-4D78-931B-66525C26CE4A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46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16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8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13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46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03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596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37686455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tângulo 2"/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1773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768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20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chemeClr val="bg1"/>
                </a:solidFill>
              </a:rPr>
              <a:t>Hard Tech </a:t>
            </a:r>
            <a:r>
              <a:rPr lang="pt-BR" sz="1000" b="0" i="1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rgbClr val="FAC918"/>
                </a:solidFill>
              </a:rPr>
              <a:t>Hard Tech </a:t>
            </a:r>
            <a:r>
              <a:rPr lang="pt-BR" sz="1000" b="0" i="1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7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</a:t>
            </a:r>
            <a:br>
              <a:rPr lang="pt-BR"/>
            </a:br>
            <a:r>
              <a:rPr lang="pt-BR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</a:t>
            </a:r>
            <a:br>
              <a:rPr lang="pt-BR"/>
            </a:br>
            <a:r>
              <a:rPr lang="pt-BR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/>
          </a:p>
        </p:txBody>
      </p: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rgbClr val="FAC918"/>
                </a:solidFill>
              </a:rPr>
              <a:t>Hard Tech </a:t>
            </a:r>
            <a:r>
              <a:rPr lang="pt-BR" sz="1000" b="0" i="1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75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/>
          </a:p>
        </p:txBody>
      </p:sp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rgbClr val="FAC918"/>
                </a:solidFill>
              </a:rPr>
              <a:t>Hard Tech </a:t>
            </a:r>
            <a:r>
              <a:rPr lang="pt-BR" sz="1000" b="0" i="1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448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/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/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/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/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800"/>
              <a:endParaRPr lang="pt-BR" sz="3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/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9142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/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/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/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/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800"/>
              <a:endParaRPr lang="pt-BR" sz="3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/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4778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m 3"/>
          <p:cNvPicPr/>
          <p:nvPr/>
        </p:nvPicPr>
        <p:blipFill>
          <a:blip r:embed="rId14"/>
          <a:stretch/>
        </p:blipFill>
        <p:spPr>
          <a:xfrm>
            <a:off x="0" y="2160"/>
            <a:ext cx="9142920" cy="51379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0" y="4091040"/>
            <a:ext cx="9142920" cy="10490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128520" y="4318200"/>
            <a:ext cx="1564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Barueri . +55 11 3303-3200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Tamboré, 267 - 21º andar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Torre Norte,  Tamboré, Barueri - SP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06460-000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904040" y="4318200"/>
            <a:ext cx="165024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São Paulo . +55 11 3303-3200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Eng. Luiz Carlos Berrini, 105 - 16º andar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Sala 1607, Brooklin Novo, São Paulo - SP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04571-010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764880" y="4318200"/>
            <a:ext cx="188784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Rio de Janeiro . +55 21 3173-1388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Rio Branco, 134 - 13º andar 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Centro, Rio de Janeiro – RJ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20040-921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5863320" y="4318200"/>
            <a:ext cx="14641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Chile . +56 2 3203-9507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Cerro El Plomo, 5420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Oficina 1503, Las Condes, Santiago - Chile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Código Postal: 7560742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7538400" y="4318200"/>
            <a:ext cx="147600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Colômbia . +57 1 646-9642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Carrera 19A #90-13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Oficina 304, Bogotá - Colômbia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Código Postal: 110221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211" name="Gráfico 13"/>
          <p:cNvPicPr/>
          <p:nvPr/>
        </p:nvPicPr>
        <p:blipFill>
          <a:blip r:embed="rId15"/>
          <a:stretch/>
        </p:blipFill>
        <p:spPr>
          <a:xfrm>
            <a:off x="5757120" y="0"/>
            <a:ext cx="2518920" cy="2518920"/>
          </a:xfrm>
          <a:prstGeom prst="rect">
            <a:avLst/>
          </a:prstGeom>
          <a:ln>
            <a:noFill/>
          </a:ln>
        </p:spPr>
      </p:pic>
      <p:sp>
        <p:nvSpPr>
          <p:cNvPr id="212" name="CustomShape 7"/>
          <p:cNvSpPr/>
          <p:nvPr/>
        </p:nvSpPr>
        <p:spPr>
          <a:xfrm>
            <a:off x="4586400" y="2249280"/>
            <a:ext cx="418320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293">
                <a:solidFill>
                  <a:srgbClr val="FFD300"/>
                </a:solidFill>
                <a:latin typeface="Calibri"/>
                <a:ea typeface="DejaVu Sans"/>
              </a:rPr>
              <a:t>Obrigado!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13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4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3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8069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ATIVIDADES CONDUZIDAS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D15ABE-AD1D-42DF-9152-935E4634BD5A}"/>
              </a:ext>
            </a:extLst>
          </p:cNvPr>
          <p:cNvSpPr txBox="1"/>
          <p:nvPr/>
        </p:nvSpPr>
        <p:spPr>
          <a:xfrm>
            <a:off x="140576" y="3668657"/>
            <a:ext cx="4272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Identificados os GAPS entre o modelo de atuação observado, e o modelo de aderência sugerido pelas  melhores práticas SRE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F994314-E190-4356-B42A-BEDEB9D20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5603" y="681942"/>
            <a:ext cx="1000704" cy="1000704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6BA9F76-979C-4956-94EB-F9B3E8F39B4A}"/>
              </a:ext>
            </a:extLst>
          </p:cNvPr>
          <p:cNvSpPr txBox="1"/>
          <p:nvPr/>
        </p:nvSpPr>
        <p:spPr>
          <a:xfrm>
            <a:off x="4413002" y="1702333"/>
            <a:ext cx="448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Aplicado o modelo de aderência SRE por área (nesse exemplo, apenas SQUAD Cielo </a:t>
            </a:r>
            <a:r>
              <a:rPr lang="pt-BR" sz="1600" dirty="0" err="1"/>
              <a:t>Pay</a:t>
            </a:r>
            <a:r>
              <a:rPr lang="pt-BR" sz="1600" dirty="0"/>
              <a:t> e Site)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520AA4F-6C27-482F-A92E-79712AB14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4694" y="750662"/>
            <a:ext cx="1000705" cy="100070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F98F81-4BB7-4D86-A402-B0F548D313C6}"/>
              </a:ext>
            </a:extLst>
          </p:cNvPr>
          <p:cNvSpPr txBox="1"/>
          <p:nvPr/>
        </p:nvSpPr>
        <p:spPr>
          <a:xfrm>
            <a:off x="267939" y="1702333"/>
            <a:ext cx="3614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Entrevistas com áreas envolvidas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35E1A6F8-617D-4624-AF72-5F63BBF0CF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4694" y="2630889"/>
            <a:ext cx="1000705" cy="100070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AE7F74-68D9-4368-85E1-733918FFB209}"/>
              </a:ext>
            </a:extLst>
          </p:cNvPr>
          <p:cNvSpPr txBox="1"/>
          <p:nvPr/>
        </p:nvSpPr>
        <p:spPr>
          <a:xfrm>
            <a:off x="4731000" y="3668657"/>
            <a:ext cx="4169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Apontados os principais pontos que requerem ação para a melhoria dos níveis de aderência sugerido pelas  melhores práticas SRE</a:t>
            </a:r>
          </a:p>
        </p:txBody>
      </p:sp>
      <p:pic>
        <p:nvPicPr>
          <p:cNvPr id="26" name="Imagem 25" descr="Uma imagem contendo texto, relógio&#10;&#10;Descrição gerada automaticamente">
            <a:extLst>
              <a:ext uri="{FF2B5EF4-FFF2-40B4-BE49-F238E27FC236}">
                <a16:creationId xmlns:a16="http://schemas.microsoft.com/office/drawing/2014/main" id="{85CE07C3-65BF-4706-97EE-BDC32A391B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87" y="2506710"/>
            <a:ext cx="1164819" cy="11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36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CRITÉRIOS DE AVALIAÇÃO DE ADERÊNCIA SRE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83D2009F-3016-4567-A80F-DE30F9CF9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5" y="763608"/>
            <a:ext cx="3879730" cy="3973939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2848F41D-10BE-4796-848A-2598690C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763609"/>
            <a:ext cx="3996267" cy="39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329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SQUADS Cielo </a:t>
            </a:r>
            <a:r>
              <a:rPr lang="pt-BR" dirty="0" err="1">
                <a:solidFill>
                  <a:srgbClr val="FFC000"/>
                </a:solidFill>
              </a:rPr>
              <a:t>Pay</a:t>
            </a:r>
            <a:r>
              <a:rPr lang="pt-BR" dirty="0">
                <a:solidFill>
                  <a:srgbClr val="FFC000"/>
                </a:solidFill>
              </a:rPr>
              <a:t> e Site – Pontos Sensíveis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ADB36EA-9C72-4982-A216-75D44D519662}"/>
              </a:ext>
            </a:extLst>
          </p:cNvPr>
          <p:cNvSpPr txBox="1"/>
          <p:nvPr/>
        </p:nvSpPr>
        <p:spPr>
          <a:xfrm>
            <a:off x="115682" y="857488"/>
            <a:ext cx="8785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Necessidade de uma maior atuação da equipe de arquitetura na padronização dos sistemas/ambientes.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Acesso limitado aos indicadores via Tableau, os indicadores são recebidos via e-mail.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Atividades de desenvolvimento são voltadas exclusivamente ao negócio, onde não foi identificada uma autonomia de suspensão de novas implementações baseadas em indicadores de qualidade.  (confirmar)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Post-mortem aplicado de forma  discreta, apenas para determinados casos.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Processo de identificação de vulnerabilidade de o código é feito pela liderança, e os desvios identificados são repassados através de orientações para evitar recorrência.</a:t>
            </a:r>
          </a:p>
        </p:txBody>
      </p:sp>
    </p:spTree>
    <p:extLst>
      <p:ext uri="{BB962C8B-B14F-4D97-AF65-F5344CB8AC3E}">
        <p14:creationId xmlns:p14="http://schemas.microsoft.com/office/powerpoint/2010/main" val="31699865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SQUADS Cielo </a:t>
            </a:r>
            <a:r>
              <a:rPr lang="pt-BR" dirty="0" err="1">
                <a:solidFill>
                  <a:srgbClr val="FFC000"/>
                </a:solidFill>
              </a:rPr>
              <a:t>Pay</a:t>
            </a:r>
            <a:r>
              <a:rPr lang="pt-BR" dirty="0">
                <a:solidFill>
                  <a:srgbClr val="FFC000"/>
                </a:solidFill>
              </a:rPr>
              <a:t> e Site – SRE GAP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C8FBF91-62EA-44C7-8C82-9752DB995CD9}"/>
              </a:ext>
            </a:extLst>
          </p:cNvPr>
          <p:cNvGrpSpPr/>
          <p:nvPr/>
        </p:nvGrpSpPr>
        <p:grpSpPr>
          <a:xfrm>
            <a:off x="570091" y="1120659"/>
            <a:ext cx="1021645" cy="1972961"/>
            <a:chOff x="485422" y="1154060"/>
            <a:chExt cx="1021645" cy="1972961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17034A7-965F-4599-9F95-8447F8DD7449}"/>
                </a:ext>
              </a:extLst>
            </p:cNvPr>
            <p:cNvSpPr/>
            <p:nvPr/>
          </p:nvSpPr>
          <p:spPr>
            <a:xfrm>
              <a:off x="485422" y="1154060"/>
              <a:ext cx="1021645" cy="261610"/>
            </a:xfrm>
            <a:prstGeom prst="rect">
              <a:avLst/>
            </a:prstGeom>
            <a:solidFill>
              <a:srgbClr val="00800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bg1"/>
                  </a:solidFill>
                </a:rPr>
                <a:t>SRE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06D50FC-64DC-4D3E-96ED-AC359490BB5D}"/>
                </a:ext>
              </a:extLst>
            </p:cNvPr>
            <p:cNvSpPr/>
            <p:nvPr/>
          </p:nvSpPr>
          <p:spPr>
            <a:xfrm>
              <a:off x="485422" y="1500488"/>
              <a:ext cx="1021645" cy="24317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Resiliente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C4D09E7-AFD4-47EA-B31C-62FCE446BA2E}"/>
                </a:ext>
              </a:extLst>
            </p:cNvPr>
            <p:cNvSpPr/>
            <p:nvPr/>
          </p:nvSpPr>
          <p:spPr>
            <a:xfrm>
              <a:off x="485422" y="1846915"/>
              <a:ext cx="1021645" cy="24317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Proativo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4C76888-0CB7-4A44-967D-41CF40B46317}"/>
                </a:ext>
              </a:extLst>
            </p:cNvPr>
            <p:cNvSpPr/>
            <p:nvPr/>
          </p:nvSpPr>
          <p:spPr>
            <a:xfrm>
              <a:off x="485422" y="2190987"/>
              <a:ext cx="1021645" cy="24317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Aderente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C74C1E-FDB8-49E0-9900-EC9A78358AAC}"/>
                </a:ext>
              </a:extLst>
            </p:cNvPr>
            <p:cNvSpPr/>
            <p:nvPr/>
          </p:nvSpPr>
          <p:spPr>
            <a:xfrm>
              <a:off x="485422" y="2537415"/>
              <a:ext cx="1021645" cy="243179"/>
            </a:xfrm>
            <a:prstGeom prst="rect">
              <a:avLst/>
            </a:prstGeom>
            <a:solidFill>
              <a:srgbClr val="FF990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Reativo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CE549BA-816F-4208-8354-63EF772FF2A9}"/>
                </a:ext>
              </a:extLst>
            </p:cNvPr>
            <p:cNvSpPr/>
            <p:nvPr/>
          </p:nvSpPr>
          <p:spPr>
            <a:xfrm>
              <a:off x="485422" y="2883842"/>
              <a:ext cx="1021645" cy="24317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Vulnerável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4AD7B95-F962-44E9-BEA9-CC3CB224D3CD}"/>
              </a:ext>
            </a:extLst>
          </p:cNvPr>
          <p:cNvGrpSpPr/>
          <p:nvPr/>
        </p:nvGrpSpPr>
        <p:grpSpPr>
          <a:xfrm>
            <a:off x="1947334" y="880534"/>
            <a:ext cx="6498165" cy="2971896"/>
            <a:chOff x="1947334" y="880534"/>
            <a:chExt cx="6498165" cy="29718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66DC5C30-C952-4C74-B339-0901CC1A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754" y="880534"/>
              <a:ext cx="6266745" cy="2971896"/>
            </a:xfrm>
            <a:prstGeom prst="rect">
              <a:avLst/>
            </a:prstGeom>
          </p:spPr>
        </p:pic>
        <p:sp>
          <p:nvSpPr>
            <p:cNvPr id="27" name="Colchete Direito 26">
              <a:extLst>
                <a:ext uri="{FF2B5EF4-FFF2-40B4-BE49-F238E27FC236}">
                  <a16:creationId xmlns:a16="http://schemas.microsoft.com/office/drawing/2014/main" id="{F8F1753D-F45D-45B4-9F03-CC27DF10299F}"/>
                </a:ext>
              </a:extLst>
            </p:cNvPr>
            <p:cNvSpPr/>
            <p:nvPr/>
          </p:nvSpPr>
          <p:spPr>
            <a:xfrm rot="10800000">
              <a:off x="1947334" y="1234015"/>
              <a:ext cx="118533" cy="1746251"/>
            </a:xfrm>
            <a:prstGeom prst="rightBracket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ED03039-7BAE-4E3D-8426-4DEDDD526D32}"/>
              </a:ext>
            </a:extLst>
          </p:cNvPr>
          <p:cNvSpPr txBox="1"/>
          <p:nvPr/>
        </p:nvSpPr>
        <p:spPr>
          <a:xfrm>
            <a:off x="179357" y="4310833"/>
            <a:ext cx="8785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Níveis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aderência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SRE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considerados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apenas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aspectos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SQUADs Cielo Pay e Site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31FEADD-A471-4BE3-96EA-C1B9CAAF183F}"/>
              </a:ext>
            </a:extLst>
          </p:cNvPr>
          <p:cNvSpPr txBox="1"/>
          <p:nvPr/>
        </p:nvSpPr>
        <p:spPr>
          <a:xfrm>
            <a:off x="2667423" y="3939903"/>
            <a:ext cx="528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Avaliação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Inmetrics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27B575-9846-41D0-A6E3-B9458FFE5F50}"/>
              </a:ext>
            </a:extLst>
          </p:cNvPr>
          <p:cNvSpPr txBox="1"/>
          <p:nvPr/>
        </p:nvSpPr>
        <p:spPr>
          <a:xfrm>
            <a:off x="5068711" y="259644"/>
            <a:ext cx="2573867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Opção</a:t>
            </a:r>
            <a:r>
              <a:rPr lang="en-US" sz="32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7538657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F7FA61-80E8-40C0-B592-CD965722D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53" y="609961"/>
            <a:ext cx="6015316" cy="379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SQUADS Cielo </a:t>
            </a:r>
            <a:r>
              <a:rPr lang="pt-BR" dirty="0" err="1">
                <a:solidFill>
                  <a:srgbClr val="FFC000"/>
                </a:solidFill>
              </a:rPr>
              <a:t>Pay</a:t>
            </a:r>
            <a:r>
              <a:rPr lang="pt-BR" dirty="0">
                <a:solidFill>
                  <a:srgbClr val="FFC000"/>
                </a:solidFill>
              </a:rPr>
              <a:t> e Site – SRE GAP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C8FBF91-62EA-44C7-8C82-9752DB995CD9}"/>
              </a:ext>
            </a:extLst>
          </p:cNvPr>
          <p:cNvGrpSpPr/>
          <p:nvPr/>
        </p:nvGrpSpPr>
        <p:grpSpPr>
          <a:xfrm>
            <a:off x="501630" y="1513971"/>
            <a:ext cx="1021645" cy="1991392"/>
            <a:chOff x="485422" y="1154060"/>
            <a:chExt cx="1021645" cy="199139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17034A7-965F-4599-9F95-8447F8DD7449}"/>
                </a:ext>
              </a:extLst>
            </p:cNvPr>
            <p:cNvSpPr/>
            <p:nvPr/>
          </p:nvSpPr>
          <p:spPr>
            <a:xfrm>
              <a:off x="485422" y="1154060"/>
              <a:ext cx="1021645" cy="2616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bg1"/>
                  </a:solidFill>
                </a:rPr>
                <a:t>SRE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06D50FC-64DC-4D3E-96ED-AC359490BB5D}"/>
                </a:ext>
              </a:extLst>
            </p:cNvPr>
            <p:cNvSpPr/>
            <p:nvPr/>
          </p:nvSpPr>
          <p:spPr>
            <a:xfrm>
              <a:off x="485422" y="1500488"/>
              <a:ext cx="1021645" cy="2616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5-Resiliente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C4D09E7-AFD4-47EA-B31C-62FCE446BA2E}"/>
                </a:ext>
              </a:extLst>
            </p:cNvPr>
            <p:cNvSpPr/>
            <p:nvPr/>
          </p:nvSpPr>
          <p:spPr>
            <a:xfrm>
              <a:off x="485422" y="1846915"/>
              <a:ext cx="1021645" cy="2616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4-Proativo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4C76888-0CB7-4A44-967D-41CF40B46317}"/>
                </a:ext>
              </a:extLst>
            </p:cNvPr>
            <p:cNvSpPr/>
            <p:nvPr/>
          </p:nvSpPr>
          <p:spPr>
            <a:xfrm>
              <a:off x="485422" y="2190987"/>
              <a:ext cx="1021645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3-Aderente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C74C1E-FDB8-49E0-9900-EC9A78358AAC}"/>
                </a:ext>
              </a:extLst>
            </p:cNvPr>
            <p:cNvSpPr/>
            <p:nvPr/>
          </p:nvSpPr>
          <p:spPr>
            <a:xfrm>
              <a:off x="485422" y="2537415"/>
              <a:ext cx="1021645" cy="261610"/>
            </a:xfrm>
            <a:prstGeom prst="rect">
              <a:avLst/>
            </a:prstGeom>
            <a:solidFill>
              <a:srgbClr val="FF990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2-Reativo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CE549BA-816F-4208-8354-63EF772FF2A9}"/>
                </a:ext>
              </a:extLst>
            </p:cNvPr>
            <p:cNvSpPr/>
            <p:nvPr/>
          </p:nvSpPr>
          <p:spPr>
            <a:xfrm>
              <a:off x="485422" y="2883842"/>
              <a:ext cx="1021645" cy="2616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1-Vulnerável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ED03039-7BAE-4E3D-8426-4DEDDD526D32}"/>
              </a:ext>
            </a:extLst>
          </p:cNvPr>
          <p:cNvSpPr txBox="1"/>
          <p:nvPr/>
        </p:nvSpPr>
        <p:spPr>
          <a:xfrm>
            <a:off x="179357" y="4461901"/>
            <a:ext cx="8785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Níveis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aderência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SRE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considerados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apenas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aspectos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SQUADs Cielo Pay e Site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46EDFB8-6F16-461F-A01C-5C2960049019}"/>
              </a:ext>
            </a:extLst>
          </p:cNvPr>
          <p:cNvSpPr txBox="1"/>
          <p:nvPr/>
        </p:nvSpPr>
        <p:spPr>
          <a:xfrm>
            <a:off x="5068711" y="259644"/>
            <a:ext cx="2573867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Opção</a:t>
            </a:r>
            <a:r>
              <a:rPr lang="en-US" sz="32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A023E8-5811-4A76-90CB-C9CC433BF362}"/>
              </a:ext>
            </a:extLst>
          </p:cNvPr>
          <p:cNvSpPr txBox="1"/>
          <p:nvPr/>
        </p:nvSpPr>
        <p:spPr>
          <a:xfrm>
            <a:off x="1523275" y="3911463"/>
            <a:ext cx="528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Avaliação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realizada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equipe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Inmetrics</a:t>
            </a:r>
          </a:p>
        </p:txBody>
      </p:sp>
    </p:spTree>
    <p:extLst>
      <p:ext uri="{BB962C8B-B14F-4D97-AF65-F5344CB8AC3E}">
        <p14:creationId xmlns:p14="http://schemas.microsoft.com/office/powerpoint/2010/main" val="11366678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SQUADS Cielo </a:t>
            </a:r>
            <a:r>
              <a:rPr lang="pt-BR" dirty="0" err="1">
                <a:solidFill>
                  <a:srgbClr val="FFC000"/>
                </a:solidFill>
              </a:rPr>
              <a:t>Pay</a:t>
            </a:r>
            <a:r>
              <a:rPr lang="pt-BR" dirty="0">
                <a:solidFill>
                  <a:srgbClr val="FFC000"/>
                </a:solidFill>
              </a:rPr>
              <a:t> e Site – Recomendações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91AE4BD6-C50D-40AB-A991-C623B2AA5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31510"/>
              </p:ext>
            </p:extLst>
          </p:nvPr>
        </p:nvGraphicFramePr>
        <p:xfrm>
          <a:off x="180787" y="880845"/>
          <a:ext cx="8655075" cy="379950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9124">
                  <a:extLst>
                    <a:ext uri="{9D8B030D-6E8A-4147-A177-3AD203B41FA5}">
                      <a16:colId xmlns:a16="http://schemas.microsoft.com/office/drawing/2014/main" val="3874072391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val="2677036075"/>
                    </a:ext>
                  </a:extLst>
                </a:gridCol>
                <a:gridCol w="4391378">
                  <a:extLst>
                    <a:ext uri="{9D8B030D-6E8A-4147-A177-3AD203B41FA5}">
                      <a16:colId xmlns:a16="http://schemas.microsoft.com/office/drawing/2014/main" val="163129165"/>
                    </a:ext>
                  </a:extLst>
                </a:gridCol>
                <a:gridCol w="1622262">
                  <a:extLst>
                    <a:ext uri="{9D8B030D-6E8A-4147-A177-3AD203B41FA5}">
                      <a16:colId xmlns:a16="http://schemas.microsoft.com/office/drawing/2014/main" val="568848837"/>
                    </a:ext>
                  </a:extLst>
                </a:gridCol>
              </a:tblGrid>
              <a:tr h="34968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noProof="0" dirty="0">
                          <a:solidFill>
                            <a:srgbClr val="FFFFFF"/>
                          </a:solidFill>
                          <a:effectLst/>
                          <a:latin typeface="Bebas Neue" panose="020B0506020202020201" pitchFamily="34" charset="0"/>
                        </a:rPr>
                        <a:t>Item  #</a:t>
                      </a:r>
                    </a:p>
                  </a:txBody>
                  <a:tcPr marL="23239" marR="23239" marT="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noProof="0" dirty="0" err="1">
                          <a:solidFill>
                            <a:srgbClr val="FFFFFF"/>
                          </a:solidFill>
                          <a:effectLst/>
                          <a:latin typeface="Bebas Neue" panose="020B0506020202020201" pitchFamily="34" charset="0"/>
                        </a:rPr>
                        <a:t>Descrição</a:t>
                      </a:r>
                      <a:endParaRPr lang="en-US" sz="1100" b="1" noProof="0" dirty="0">
                        <a:solidFill>
                          <a:srgbClr val="FFFFFF"/>
                        </a:solidFill>
                        <a:effectLst/>
                        <a:latin typeface="Bebas Neue" panose="020B0506020202020201" pitchFamily="34" charset="0"/>
                      </a:endParaRPr>
                    </a:p>
                  </a:txBody>
                  <a:tcPr marL="23239" marR="23239" marT="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noProof="0" dirty="0" err="1">
                          <a:solidFill>
                            <a:srgbClr val="FFFFFF"/>
                          </a:solidFill>
                          <a:effectLst/>
                          <a:latin typeface="Bebas Neue" panose="020B0506020202020201" pitchFamily="34" charset="0"/>
                        </a:rPr>
                        <a:t>Ação</a:t>
                      </a:r>
                      <a:endParaRPr lang="en-US" sz="1100" b="1" noProof="0" dirty="0">
                        <a:solidFill>
                          <a:srgbClr val="FFFFFF"/>
                        </a:solidFill>
                        <a:effectLst/>
                        <a:latin typeface="Bebas Neue" panose="020B0506020202020201" pitchFamily="34" charset="0"/>
                      </a:endParaRPr>
                    </a:p>
                  </a:txBody>
                  <a:tcPr marL="23239" marR="23239" marT="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noProof="0" dirty="0" err="1">
                          <a:solidFill>
                            <a:srgbClr val="FFFFFF"/>
                          </a:solidFill>
                          <a:effectLst/>
                          <a:latin typeface="Bebas Neue" panose="020B0506020202020201" pitchFamily="34" charset="0"/>
                        </a:rPr>
                        <a:t>Impacto</a:t>
                      </a:r>
                      <a:endParaRPr lang="en-US" sz="1100" b="1" noProof="0" dirty="0">
                        <a:solidFill>
                          <a:srgbClr val="FFFFFF"/>
                        </a:solidFill>
                        <a:effectLst/>
                        <a:latin typeface="Bebas Neue" panose="020B0506020202020201" pitchFamily="34" charset="0"/>
                      </a:endParaRPr>
                    </a:p>
                  </a:txBody>
                  <a:tcPr marL="23239" marR="23239" marT="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420021"/>
                  </a:ext>
                </a:extLst>
              </a:tr>
              <a:tr h="46579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Revisão e melhoria do processo de desenho de soluções,  com a adoção das práticas SRE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Aplicação das técnicas de  Self 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Healing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forma padrão nos sistemas e ambientes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Automate</a:t>
                      </a: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321208"/>
                  </a:ext>
                </a:extLst>
              </a:tr>
              <a:tr h="3287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Garantir que haja um alinhamento explicito e/ou riscos assumidos para o serviço ou negócio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releases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344885"/>
                  </a:ext>
                </a:extLst>
              </a:tr>
              <a:tr h="49319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Melhorias no processo de obtenção e utilização de indicadores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Proporcionar autonomia para as equipes de desenvolvimento para suspender releases baseada nas metas de </a:t>
                      </a:r>
                      <a:r>
                        <a:rPr lang="pt-BR" sz="11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Budgets.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Budget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84387"/>
                  </a:ext>
                </a:extLst>
              </a:tr>
              <a:tr h="32879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Estabelecer e adotar deforma rigorosa os acordos de nível de serviço SLA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</a:t>
                      </a: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Service </a:t>
                      </a:r>
                      <a:r>
                        <a:rPr lang="pt-BR" sz="11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lang="pt-BR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21265"/>
                  </a:ext>
                </a:extLst>
              </a:tr>
              <a:tr h="65759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Aumentar a eficiência do processo análise de  vulnerabilidades de código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Revisar e prover melhorias no processo de identificação de Vulnerabilidade de códigos, Antecipando uma tomada de ação em ambientes anteriores a Produção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Automate</a:t>
                      </a:r>
                      <a:endParaRPr lang="pt-BR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23968"/>
                  </a:ext>
                </a:extLst>
              </a:tr>
              <a:tr h="57315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Automatizar o processo de análise e identificação de vulnerabilidades de código através de  solução Inmetrics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Toil</a:t>
                      </a:r>
                      <a:endParaRPr lang="pt-BR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0655"/>
                  </a:ext>
                </a:extLst>
              </a:tr>
              <a:tr h="573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Otimizar a cultura do Post-mortem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Adotar a cultura de post-mortem para todos os incidentes significativos, independentemente de serem derivados de acionamento ou não.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Post-Mortem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94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1032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Line 1"/>
          <p:cNvSpPr/>
          <p:nvPr/>
        </p:nvSpPr>
        <p:spPr>
          <a:xfrm>
            <a:off x="4525920" y="1066680"/>
            <a:ext cx="360" cy="253188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3" name="Imagem 9"/>
          <p:cNvPicPr/>
          <p:nvPr/>
        </p:nvPicPr>
        <p:blipFill>
          <a:blip r:embed="rId2"/>
          <a:stretch/>
        </p:blipFill>
        <p:spPr>
          <a:xfrm>
            <a:off x="860760" y="1783080"/>
            <a:ext cx="3329640" cy="1125360"/>
          </a:xfrm>
          <a:prstGeom prst="rect">
            <a:avLst/>
          </a:prstGeom>
          <a:ln>
            <a:noFill/>
          </a:ln>
        </p:spPr>
      </p:pic>
      <p:pic>
        <p:nvPicPr>
          <p:cNvPr id="514" name="Imagem 2"/>
          <p:cNvPicPr/>
          <p:nvPr/>
        </p:nvPicPr>
        <p:blipFill>
          <a:blip r:embed="rId3"/>
          <a:stretch/>
        </p:blipFill>
        <p:spPr>
          <a:xfrm>
            <a:off x="6844680" y="1009080"/>
            <a:ext cx="1113480" cy="4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C38207B8731468083A123BC65902A" ma:contentTypeVersion="13" ma:contentTypeDescription="Create a new document." ma:contentTypeScope="" ma:versionID="5cad2fbd88e91813c3633e8b801f87d9">
  <xsd:schema xmlns:xsd="http://www.w3.org/2001/XMLSchema" xmlns:xs="http://www.w3.org/2001/XMLSchema" xmlns:p="http://schemas.microsoft.com/office/2006/metadata/properties" xmlns:ns3="1d13ef49-1381-4a0a-8c9e-8ec201102d7f" xmlns:ns4="a7f20882-f702-44a2-89d3-9e0cb903f17f" targetNamespace="http://schemas.microsoft.com/office/2006/metadata/properties" ma:root="true" ma:fieldsID="feee58fb7f3809eec2c560fed0cd2eb1" ns3:_="" ns4:_="">
    <xsd:import namespace="1d13ef49-1381-4a0a-8c9e-8ec201102d7f"/>
    <xsd:import namespace="a7f20882-f702-44a2-89d3-9e0cb903f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3ef49-1381-4a0a-8c9e-8ec201102d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20882-f702-44a2-89d3-9e0cb903f17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B9381A-B66D-4505-847B-8C9B0CADBD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A28ECB-2C13-4E02-B93C-5C3B275D3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13ef49-1381-4a0a-8c9e-8ec201102d7f"/>
    <ds:schemaRef ds:uri="a7f20882-f702-44a2-89d3-9e0cb903f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0F5CB-A6CF-49B6-82DA-761AAF809BD5}">
  <ds:schemaRefs>
    <ds:schemaRef ds:uri="http://schemas.microsoft.com/office/2006/documentManagement/types"/>
    <ds:schemaRef ds:uri="http://purl.org/dc/dcmitype/"/>
    <ds:schemaRef ds:uri="1d13ef49-1381-4a0a-8c9e-8ec201102d7f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7f20882-f702-44a2-89d3-9e0cb903f17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406</Words>
  <Application>Microsoft Office PowerPoint</Application>
  <PresentationFormat>Apresentação na tela (16:9)</PresentationFormat>
  <Paragraphs>69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Symbol</vt:lpstr>
      <vt:lpstr>Times New Roman</vt:lpstr>
      <vt:lpstr>Wingdings</vt:lpstr>
      <vt:lpstr>Office Theme</vt:lpstr>
      <vt:lpstr>Tema do Office</vt:lpstr>
      <vt:lpstr>Apresentação do PowerPoint</vt:lpstr>
      <vt:lpstr>Pré-assessment ATIVIDADES CONDUZIDAS</vt:lpstr>
      <vt:lpstr>Pré-assessment CRITÉRIOS DE AVALIAÇÃO DE ADERÊNCIA SRE</vt:lpstr>
      <vt:lpstr>Pré-assessment SQUADS Cielo Pay e Site – Pontos Sensíveis</vt:lpstr>
      <vt:lpstr>Pré-assessment SQUADS Cielo Pay e Site – SRE GAP</vt:lpstr>
      <vt:lpstr>Pré-assessment SQUADS Cielo Pay e Site – SRE GAP</vt:lpstr>
      <vt:lpstr>Pré-assessment SQUADS Cielo Pay e Site – Recomendações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 Relatório Mensal</dc:title>
  <dc:subject/>
  <dc:creator>cgsmenez@inmetrics.com.br</dc:creator>
  <cp:keywords>Inmetrics</cp:keywords>
  <dc:description/>
  <cp:lastModifiedBy>Edson Roberto Da Silva</cp:lastModifiedBy>
  <cp:revision>2</cp:revision>
  <dcterms:created xsi:type="dcterms:W3CDTF">2020-02-19T12:45:41Z</dcterms:created>
  <dcterms:modified xsi:type="dcterms:W3CDTF">2020-04-30T18:47:15Z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0x010100612C38207B8731468083A123BC65902A</vt:lpwstr>
  </property>
  <property fmtid="{D5CDD505-2E9C-101B-9397-08002B2CF9AE}" pid="4" name="HiddenSlides">
    <vt:i4>2</vt:i4>
  </property>
  <property fmtid="{D5CDD505-2E9C-101B-9397-08002B2CF9AE}" pid="5" name="HyperlinksChanged">
    <vt:bool>false</vt:bool>
  </property>
  <property fmtid="{D5CDD505-2E9C-101B-9397-08002B2CF9AE}" pid="6" name="KSOProductBuildVer">
    <vt:lpwstr>1046-11.1.0.8722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Apresentação na tela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  <property fmtid="{D5CDD505-2E9C-101B-9397-08002B2CF9AE}" pid="14" name="category">
    <vt:lpwstr>Consulting</vt:lpwstr>
  </property>
</Properties>
</file>