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17"/>
  </p:notesMasterIdLst>
  <p:handoutMasterIdLst>
    <p:handoutMasterId r:id="rId18"/>
  </p:handoutMasterIdLst>
  <p:sldIdLst>
    <p:sldId id="257" r:id="rId4"/>
    <p:sldId id="274" r:id="rId5"/>
    <p:sldId id="593" r:id="rId6"/>
    <p:sldId id="336" r:id="rId7"/>
    <p:sldId id="594" r:id="rId8"/>
    <p:sldId id="591" r:id="rId9"/>
    <p:sldId id="595" r:id="rId10"/>
    <p:sldId id="596" r:id="rId11"/>
    <p:sldId id="598" r:id="rId12"/>
    <p:sldId id="599" r:id="rId13"/>
    <p:sldId id="603" r:id="rId14"/>
    <p:sldId id="602" r:id="rId15"/>
    <p:sldId id="601" r:id="rId16"/>
  </p:sldIdLst>
  <p:sldSz cx="9144000" cy="5143500" type="screen16x9"/>
  <p:notesSz cx="6858000" cy="9144000"/>
  <p:defaultTextStyle>
    <a:defPPr>
      <a:defRPr lang="pt-B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metrics" initials="I" lastIdx="3" clrIdx="0">
    <p:extLst>
      <p:ext uri="{19B8F6BF-5375-455C-9EA6-DF929625EA0E}">
        <p15:presenceInfo xmlns:p15="http://schemas.microsoft.com/office/powerpoint/2012/main" userId="Inmetric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6D3E"/>
    <a:srgbClr val="E56F30"/>
    <a:srgbClr val="F6670E"/>
    <a:srgbClr val="66ABAD"/>
    <a:srgbClr val="5CC9CA"/>
    <a:srgbClr val="FFD302"/>
    <a:srgbClr val="FFD300"/>
    <a:srgbClr val="FBBA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0" autoAdjust="0"/>
    <p:restoredTop sz="94280" autoAdjust="0"/>
  </p:normalViewPr>
  <p:slideViewPr>
    <p:cSldViewPr snapToGrid="0">
      <p:cViewPr varScale="1">
        <p:scale>
          <a:sx n="96" d="100"/>
          <a:sy n="96" d="100"/>
        </p:scale>
        <p:origin x="636" y="7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9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image" Target="../media/image28.jpg"/><Relationship Id="rId4" Type="http://schemas.openxmlformats.org/officeDocument/2006/relationships/image" Target="../media/image31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image" Target="../media/image28.jpg"/><Relationship Id="rId4" Type="http://schemas.openxmlformats.org/officeDocument/2006/relationships/image" Target="../media/image3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C2E99C-0373-4A01-AF1C-974965D355B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FBB20EA-536E-40FF-BC78-CE0741A2568E}">
      <dgm:prSet phldrT="[Texto]"/>
      <dgm:spPr/>
      <dgm:t>
        <a:bodyPr/>
        <a:lstStyle/>
        <a:p>
          <a:r>
            <a:rPr lang="pt-BR" dirty="0"/>
            <a:t>Definir</a:t>
          </a:r>
        </a:p>
      </dgm:t>
    </dgm:pt>
    <dgm:pt modelId="{E2A416CB-E5AB-4CC6-8870-199A20457B5A}" type="parTrans" cxnId="{9985F145-602B-45DF-A676-ED7BEAF3AFFA}">
      <dgm:prSet/>
      <dgm:spPr/>
      <dgm:t>
        <a:bodyPr/>
        <a:lstStyle/>
        <a:p>
          <a:endParaRPr lang="pt-BR"/>
        </a:p>
      </dgm:t>
    </dgm:pt>
    <dgm:pt modelId="{B44E8C75-4E21-4AC8-9575-9C05A2D67AB5}" type="sibTrans" cxnId="{9985F145-602B-45DF-A676-ED7BEAF3AFFA}">
      <dgm:prSet/>
      <dgm:spPr/>
      <dgm:t>
        <a:bodyPr/>
        <a:lstStyle/>
        <a:p>
          <a:endParaRPr lang="pt-BR"/>
        </a:p>
      </dgm:t>
    </dgm:pt>
    <dgm:pt modelId="{9011DE8A-118E-42F9-9A4A-3F53E7D7579F}">
      <dgm:prSet phldrT="[Texto]"/>
      <dgm:spPr/>
      <dgm:t>
        <a:bodyPr/>
        <a:lstStyle/>
        <a:p>
          <a:r>
            <a:rPr lang="pt-BR" dirty="0"/>
            <a:t>Executar</a:t>
          </a:r>
        </a:p>
      </dgm:t>
    </dgm:pt>
    <dgm:pt modelId="{73628441-8121-455E-9DD4-C18552BB4BAC}" type="parTrans" cxnId="{6C42D390-5C51-477A-BBCB-CF04D34B8380}">
      <dgm:prSet/>
      <dgm:spPr/>
      <dgm:t>
        <a:bodyPr/>
        <a:lstStyle/>
        <a:p>
          <a:endParaRPr lang="pt-BR"/>
        </a:p>
      </dgm:t>
    </dgm:pt>
    <dgm:pt modelId="{00AE74F6-B5C4-4A71-8663-7DD86830E8CF}" type="sibTrans" cxnId="{6C42D390-5C51-477A-BBCB-CF04D34B8380}">
      <dgm:prSet/>
      <dgm:spPr/>
      <dgm:t>
        <a:bodyPr/>
        <a:lstStyle/>
        <a:p>
          <a:endParaRPr lang="pt-BR"/>
        </a:p>
      </dgm:t>
    </dgm:pt>
    <dgm:pt modelId="{0B220F22-38EA-4471-AF88-DDAFB2D5FD34}">
      <dgm:prSet/>
      <dgm:spPr/>
      <dgm:t>
        <a:bodyPr/>
        <a:lstStyle/>
        <a:p>
          <a:r>
            <a:rPr lang="pt-BR" dirty="0"/>
            <a:t>Governar</a:t>
          </a:r>
        </a:p>
      </dgm:t>
    </dgm:pt>
    <dgm:pt modelId="{F78CAFD2-EC66-4C59-8E16-F337F79D2039}" type="parTrans" cxnId="{19B38679-B978-4243-97A9-FC9942232DDE}">
      <dgm:prSet/>
      <dgm:spPr/>
      <dgm:t>
        <a:bodyPr/>
        <a:lstStyle/>
        <a:p>
          <a:endParaRPr lang="pt-BR"/>
        </a:p>
      </dgm:t>
    </dgm:pt>
    <dgm:pt modelId="{86905213-F641-4A99-9BF9-A47BCCB683F5}" type="sibTrans" cxnId="{19B38679-B978-4243-97A9-FC9942232DDE}">
      <dgm:prSet/>
      <dgm:spPr/>
      <dgm:t>
        <a:bodyPr/>
        <a:lstStyle/>
        <a:p>
          <a:endParaRPr lang="pt-BR"/>
        </a:p>
      </dgm:t>
    </dgm:pt>
    <dgm:pt modelId="{BAE08AB0-141C-45FE-BABD-41FA1F0751B1}" type="pres">
      <dgm:prSet presAssocID="{3FC2E99C-0373-4A01-AF1C-974965D355BB}" presName="Name0" presStyleCnt="0">
        <dgm:presLayoutVars>
          <dgm:dir/>
          <dgm:animLvl val="lvl"/>
          <dgm:resizeHandles val="exact"/>
        </dgm:presLayoutVars>
      </dgm:prSet>
      <dgm:spPr/>
    </dgm:pt>
    <dgm:pt modelId="{7513EDE0-E104-4A44-91D8-0566B0616559}" type="pres">
      <dgm:prSet presAssocID="{8FBB20EA-536E-40FF-BC78-CE0741A2568E}" presName="linNode" presStyleCnt="0"/>
      <dgm:spPr/>
    </dgm:pt>
    <dgm:pt modelId="{59D9478B-657A-44A0-BA92-E9F47E4CEB29}" type="pres">
      <dgm:prSet presAssocID="{8FBB20EA-536E-40FF-BC78-CE0741A2568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0DBA609-07C4-4981-B695-82CF4E1D5CD7}" type="pres">
      <dgm:prSet presAssocID="{B44E8C75-4E21-4AC8-9575-9C05A2D67AB5}" presName="sp" presStyleCnt="0"/>
      <dgm:spPr/>
    </dgm:pt>
    <dgm:pt modelId="{DA7B249D-DF11-457F-9519-31FAD5BD1AB1}" type="pres">
      <dgm:prSet presAssocID="{9011DE8A-118E-42F9-9A4A-3F53E7D7579F}" presName="linNode" presStyleCnt="0"/>
      <dgm:spPr/>
    </dgm:pt>
    <dgm:pt modelId="{569FAF7D-0139-4290-B3A0-353222C66EAA}" type="pres">
      <dgm:prSet presAssocID="{9011DE8A-118E-42F9-9A4A-3F53E7D7579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2CED45F-F378-4788-A8E2-78ED5D0D5E19}" type="pres">
      <dgm:prSet presAssocID="{00AE74F6-B5C4-4A71-8663-7DD86830E8CF}" presName="sp" presStyleCnt="0"/>
      <dgm:spPr/>
    </dgm:pt>
    <dgm:pt modelId="{C725789B-988C-49AA-8958-E9C051C7DCB9}" type="pres">
      <dgm:prSet presAssocID="{0B220F22-38EA-4471-AF88-DDAFB2D5FD34}" presName="linNode" presStyleCnt="0"/>
      <dgm:spPr/>
    </dgm:pt>
    <dgm:pt modelId="{7C0561AE-6D85-401B-A0CD-791C5FA40FA5}" type="pres">
      <dgm:prSet presAssocID="{0B220F22-38EA-4471-AF88-DDAFB2D5FD34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DD87D75E-104D-4443-ACD0-8198DFC5855C}" type="presOf" srcId="{0B220F22-38EA-4471-AF88-DDAFB2D5FD34}" destId="{7C0561AE-6D85-401B-A0CD-791C5FA40FA5}" srcOrd="0" destOrd="0" presId="urn:microsoft.com/office/officeart/2005/8/layout/vList5"/>
    <dgm:cxn modelId="{9985F145-602B-45DF-A676-ED7BEAF3AFFA}" srcId="{3FC2E99C-0373-4A01-AF1C-974965D355BB}" destId="{8FBB20EA-536E-40FF-BC78-CE0741A2568E}" srcOrd="0" destOrd="0" parTransId="{E2A416CB-E5AB-4CC6-8870-199A20457B5A}" sibTransId="{B44E8C75-4E21-4AC8-9575-9C05A2D67AB5}"/>
    <dgm:cxn modelId="{19B38679-B978-4243-97A9-FC9942232DDE}" srcId="{3FC2E99C-0373-4A01-AF1C-974965D355BB}" destId="{0B220F22-38EA-4471-AF88-DDAFB2D5FD34}" srcOrd="2" destOrd="0" parTransId="{F78CAFD2-EC66-4C59-8E16-F337F79D2039}" sibTransId="{86905213-F641-4A99-9BF9-A47BCCB683F5}"/>
    <dgm:cxn modelId="{6C42D390-5C51-477A-BBCB-CF04D34B8380}" srcId="{3FC2E99C-0373-4A01-AF1C-974965D355BB}" destId="{9011DE8A-118E-42F9-9A4A-3F53E7D7579F}" srcOrd="1" destOrd="0" parTransId="{73628441-8121-455E-9DD4-C18552BB4BAC}" sibTransId="{00AE74F6-B5C4-4A71-8663-7DD86830E8CF}"/>
    <dgm:cxn modelId="{D94890A6-78F2-4445-A14A-0ECD5C1C7752}" type="presOf" srcId="{3FC2E99C-0373-4A01-AF1C-974965D355BB}" destId="{BAE08AB0-141C-45FE-BABD-41FA1F0751B1}" srcOrd="0" destOrd="0" presId="urn:microsoft.com/office/officeart/2005/8/layout/vList5"/>
    <dgm:cxn modelId="{6B0742BF-4841-47F4-B0E2-ECFE3F951752}" type="presOf" srcId="{9011DE8A-118E-42F9-9A4A-3F53E7D7579F}" destId="{569FAF7D-0139-4290-B3A0-353222C66EAA}" srcOrd="0" destOrd="0" presId="urn:microsoft.com/office/officeart/2005/8/layout/vList5"/>
    <dgm:cxn modelId="{2CD29FED-C70E-43DC-BAD8-551BACC33B1B}" type="presOf" srcId="{8FBB20EA-536E-40FF-BC78-CE0741A2568E}" destId="{59D9478B-657A-44A0-BA92-E9F47E4CEB29}" srcOrd="0" destOrd="0" presId="urn:microsoft.com/office/officeart/2005/8/layout/vList5"/>
    <dgm:cxn modelId="{61A70DA6-11CC-4ECC-B4FA-A010E8F9C556}" type="presParOf" srcId="{BAE08AB0-141C-45FE-BABD-41FA1F0751B1}" destId="{7513EDE0-E104-4A44-91D8-0566B0616559}" srcOrd="0" destOrd="0" presId="urn:microsoft.com/office/officeart/2005/8/layout/vList5"/>
    <dgm:cxn modelId="{D73B0934-8C32-4F90-B148-9390B733A92C}" type="presParOf" srcId="{7513EDE0-E104-4A44-91D8-0566B0616559}" destId="{59D9478B-657A-44A0-BA92-E9F47E4CEB29}" srcOrd="0" destOrd="0" presId="urn:microsoft.com/office/officeart/2005/8/layout/vList5"/>
    <dgm:cxn modelId="{615D3666-22D9-4AB1-BC1E-6B19F2399325}" type="presParOf" srcId="{BAE08AB0-141C-45FE-BABD-41FA1F0751B1}" destId="{10DBA609-07C4-4981-B695-82CF4E1D5CD7}" srcOrd="1" destOrd="0" presId="urn:microsoft.com/office/officeart/2005/8/layout/vList5"/>
    <dgm:cxn modelId="{CF932F53-02EF-4B9C-AED3-29C67B66871A}" type="presParOf" srcId="{BAE08AB0-141C-45FE-BABD-41FA1F0751B1}" destId="{DA7B249D-DF11-457F-9519-31FAD5BD1AB1}" srcOrd="2" destOrd="0" presId="urn:microsoft.com/office/officeart/2005/8/layout/vList5"/>
    <dgm:cxn modelId="{3DB5674E-F4FA-4571-9075-7415DA79CAF3}" type="presParOf" srcId="{DA7B249D-DF11-457F-9519-31FAD5BD1AB1}" destId="{569FAF7D-0139-4290-B3A0-353222C66EAA}" srcOrd="0" destOrd="0" presId="urn:microsoft.com/office/officeart/2005/8/layout/vList5"/>
    <dgm:cxn modelId="{F3DE5878-29B0-49E9-9D51-D5F94EDCB4FF}" type="presParOf" srcId="{BAE08AB0-141C-45FE-BABD-41FA1F0751B1}" destId="{12CED45F-F378-4788-A8E2-78ED5D0D5E19}" srcOrd="3" destOrd="0" presId="urn:microsoft.com/office/officeart/2005/8/layout/vList5"/>
    <dgm:cxn modelId="{015F9713-D7C9-4885-93C0-4DCC9BDF7566}" type="presParOf" srcId="{BAE08AB0-141C-45FE-BABD-41FA1F0751B1}" destId="{C725789B-988C-49AA-8958-E9C051C7DCB9}" srcOrd="4" destOrd="0" presId="urn:microsoft.com/office/officeart/2005/8/layout/vList5"/>
    <dgm:cxn modelId="{0C983929-E8F9-468E-A527-60B013DA87F3}" type="presParOf" srcId="{C725789B-988C-49AA-8958-E9C051C7DCB9}" destId="{7C0561AE-6D85-401B-A0CD-791C5FA40FA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272316-28AE-482C-8C90-20248D125E8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E9D7ACC-6072-4167-B9EF-73E13C8FA9E7}">
      <dgm:prSet phldrT="[Texto]"/>
      <dgm:spPr/>
      <dgm:t>
        <a:bodyPr/>
        <a:lstStyle/>
        <a:p>
          <a:r>
            <a:rPr lang="pt-BR" dirty="0">
              <a:solidFill>
                <a:schemeClr val="tx1"/>
              </a:solidFill>
            </a:rPr>
            <a:t>Excelência Técnica</a:t>
          </a:r>
        </a:p>
      </dgm:t>
    </dgm:pt>
    <dgm:pt modelId="{6F82386A-C78A-48B7-AB06-CCC3F675105A}" type="parTrans" cxnId="{5EDFAD95-F8BE-4A36-885B-C2B7132B1D06}">
      <dgm:prSet/>
      <dgm:spPr/>
      <dgm:t>
        <a:bodyPr/>
        <a:lstStyle/>
        <a:p>
          <a:endParaRPr lang="pt-BR"/>
        </a:p>
      </dgm:t>
    </dgm:pt>
    <dgm:pt modelId="{45DDD2F3-6AF9-4B86-9E61-8E3C8D22A05C}" type="sibTrans" cxnId="{5EDFAD95-F8BE-4A36-885B-C2B7132B1D06}">
      <dgm:prSet/>
      <dgm:spPr/>
      <dgm:t>
        <a:bodyPr/>
        <a:lstStyle/>
        <a:p>
          <a:endParaRPr lang="pt-BR"/>
        </a:p>
      </dgm:t>
    </dgm:pt>
    <dgm:pt modelId="{359C504A-5A28-4C35-89B6-E69CE7FD9229}">
      <dgm:prSet phldrT="[Texto]"/>
      <dgm:spPr/>
      <dgm:t>
        <a:bodyPr/>
        <a:lstStyle/>
        <a:p>
          <a:r>
            <a:rPr lang="pt-BR" i="1" dirty="0">
              <a:solidFill>
                <a:schemeClr val="tx1"/>
              </a:solidFill>
            </a:rPr>
            <a:t> Cultura DevOps;</a:t>
          </a:r>
          <a:endParaRPr lang="pt-BR" dirty="0">
            <a:solidFill>
              <a:schemeClr val="tx1"/>
            </a:solidFill>
          </a:endParaRPr>
        </a:p>
      </dgm:t>
    </dgm:pt>
    <dgm:pt modelId="{2B7A20B9-244F-47D2-8746-BDB1F4123518}" type="parTrans" cxnId="{B322B6BC-CA50-4029-B6C6-817ADCE3E88D}">
      <dgm:prSet/>
      <dgm:spPr/>
      <dgm:t>
        <a:bodyPr/>
        <a:lstStyle/>
        <a:p>
          <a:endParaRPr lang="pt-BR"/>
        </a:p>
      </dgm:t>
    </dgm:pt>
    <dgm:pt modelId="{0BAFFC1C-19B2-4CED-A2C8-A78802151983}" type="sibTrans" cxnId="{B322B6BC-CA50-4029-B6C6-817ADCE3E88D}">
      <dgm:prSet/>
      <dgm:spPr/>
      <dgm:t>
        <a:bodyPr/>
        <a:lstStyle/>
        <a:p>
          <a:endParaRPr lang="pt-BR"/>
        </a:p>
      </dgm:t>
    </dgm:pt>
    <dgm:pt modelId="{4B6053B1-F069-4B3A-86C8-C84C067A9FE1}">
      <dgm:prSet phldrT="[Texto]"/>
      <dgm:spPr/>
      <dgm:t>
        <a:bodyPr/>
        <a:lstStyle/>
        <a:p>
          <a:r>
            <a:rPr lang="pt-BR" dirty="0">
              <a:solidFill>
                <a:schemeClr val="tx1"/>
              </a:solidFill>
            </a:rPr>
            <a:t>Velocidade</a:t>
          </a:r>
        </a:p>
      </dgm:t>
    </dgm:pt>
    <dgm:pt modelId="{725F101A-E117-4102-AD94-DA0940FA6308}" type="parTrans" cxnId="{12B337B8-4FDA-4D57-BCBC-F8F4A4660016}">
      <dgm:prSet/>
      <dgm:spPr/>
      <dgm:t>
        <a:bodyPr/>
        <a:lstStyle/>
        <a:p>
          <a:endParaRPr lang="pt-BR"/>
        </a:p>
      </dgm:t>
    </dgm:pt>
    <dgm:pt modelId="{72689ECE-ACC8-4A41-BB44-E162136C9001}" type="sibTrans" cxnId="{12B337B8-4FDA-4D57-BCBC-F8F4A4660016}">
      <dgm:prSet/>
      <dgm:spPr/>
      <dgm:t>
        <a:bodyPr/>
        <a:lstStyle/>
        <a:p>
          <a:endParaRPr lang="pt-BR"/>
        </a:p>
      </dgm:t>
    </dgm:pt>
    <dgm:pt modelId="{5457863D-DA3F-4716-9C74-CC737EB43927}">
      <dgm:prSet phldrT="[Texto]"/>
      <dgm:spPr/>
      <dgm:t>
        <a:bodyPr/>
        <a:lstStyle/>
        <a:p>
          <a:r>
            <a:rPr lang="pt-BR" i="1" dirty="0">
              <a:solidFill>
                <a:schemeClr val="tx1"/>
              </a:solidFill>
            </a:rPr>
            <a:t> Redução de até 90% no tempo de entrega de infraestrutura;</a:t>
          </a:r>
          <a:endParaRPr lang="pt-BR" dirty="0">
            <a:solidFill>
              <a:schemeClr val="tx1"/>
            </a:solidFill>
          </a:endParaRPr>
        </a:p>
      </dgm:t>
    </dgm:pt>
    <dgm:pt modelId="{AA0FDB0E-A098-4384-9911-363EBFDDE182}" type="parTrans" cxnId="{CBCEAD58-4B43-442C-8BF6-682624193E58}">
      <dgm:prSet/>
      <dgm:spPr/>
      <dgm:t>
        <a:bodyPr/>
        <a:lstStyle/>
        <a:p>
          <a:endParaRPr lang="pt-BR"/>
        </a:p>
      </dgm:t>
    </dgm:pt>
    <dgm:pt modelId="{E421686D-7A4B-4604-AA40-BAC7336E5276}" type="sibTrans" cxnId="{CBCEAD58-4B43-442C-8BF6-682624193E58}">
      <dgm:prSet/>
      <dgm:spPr/>
      <dgm:t>
        <a:bodyPr/>
        <a:lstStyle/>
        <a:p>
          <a:endParaRPr lang="pt-BR"/>
        </a:p>
      </dgm:t>
    </dgm:pt>
    <dgm:pt modelId="{4B4F56BA-8662-461B-9785-B17F7872F0A9}">
      <dgm:prSet phldrT="[Texto]"/>
      <dgm:spPr/>
      <dgm:t>
        <a:bodyPr/>
        <a:lstStyle/>
        <a:p>
          <a:r>
            <a:rPr lang="pt-BR" dirty="0">
              <a:solidFill>
                <a:schemeClr val="tx1"/>
              </a:solidFill>
            </a:rPr>
            <a:t>Flexibilidade</a:t>
          </a:r>
        </a:p>
      </dgm:t>
    </dgm:pt>
    <dgm:pt modelId="{AB5827BC-B529-4DE0-B6F6-5BB64CA3534E}" type="parTrans" cxnId="{B33293BD-E49C-44FD-9ACA-BBE8F10BE0A3}">
      <dgm:prSet/>
      <dgm:spPr/>
      <dgm:t>
        <a:bodyPr/>
        <a:lstStyle/>
        <a:p>
          <a:endParaRPr lang="pt-BR"/>
        </a:p>
      </dgm:t>
    </dgm:pt>
    <dgm:pt modelId="{80C5BB50-050A-46CD-919B-C8CAF39EAEF2}" type="sibTrans" cxnId="{B33293BD-E49C-44FD-9ACA-BBE8F10BE0A3}">
      <dgm:prSet/>
      <dgm:spPr/>
      <dgm:t>
        <a:bodyPr/>
        <a:lstStyle/>
        <a:p>
          <a:endParaRPr lang="pt-BR"/>
        </a:p>
      </dgm:t>
    </dgm:pt>
    <dgm:pt modelId="{66FD8CDF-2828-46F1-A245-B4DAAC623236}">
      <dgm:prSet phldrT="[Texto]"/>
      <dgm:spPr/>
      <dgm:t>
        <a:bodyPr/>
        <a:lstStyle/>
        <a:p>
          <a:r>
            <a:rPr lang="pt-BR" i="1" dirty="0">
              <a:solidFill>
                <a:schemeClr val="tx1"/>
              </a:solidFill>
            </a:rPr>
            <a:t> Aumento do conhecimento horizontal; Não dependência de conhecimento específico;</a:t>
          </a:r>
          <a:endParaRPr lang="pt-BR" dirty="0">
            <a:solidFill>
              <a:schemeClr val="tx1"/>
            </a:solidFill>
          </a:endParaRPr>
        </a:p>
      </dgm:t>
    </dgm:pt>
    <dgm:pt modelId="{71E4EE44-DA73-4F83-9FA3-0DE91DCAAA1C}" type="parTrans" cxnId="{BB0134AA-3945-4AC4-B22D-90AFF389DACD}">
      <dgm:prSet/>
      <dgm:spPr/>
      <dgm:t>
        <a:bodyPr/>
        <a:lstStyle/>
        <a:p>
          <a:endParaRPr lang="pt-BR"/>
        </a:p>
      </dgm:t>
    </dgm:pt>
    <dgm:pt modelId="{53D66002-3B6C-4F79-AD94-C558682E7F33}" type="sibTrans" cxnId="{BB0134AA-3945-4AC4-B22D-90AFF389DACD}">
      <dgm:prSet/>
      <dgm:spPr/>
      <dgm:t>
        <a:bodyPr/>
        <a:lstStyle/>
        <a:p>
          <a:endParaRPr lang="pt-BR"/>
        </a:p>
      </dgm:t>
    </dgm:pt>
    <dgm:pt modelId="{74328C4B-AF34-45B6-8E6B-440E03FB0735}">
      <dgm:prSet phldrT="[Texto]"/>
      <dgm:spPr/>
      <dgm:t>
        <a:bodyPr/>
        <a:lstStyle/>
        <a:p>
          <a:r>
            <a:rPr lang="pt-BR" dirty="0">
              <a:solidFill>
                <a:schemeClr val="tx1"/>
              </a:solidFill>
            </a:rPr>
            <a:t>Proximidade</a:t>
          </a:r>
        </a:p>
      </dgm:t>
    </dgm:pt>
    <dgm:pt modelId="{E4B17C0B-09B0-4817-A30A-6543AE6AD820}" type="parTrans" cxnId="{7B41EC65-462C-49A5-AC8C-ED1CA610CBBF}">
      <dgm:prSet/>
      <dgm:spPr/>
      <dgm:t>
        <a:bodyPr/>
        <a:lstStyle/>
        <a:p>
          <a:endParaRPr lang="pt-BR"/>
        </a:p>
      </dgm:t>
    </dgm:pt>
    <dgm:pt modelId="{D8CFE035-5A95-4CE7-9FCA-3C3C18F2220C}" type="sibTrans" cxnId="{7B41EC65-462C-49A5-AC8C-ED1CA610CBBF}">
      <dgm:prSet/>
      <dgm:spPr/>
      <dgm:t>
        <a:bodyPr/>
        <a:lstStyle/>
        <a:p>
          <a:endParaRPr lang="pt-BR"/>
        </a:p>
      </dgm:t>
    </dgm:pt>
    <dgm:pt modelId="{1902B540-4001-491D-A594-FF5A3341AFC4}">
      <dgm:prSet/>
      <dgm:spPr/>
      <dgm:t>
        <a:bodyPr/>
        <a:lstStyle/>
        <a:p>
          <a:r>
            <a:rPr lang="pt-BR" i="1" dirty="0">
              <a:solidFill>
                <a:schemeClr val="tx1"/>
              </a:solidFill>
            </a:rPr>
            <a:t> Integração com as diferentes áreas de tecnologia do cliente (Infraestrutura + Desenvolvimento)</a:t>
          </a:r>
          <a:endParaRPr lang="pt-BR" dirty="0">
            <a:solidFill>
              <a:schemeClr val="tx1"/>
            </a:solidFill>
          </a:endParaRPr>
        </a:p>
      </dgm:t>
    </dgm:pt>
    <dgm:pt modelId="{732F901A-946E-48BD-AC2D-0D9149E799F4}" type="parTrans" cxnId="{C2B23806-4633-4B4D-988F-494B14C7828C}">
      <dgm:prSet/>
      <dgm:spPr/>
      <dgm:t>
        <a:bodyPr/>
        <a:lstStyle/>
        <a:p>
          <a:endParaRPr lang="pt-BR"/>
        </a:p>
      </dgm:t>
    </dgm:pt>
    <dgm:pt modelId="{986C3BAB-DC77-4B50-81A3-B31DE866C325}" type="sibTrans" cxnId="{C2B23806-4633-4B4D-988F-494B14C7828C}">
      <dgm:prSet/>
      <dgm:spPr/>
      <dgm:t>
        <a:bodyPr/>
        <a:lstStyle/>
        <a:p>
          <a:endParaRPr lang="pt-BR"/>
        </a:p>
      </dgm:t>
    </dgm:pt>
    <dgm:pt modelId="{63D21DE0-B357-4EE7-8299-471EB0378AEE}" type="pres">
      <dgm:prSet presAssocID="{67272316-28AE-482C-8C90-20248D125E87}" presName="linearFlow" presStyleCnt="0">
        <dgm:presLayoutVars>
          <dgm:dir/>
          <dgm:resizeHandles val="exact"/>
        </dgm:presLayoutVars>
      </dgm:prSet>
      <dgm:spPr/>
    </dgm:pt>
    <dgm:pt modelId="{883A307A-3B54-4A33-BBF6-0824141687DC}" type="pres">
      <dgm:prSet presAssocID="{1E9D7ACC-6072-4167-B9EF-73E13C8FA9E7}" presName="composite" presStyleCnt="0"/>
      <dgm:spPr/>
    </dgm:pt>
    <dgm:pt modelId="{8D49C138-D20A-4F25-80D0-9621B96C6C33}" type="pres">
      <dgm:prSet presAssocID="{1E9D7ACC-6072-4167-B9EF-73E13C8FA9E7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528A522D-9592-4445-B2CC-44D342F9C4F2}" type="pres">
      <dgm:prSet presAssocID="{1E9D7ACC-6072-4167-B9EF-73E13C8FA9E7}" presName="txShp" presStyleLbl="node1" presStyleIdx="0" presStyleCnt="4">
        <dgm:presLayoutVars>
          <dgm:bulletEnabled val="1"/>
        </dgm:presLayoutVars>
      </dgm:prSet>
      <dgm:spPr/>
    </dgm:pt>
    <dgm:pt modelId="{D3FD6282-6436-4ECF-92E7-DC4D82C37D07}" type="pres">
      <dgm:prSet presAssocID="{45DDD2F3-6AF9-4B86-9E61-8E3C8D22A05C}" presName="spacing" presStyleCnt="0"/>
      <dgm:spPr/>
    </dgm:pt>
    <dgm:pt modelId="{8D746EF4-78B4-4C49-9A20-8E6ED932B977}" type="pres">
      <dgm:prSet presAssocID="{4B6053B1-F069-4B3A-86C8-C84C067A9FE1}" presName="composite" presStyleCnt="0"/>
      <dgm:spPr/>
    </dgm:pt>
    <dgm:pt modelId="{5615320F-CE1B-4343-805D-18B40E3BDA31}" type="pres">
      <dgm:prSet presAssocID="{4B6053B1-F069-4B3A-86C8-C84C067A9FE1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D27717AB-5515-493D-AD1C-5FC7BEF023F7}" type="pres">
      <dgm:prSet presAssocID="{4B6053B1-F069-4B3A-86C8-C84C067A9FE1}" presName="txShp" presStyleLbl="node1" presStyleIdx="1" presStyleCnt="4">
        <dgm:presLayoutVars>
          <dgm:bulletEnabled val="1"/>
        </dgm:presLayoutVars>
      </dgm:prSet>
      <dgm:spPr/>
    </dgm:pt>
    <dgm:pt modelId="{19886B1B-3825-4274-ACD4-F33D6E25B110}" type="pres">
      <dgm:prSet presAssocID="{72689ECE-ACC8-4A41-BB44-E162136C9001}" presName="spacing" presStyleCnt="0"/>
      <dgm:spPr/>
    </dgm:pt>
    <dgm:pt modelId="{B8803C94-6753-4F60-815B-FB8F45007231}" type="pres">
      <dgm:prSet presAssocID="{4B4F56BA-8662-461B-9785-B17F7872F0A9}" presName="composite" presStyleCnt="0"/>
      <dgm:spPr/>
    </dgm:pt>
    <dgm:pt modelId="{6873437F-5645-46AE-9B17-E1871B20942D}" type="pres">
      <dgm:prSet presAssocID="{4B4F56BA-8662-461B-9785-B17F7872F0A9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  <dgm:pt modelId="{9B5C7852-D3DA-4883-9FD4-089EEA5FF04C}" type="pres">
      <dgm:prSet presAssocID="{4B4F56BA-8662-461B-9785-B17F7872F0A9}" presName="txShp" presStyleLbl="node1" presStyleIdx="2" presStyleCnt="4">
        <dgm:presLayoutVars>
          <dgm:bulletEnabled val="1"/>
        </dgm:presLayoutVars>
      </dgm:prSet>
      <dgm:spPr/>
    </dgm:pt>
    <dgm:pt modelId="{B0476B2B-8924-4025-A585-E3F3D4BCC46C}" type="pres">
      <dgm:prSet presAssocID="{80C5BB50-050A-46CD-919B-C8CAF39EAEF2}" presName="spacing" presStyleCnt="0"/>
      <dgm:spPr/>
    </dgm:pt>
    <dgm:pt modelId="{F6EFC9DC-4BA6-4A6F-9C50-9ECDA4F4F601}" type="pres">
      <dgm:prSet presAssocID="{74328C4B-AF34-45B6-8E6B-440E03FB0735}" presName="composite" presStyleCnt="0"/>
      <dgm:spPr/>
    </dgm:pt>
    <dgm:pt modelId="{A14FA43B-9D7B-4E1D-9A4F-B7757FEA55BC}" type="pres">
      <dgm:prSet presAssocID="{74328C4B-AF34-45B6-8E6B-440E03FB0735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C580494-A30B-4186-9FD1-56F02F3A34DB}" type="pres">
      <dgm:prSet presAssocID="{74328C4B-AF34-45B6-8E6B-440E03FB0735}" presName="txShp" presStyleLbl="node1" presStyleIdx="3" presStyleCnt="4">
        <dgm:presLayoutVars>
          <dgm:bulletEnabled val="1"/>
        </dgm:presLayoutVars>
      </dgm:prSet>
      <dgm:spPr/>
    </dgm:pt>
  </dgm:ptLst>
  <dgm:cxnLst>
    <dgm:cxn modelId="{C2B23806-4633-4B4D-988F-494B14C7828C}" srcId="{74328C4B-AF34-45B6-8E6B-440E03FB0735}" destId="{1902B540-4001-491D-A594-FF5A3341AFC4}" srcOrd="0" destOrd="0" parTransId="{732F901A-946E-48BD-AC2D-0D9149E799F4}" sibTransId="{986C3BAB-DC77-4B50-81A3-B31DE866C325}"/>
    <dgm:cxn modelId="{EC8CF13B-6558-4103-80C0-DDFB158A0921}" type="presOf" srcId="{66FD8CDF-2828-46F1-A245-B4DAAC623236}" destId="{9B5C7852-D3DA-4883-9FD4-089EEA5FF04C}" srcOrd="0" destOrd="1" presId="urn:microsoft.com/office/officeart/2005/8/layout/vList3"/>
    <dgm:cxn modelId="{70A37941-5144-40EC-9212-A5FFA6133A2B}" type="presOf" srcId="{67272316-28AE-482C-8C90-20248D125E87}" destId="{63D21DE0-B357-4EE7-8299-471EB0378AEE}" srcOrd="0" destOrd="0" presId="urn:microsoft.com/office/officeart/2005/8/layout/vList3"/>
    <dgm:cxn modelId="{7B41EC65-462C-49A5-AC8C-ED1CA610CBBF}" srcId="{67272316-28AE-482C-8C90-20248D125E87}" destId="{74328C4B-AF34-45B6-8E6B-440E03FB0735}" srcOrd="3" destOrd="0" parTransId="{E4B17C0B-09B0-4817-A30A-6543AE6AD820}" sibTransId="{D8CFE035-5A95-4CE7-9FCA-3C3C18F2220C}"/>
    <dgm:cxn modelId="{CBCEAD58-4B43-442C-8BF6-682624193E58}" srcId="{4B6053B1-F069-4B3A-86C8-C84C067A9FE1}" destId="{5457863D-DA3F-4716-9C74-CC737EB43927}" srcOrd="0" destOrd="0" parTransId="{AA0FDB0E-A098-4384-9911-363EBFDDE182}" sibTransId="{E421686D-7A4B-4604-AA40-BAC7336E5276}"/>
    <dgm:cxn modelId="{8E0A1C7F-E626-4504-AC22-5971C0DBBB05}" type="presOf" srcId="{359C504A-5A28-4C35-89B6-E69CE7FD9229}" destId="{528A522D-9592-4445-B2CC-44D342F9C4F2}" srcOrd="0" destOrd="1" presId="urn:microsoft.com/office/officeart/2005/8/layout/vList3"/>
    <dgm:cxn modelId="{3D3CAD82-B0EC-4CBA-AE65-BA2ED5C2BEC2}" type="presOf" srcId="{5457863D-DA3F-4716-9C74-CC737EB43927}" destId="{D27717AB-5515-493D-AD1C-5FC7BEF023F7}" srcOrd="0" destOrd="1" presId="urn:microsoft.com/office/officeart/2005/8/layout/vList3"/>
    <dgm:cxn modelId="{C4602A95-00DF-47B6-B13B-5BE29D9664DF}" type="presOf" srcId="{1902B540-4001-491D-A594-FF5A3341AFC4}" destId="{7C580494-A30B-4186-9FD1-56F02F3A34DB}" srcOrd="0" destOrd="1" presId="urn:microsoft.com/office/officeart/2005/8/layout/vList3"/>
    <dgm:cxn modelId="{5EDFAD95-F8BE-4A36-885B-C2B7132B1D06}" srcId="{67272316-28AE-482C-8C90-20248D125E87}" destId="{1E9D7ACC-6072-4167-B9EF-73E13C8FA9E7}" srcOrd="0" destOrd="0" parTransId="{6F82386A-C78A-48B7-AB06-CCC3F675105A}" sibTransId="{45DDD2F3-6AF9-4B86-9E61-8E3C8D22A05C}"/>
    <dgm:cxn modelId="{BB0134AA-3945-4AC4-B22D-90AFF389DACD}" srcId="{4B4F56BA-8662-461B-9785-B17F7872F0A9}" destId="{66FD8CDF-2828-46F1-A245-B4DAAC623236}" srcOrd="0" destOrd="0" parTransId="{71E4EE44-DA73-4F83-9FA3-0DE91DCAAA1C}" sibTransId="{53D66002-3B6C-4F79-AD94-C558682E7F33}"/>
    <dgm:cxn modelId="{12B337B8-4FDA-4D57-BCBC-F8F4A4660016}" srcId="{67272316-28AE-482C-8C90-20248D125E87}" destId="{4B6053B1-F069-4B3A-86C8-C84C067A9FE1}" srcOrd="1" destOrd="0" parTransId="{725F101A-E117-4102-AD94-DA0940FA6308}" sibTransId="{72689ECE-ACC8-4A41-BB44-E162136C9001}"/>
    <dgm:cxn modelId="{B322B6BC-CA50-4029-B6C6-817ADCE3E88D}" srcId="{1E9D7ACC-6072-4167-B9EF-73E13C8FA9E7}" destId="{359C504A-5A28-4C35-89B6-E69CE7FD9229}" srcOrd="0" destOrd="0" parTransId="{2B7A20B9-244F-47D2-8746-BDB1F4123518}" sibTransId="{0BAFFC1C-19B2-4CED-A2C8-A78802151983}"/>
    <dgm:cxn modelId="{B33293BD-E49C-44FD-9ACA-BBE8F10BE0A3}" srcId="{67272316-28AE-482C-8C90-20248D125E87}" destId="{4B4F56BA-8662-461B-9785-B17F7872F0A9}" srcOrd="2" destOrd="0" parTransId="{AB5827BC-B529-4DE0-B6F6-5BB64CA3534E}" sibTransId="{80C5BB50-050A-46CD-919B-C8CAF39EAEF2}"/>
    <dgm:cxn modelId="{73A952E7-A5FE-42B0-9967-1AB912EC63B2}" type="presOf" srcId="{1E9D7ACC-6072-4167-B9EF-73E13C8FA9E7}" destId="{528A522D-9592-4445-B2CC-44D342F9C4F2}" srcOrd="0" destOrd="0" presId="urn:microsoft.com/office/officeart/2005/8/layout/vList3"/>
    <dgm:cxn modelId="{0D49D4E8-37E3-4A51-9408-56064EF1235E}" type="presOf" srcId="{4B4F56BA-8662-461B-9785-B17F7872F0A9}" destId="{9B5C7852-D3DA-4883-9FD4-089EEA5FF04C}" srcOrd="0" destOrd="0" presId="urn:microsoft.com/office/officeart/2005/8/layout/vList3"/>
    <dgm:cxn modelId="{424650F8-050F-41EC-BEE0-09B8C3B938A4}" type="presOf" srcId="{74328C4B-AF34-45B6-8E6B-440E03FB0735}" destId="{7C580494-A30B-4186-9FD1-56F02F3A34DB}" srcOrd="0" destOrd="0" presId="urn:microsoft.com/office/officeart/2005/8/layout/vList3"/>
    <dgm:cxn modelId="{5E27E0FA-4D37-4670-85A6-0E9687193D07}" type="presOf" srcId="{4B6053B1-F069-4B3A-86C8-C84C067A9FE1}" destId="{D27717AB-5515-493D-AD1C-5FC7BEF023F7}" srcOrd="0" destOrd="0" presId="urn:microsoft.com/office/officeart/2005/8/layout/vList3"/>
    <dgm:cxn modelId="{7B6C8DBD-2DAE-450B-85D1-B9846225CEC5}" type="presParOf" srcId="{63D21DE0-B357-4EE7-8299-471EB0378AEE}" destId="{883A307A-3B54-4A33-BBF6-0824141687DC}" srcOrd="0" destOrd="0" presId="urn:microsoft.com/office/officeart/2005/8/layout/vList3"/>
    <dgm:cxn modelId="{46D22BB3-3020-4985-824C-8356525C1F1F}" type="presParOf" srcId="{883A307A-3B54-4A33-BBF6-0824141687DC}" destId="{8D49C138-D20A-4F25-80D0-9621B96C6C33}" srcOrd="0" destOrd="0" presId="urn:microsoft.com/office/officeart/2005/8/layout/vList3"/>
    <dgm:cxn modelId="{D4420080-FB94-4991-BE82-E1CAB22D62EC}" type="presParOf" srcId="{883A307A-3B54-4A33-BBF6-0824141687DC}" destId="{528A522D-9592-4445-B2CC-44D342F9C4F2}" srcOrd="1" destOrd="0" presId="urn:microsoft.com/office/officeart/2005/8/layout/vList3"/>
    <dgm:cxn modelId="{E264F981-009C-4EDF-AFFA-347E30061D11}" type="presParOf" srcId="{63D21DE0-B357-4EE7-8299-471EB0378AEE}" destId="{D3FD6282-6436-4ECF-92E7-DC4D82C37D07}" srcOrd="1" destOrd="0" presId="urn:microsoft.com/office/officeart/2005/8/layout/vList3"/>
    <dgm:cxn modelId="{49E13F79-18DF-4EEB-90DC-B2DDFA962959}" type="presParOf" srcId="{63D21DE0-B357-4EE7-8299-471EB0378AEE}" destId="{8D746EF4-78B4-4C49-9A20-8E6ED932B977}" srcOrd="2" destOrd="0" presId="urn:microsoft.com/office/officeart/2005/8/layout/vList3"/>
    <dgm:cxn modelId="{45035340-9A17-462F-B31B-1BF33D9F41F4}" type="presParOf" srcId="{8D746EF4-78B4-4C49-9A20-8E6ED932B977}" destId="{5615320F-CE1B-4343-805D-18B40E3BDA31}" srcOrd="0" destOrd="0" presId="urn:microsoft.com/office/officeart/2005/8/layout/vList3"/>
    <dgm:cxn modelId="{2C6D6555-A2C3-4743-8C47-3806445002C4}" type="presParOf" srcId="{8D746EF4-78B4-4C49-9A20-8E6ED932B977}" destId="{D27717AB-5515-493D-AD1C-5FC7BEF023F7}" srcOrd="1" destOrd="0" presId="urn:microsoft.com/office/officeart/2005/8/layout/vList3"/>
    <dgm:cxn modelId="{B807A0F9-3F10-4F09-8363-D3975802859F}" type="presParOf" srcId="{63D21DE0-B357-4EE7-8299-471EB0378AEE}" destId="{19886B1B-3825-4274-ACD4-F33D6E25B110}" srcOrd="3" destOrd="0" presId="urn:microsoft.com/office/officeart/2005/8/layout/vList3"/>
    <dgm:cxn modelId="{944C078E-7CB2-4719-916A-64C227DDB577}" type="presParOf" srcId="{63D21DE0-B357-4EE7-8299-471EB0378AEE}" destId="{B8803C94-6753-4F60-815B-FB8F45007231}" srcOrd="4" destOrd="0" presId="urn:microsoft.com/office/officeart/2005/8/layout/vList3"/>
    <dgm:cxn modelId="{EDA1ABE0-5749-462E-AEEE-CFBB18F6259F}" type="presParOf" srcId="{B8803C94-6753-4F60-815B-FB8F45007231}" destId="{6873437F-5645-46AE-9B17-E1871B20942D}" srcOrd="0" destOrd="0" presId="urn:microsoft.com/office/officeart/2005/8/layout/vList3"/>
    <dgm:cxn modelId="{BECF4DEC-D2D1-4A01-86C8-61CFD989BBBC}" type="presParOf" srcId="{B8803C94-6753-4F60-815B-FB8F45007231}" destId="{9B5C7852-D3DA-4883-9FD4-089EEA5FF04C}" srcOrd="1" destOrd="0" presId="urn:microsoft.com/office/officeart/2005/8/layout/vList3"/>
    <dgm:cxn modelId="{2DFD6EFC-B59E-4A5B-A37E-C162EE556A0D}" type="presParOf" srcId="{63D21DE0-B357-4EE7-8299-471EB0378AEE}" destId="{B0476B2B-8924-4025-A585-E3F3D4BCC46C}" srcOrd="5" destOrd="0" presId="urn:microsoft.com/office/officeart/2005/8/layout/vList3"/>
    <dgm:cxn modelId="{8E998E28-50FC-47C1-870D-A4931C17F37C}" type="presParOf" srcId="{63D21DE0-B357-4EE7-8299-471EB0378AEE}" destId="{F6EFC9DC-4BA6-4A6F-9C50-9ECDA4F4F601}" srcOrd="6" destOrd="0" presId="urn:microsoft.com/office/officeart/2005/8/layout/vList3"/>
    <dgm:cxn modelId="{DC091ABB-C3FE-40A5-AF8E-5B142A94B8F7}" type="presParOf" srcId="{F6EFC9DC-4BA6-4A6F-9C50-9ECDA4F4F601}" destId="{A14FA43B-9D7B-4E1D-9A4F-B7757FEA55BC}" srcOrd="0" destOrd="0" presId="urn:microsoft.com/office/officeart/2005/8/layout/vList3"/>
    <dgm:cxn modelId="{5A4FBBA9-D9FB-4BD5-9B78-ABE76787AA86}" type="presParOf" srcId="{F6EFC9DC-4BA6-4A6F-9C50-9ECDA4F4F601}" destId="{7C580494-A30B-4186-9FD1-56F02F3A34D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9478B-657A-44A0-BA92-E9F47E4CEB29}">
      <dsp:nvSpPr>
        <dsp:cNvPr id="0" name=""/>
        <dsp:cNvSpPr/>
      </dsp:nvSpPr>
      <dsp:spPr>
        <a:xfrm>
          <a:off x="1341119" y="1541"/>
          <a:ext cx="1508760" cy="10175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Definir</a:t>
          </a:r>
        </a:p>
      </dsp:txBody>
      <dsp:txXfrm>
        <a:off x="1390794" y="51216"/>
        <a:ext cx="1409410" cy="918238"/>
      </dsp:txXfrm>
    </dsp:sp>
    <dsp:sp modelId="{569FAF7D-0139-4290-B3A0-353222C66EAA}">
      <dsp:nvSpPr>
        <dsp:cNvPr id="0" name=""/>
        <dsp:cNvSpPr/>
      </dsp:nvSpPr>
      <dsp:spPr>
        <a:xfrm>
          <a:off x="1341119" y="1070009"/>
          <a:ext cx="1508760" cy="10175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Executar</a:t>
          </a:r>
        </a:p>
      </dsp:txBody>
      <dsp:txXfrm>
        <a:off x="1390794" y="1119684"/>
        <a:ext cx="1409410" cy="918238"/>
      </dsp:txXfrm>
    </dsp:sp>
    <dsp:sp modelId="{7C0561AE-6D85-401B-A0CD-791C5FA40FA5}">
      <dsp:nvSpPr>
        <dsp:cNvPr id="0" name=""/>
        <dsp:cNvSpPr/>
      </dsp:nvSpPr>
      <dsp:spPr>
        <a:xfrm>
          <a:off x="1341119" y="2138477"/>
          <a:ext cx="1508760" cy="10175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Governar</a:t>
          </a:r>
        </a:p>
      </dsp:txBody>
      <dsp:txXfrm>
        <a:off x="1390794" y="2188152"/>
        <a:ext cx="1409410" cy="9182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A522D-9592-4445-B2CC-44D342F9C4F2}">
      <dsp:nvSpPr>
        <dsp:cNvPr id="0" name=""/>
        <dsp:cNvSpPr/>
      </dsp:nvSpPr>
      <dsp:spPr>
        <a:xfrm rot="10800000">
          <a:off x="1355479" y="1641"/>
          <a:ext cx="4684896" cy="70179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2" tIns="53340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tx1"/>
              </a:solidFill>
            </a:rPr>
            <a:t>Excelência Técnica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i="1" kern="1200" dirty="0">
              <a:solidFill>
                <a:schemeClr val="tx1"/>
              </a:solidFill>
            </a:rPr>
            <a:t> Cultura DevOps;</a:t>
          </a:r>
          <a:endParaRPr lang="pt-BR" sz="1100" kern="1200" dirty="0">
            <a:solidFill>
              <a:schemeClr val="tx1"/>
            </a:solidFill>
          </a:endParaRPr>
        </a:p>
      </dsp:txBody>
      <dsp:txXfrm rot="10800000">
        <a:off x="1530928" y="1641"/>
        <a:ext cx="4509447" cy="701795"/>
      </dsp:txXfrm>
    </dsp:sp>
    <dsp:sp modelId="{8D49C138-D20A-4F25-80D0-9621B96C6C33}">
      <dsp:nvSpPr>
        <dsp:cNvPr id="0" name=""/>
        <dsp:cNvSpPr/>
      </dsp:nvSpPr>
      <dsp:spPr>
        <a:xfrm>
          <a:off x="1004581" y="1641"/>
          <a:ext cx="701795" cy="7017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7717AB-5515-493D-AD1C-5FC7BEF023F7}">
      <dsp:nvSpPr>
        <dsp:cNvPr id="0" name=""/>
        <dsp:cNvSpPr/>
      </dsp:nvSpPr>
      <dsp:spPr>
        <a:xfrm rot="10800000">
          <a:off x="1355479" y="912928"/>
          <a:ext cx="4684896" cy="70179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2" tIns="53340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tx1"/>
              </a:solidFill>
            </a:rPr>
            <a:t>Velocidade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i="1" kern="1200" dirty="0">
              <a:solidFill>
                <a:schemeClr val="tx1"/>
              </a:solidFill>
            </a:rPr>
            <a:t> Redução de até 90% no tempo de entrega de infraestrutura;</a:t>
          </a:r>
          <a:endParaRPr lang="pt-BR" sz="1100" kern="1200" dirty="0">
            <a:solidFill>
              <a:schemeClr val="tx1"/>
            </a:solidFill>
          </a:endParaRPr>
        </a:p>
      </dsp:txBody>
      <dsp:txXfrm rot="10800000">
        <a:off x="1530928" y="912928"/>
        <a:ext cx="4509447" cy="701795"/>
      </dsp:txXfrm>
    </dsp:sp>
    <dsp:sp modelId="{5615320F-CE1B-4343-805D-18B40E3BDA31}">
      <dsp:nvSpPr>
        <dsp:cNvPr id="0" name=""/>
        <dsp:cNvSpPr/>
      </dsp:nvSpPr>
      <dsp:spPr>
        <a:xfrm>
          <a:off x="1004581" y="912928"/>
          <a:ext cx="701795" cy="70179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5C7852-D3DA-4883-9FD4-089EEA5FF04C}">
      <dsp:nvSpPr>
        <dsp:cNvPr id="0" name=""/>
        <dsp:cNvSpPr/>
      </dsp:nvSpPr>
      <dsp:spPr>
        <a:xfrm rot="10800000">
          <a:off x="1355479" y="1824214"/>
          <a:ext cx="4684896" cy="70179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2" tIns="53340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tx1"/>
              </a:solidFill>
            </a:rPr>
            <a:t>Flexibilidade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i="1" kern="1200" dirty="0">
              <a:solidFill>
                <a:schemeClr val="tx1"/>
              </a:solidFill>
            </a:rPr>
            <a:t> Aumento do conhecimento horizontal; Não dependência de conhecimento específico;</a:t>
          </a:r>
          <a:endParaRPr lang="pt-BR" sz="1100" kern="1200" dirty="0">
            <a:solidFill>
              <a:schemeClr val="tx1"/>
            </a:solidFill>
          </a:endParaRPr>
        </a:p>
      </dsp:txBody>
      <dsp:txXfrm rot="10800000">
        <a:off x="1530928" y="1824214"/>
        <a:ext cx="4509447" cy="701795"/>
      </dsp:txXfrm>
    </dsp:sp>
    <dsp:sp modelId="{6873437F-5645-46AE-9B17-E1871B20942D}">
      <dsp:nvSpPr>
        <dsp:cNvPr id="0" name=""/>
        <dsp:cNvSpPr/>
      </dsp:nvSpPr>
      <dsp:spPr>
        <a:xfrm>
          <a:off x="1004581" y="1824214"/>
          <a:ext cx="701795" cy="70179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580494-A30B-4186-9FD1-56F02F3A34DB}">
      <dsp:nvSpPr>
        <dsp:cNvPr id="0" name=""/>
        <dsp:cNvSpPr/>
      </dsp:nvSpPr>
      <dsp:spPr>
        <a:xfrm rot="10800000">
          <a:off x="1355479" y="2735501"/>
          <a:ext cx="4684896" cy="70179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2" tIns="53340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tx1"/>
              </a:solidFill>
            </a:rPr>
            <a:t>Proximidade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i="1" kern="1200" dirty="0">
              <a:solidFill>
                <a:schemeClr val="tx1"/>
              </a:solidFill>
            </a:rPr>
            <a:t> Integração com as diferentes áreas de tecnologia do cliente (Infraestrutura + Desenvolvimento)</a:t>
          </a:r>
          <a:endParaRPr lang="pt-BR" sz="1100" kern="1200" dirty="0">
            <a:solidFill>
              <a:schemeClr val="tx1"/>
            </a:solidFill>
          </a:endParaRPr>
        </a:p>
      </dsp:txBody>
      <dsp:txXfrm rot="10800000">
        <a:off x="1530928" y="2735501"/>
        <a:ext cx="4509447" cy="701795"/>
      </dsp:txXfrm>
    </dsp:sp>
    <dsp:sp modelId="{A14FA43B-9D7B-4E1D-9A4F-B7757FEA55BC}">
      <dsp:nvSpPr>
        <dsp:cNvPr id="0" name=""/>
        <dsp:cNvSpPr/>
      </dsp:nvSpPr>
      <dsp:spPr>
        <a:xfrm>
          <a:off x="1004581" y="2735501"/>
          <a:ext cx="701795" cy="701795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0DE41-DA39-4FB4-92AA-ED1E4AA4BDC7}" type="datetimeFigureOut">
              <a:rPr lang="pt-BR" smtClean="0"/>
              <a:t>13/07/2018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AB212-953A-4EE4-A5EA-4CBA63C3E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743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707CC-6A0D-C74F-8CAE-7093D15D66D3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9D5C7-39F7-534A-B4F0-40ADD5248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22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E8E472B-44EA-4737-A903-F06F38D45F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7803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2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A954C103-8823-4439-B022-F80071738E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5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377687" y="974725"/>
            <a:ext cx="4008720" cy="3568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4678627" y="974725"/>
            <a:ext cx="4246706" cy="3568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cxnSp>
        <p:nvCxnSpPr>
          <p:cNvPr id="4" name="Conector reto 3"/>
          <p:cNvCxnSpPr/>
          <p:nvPr userDrawn="1"/>
        </p:nvCxnSpPr>
        <p:spPr>
          <a:xfrm>
            <a:off x="4533498" y="962526"/>
            <a:ext cx="0" cy="3570973"/>
          </a:xfrm>
          <a:prstGeom prst="line">
            <a:avLst/>
          </a:prstGeom>
          <a:ln w="3175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48523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liv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3DA5E4D-C9C0-48C4-B059-34DD6BA4AB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318052" y="974725"/>
            <a:ext cx="3598311" cy="3817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9" name="Espaço Reservado para Imagem 8"/>
          <p:cNvSpPr>
            <a:spLocks noGrp="1"/>
          </p:cNvSpPr>
          <p:nvPr>
            <p:ph type="pic" sz="quarter" idx="13"/>
          </p:nvPr>
        </p:nvSpPr>
        <p:spPr>
          <a:xfrm>
            <a:off x="4092575" y="974725"/>
            <a:ext cx="5051425" cy="15170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i="1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735454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liv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96A337C-119E-4501-8806-8886E1E897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6647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</a:t>
            </a:r>
            <a:br>
              <a:rPr lang="pt-BR" dirty="0"/>
            </a:br>
            <a:r>
              <a:rPr lang="pt-BR" dirty="0"/>
              <a:t>MESTRE EM DUAS LINHAS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265043" y="850178"/>
            <a:ext cx="8660290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</a:t>
            </a:r>
            <a:br>
              <a:rPr lang="pt-BR" dirty="0"/>
            </a:br>
            <a:r>
              <a:rPr lang="pt-BR" dirty="0"/>
              <a:t>mestre em duas linhas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390939" y="1527187"/>
            <a:ext cx="3525424" cy="32985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9" name="Espaço Reservado para Imagem 8"/>
          <p:cNvSpPr>
            <a:spLocks noGrp="1"/>
          </p:cNvSpPr>
          <p:nvPr>
            <p:ph type="pic" sz="quarter" idx="13"/>
          </p:nvPr>
        </p:nvSpPr>
        <p:spPr>
          <a:xfrm>
            <a:off x="4092575" y="1527187"/>
            <a:ext cx="5051425" cy="13106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i="1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49230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852272F-AE96-4B53-9424-DC7ED3D140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10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4983480" y="959485"/>
            <a:ext cx="3941853" cy="34750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5" name="Espaço Reservado para Gráfico 4"/>
          <p:cNvSpPr>
            <a:spLocks noGrp="1"/>
          </p:cNvSpPr>
          <p:nvPr>
            <p:ph type="chart" sz="quarter" idx="14"/>
          </p:nvPr>
        </p:nvSpPr>
        <p:spPr>
          <a:xfrm>
            <a:off x="338829" y="958850"/>
            <a:ext cx="4500533" cy="34750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i="1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62718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p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F6F2DB5-C713-4A69-AC55-A586EDD17F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19014138-BE63-4AD1-8E7D-39C07A45743B}"/>
              </a:ext>
            </a:extLst>
          </p:cNvPr>
          <p:cNvSpPr/>
          <p:nvPr userDrawn="1"/>
        </p:nvSpPr>
        <p:spPr>
          <a:xfrm>
            <a:off x="-1" y="4091083"/>
            <a:ext cx="9144001" cy="1050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>
              <a:ln>
                <a:solidFill>
                  <a:schemeClr val="tx1"/>
                </a:solidFill>
              </a:ln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269066-7AF2-4A8C-8E05-B7EACC477A4D}"/>
              </a:ext>
            </a:extLst>
          </p:cNvPr>
          <p:cNvSpPr txBox="1"/>
          <p:nvPr userDrawn="1"/>
        </p:nvSpPr>
        <p:spPr>
          <a:xfrm>
            <a:off x="128469" y="4318175"/>
            <a:ext cx="1565558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83"/>
            <a:r>
              <a:rPr lang="pt-BR" sz="9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Barueri . +55 11 3303-3200</a:t>
            </a:r>
          </a:p>
          <a:p>
            <a:pPr defTabSz="685783"/>
            <a:endParaRPr lang="pt-BR" sz="4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783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Av. Tamboré, 267 - 21º andar</a:t>
            </a:r>
          </a:p>
          <a:p>
            <a:pPr defTabSz="685783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Torre Norte,  Tamboré, Barueri - SP - Brasil</a:t>
            </a:r>
          </a:p>
          <a:p>
            <a:pPr defTabSz="685783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CEP: 06460-000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94F630-0848-42CA-AEE4-D44B9411D0C1}"/>
              </a:ext>
            </a:extLst>
          </p:cNvPr>
          <p:cNvSpPr txBox="1"/>
          <p:nvPr userDrawn="1"/>
        </p:nvSpPr>
        <p:spPr>
          <a:xfrm>
            <a:off x="1903861" y="4318175"/>
            <a:ext cx="1651207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83"/>
            <a:r>
              <a:rPr lang="pt-BR" sz="9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São Paulo . +55 11 3303-3200</a:t>
            </a:r>
          </a:p>
          <a:p>
            <a:pPr defTabSz="685783"/>
            <a:endParaRPr lang="pt-BR" sz="4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783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Av. Eng. Luiz Carlos Berrini, 105 - 16º andar</a:t>
            </a:r>
          </a:p>
          <a:p>
            <a:pPr defTabSz="685783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Sala 1607, Brooklin Novo, São Paulo - SP - Brasil</a:t>
            </a:r>
          </a:p>
          <a:p>
            <a:pPr defTabSz="685783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CEP: 04571-010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AA610C9-2835-492C-9EF9-36F6C4870A1A}"/>
              </a:ext>
            </a:extLst>
          </p:cNvPr>
          <p:cNvSpPr txBox="1"/>
          <p:nvPr userDrawn="1"/>
        </p:nvSpPr>
        <p:spPr>
          <a:xfrm>
            <a:off x="3764902" y="4318175"/>
            <a:ext cx="1888754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83"/>
            <a:r>
              <a:rPr lang="pt-BR" sz="9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Rio de Janeiro . +55 21 3173-1388 </a:t>
            </a:r>
          </a:p>
          <a:p>
            <a:pPr defTabSz="685783"/>
            <a:endParaRPr lang="pt-BR" sz="4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783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Av. Rio Branco, 134 - 13º andar </a:t>
            </a:r>
          </a:p>
          <a:p>
            <a:pPr defTabSz="685783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Centro, Rio de Janeiro – RJ - Brasil</a:t>
            </a:r>
          </a:p>
          <a:p>
            <a:pPr defTabSz="685783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CEP: 20040-921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B3D019A-76FD-4CD4-A80F-25BE85C0FC72}"/>
              </a:ext>
            </a:extLst>
          </p:cNvPr>
          <p:cNvSpPr txBox="1"/>
          <p:nvPr userDrawn="1"/>
        </p:nvSpPr>
        <p:spPr>
          <a:xfrm>
            <a:off x="5863490" y="4318176"/>
            <a:ext cx="146524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83"/>
            <a:r>
              <a:rPr lang="pt-BR" sz="9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Chile . +56 2 3203-9507</a:t>
            </a:r>
          </a:p>
          <a:p>
            <a:pPr defTabSz="685783"/>
            <a:endParaRPr lang="pt-BR" sz="3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783"/>
            <a:r>
              <a:rPr lang="es-ES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Cerro El Plomo, 5420</a:t>
            </a:r>
          </a:p>
          <a:p>
            <a:pPr defTabSz="685783"/>
            <a:r>
              <a:rPr lang="es-ES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Oficina 1503, Las Condes, Santiago - Chile</a:t>
            </a:r>
          </a:p>
          <a:p>
            <a:pPr defTabSz="685783"/>
            <a:r>
              <a:rPr lang="es-ES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Código Postal: 7560742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EDA1880-100F-4501-92CB-FFC9918DDFE7}"/>
              </a:ext>
            </a:extLst>
          </p:cNvPr>
          <p:cNvSpPr txBox="1"/>
          <p:nvPr userDrawn="1"/>
        </p:nvSpPr>
        <p:spPr>
          <a:xfrm>
            <a:off x="7538570" y="4318175"/>
            <a:ext cx="1476963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83"/>
            <a:r>
              <a:rPr lang="pt-BR" sz="9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Colômbia . +57 1 646-9642</a:t>
            </a:r>
          </a:p>
          <a:p>
            <a:pPr defTabSz="685783"/>
            <a:endParaRPr lang="pt-BR" sz="4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783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Carrera 19A #90-13</a:t>
            </a:r>
          </a:p>
          <a:p>
            <a:pPr defTabSz="685783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Oficina 304, Bogotá - Colômbia</a:t>
            </a:r>
          </a:p>
          <a:p>
            <a:pPr defTabSz="685783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Código Postal: 110221</a:t>
            </a:r>
          </a:p>
        </p:txBody>
      </p:sp>
    </p:spTree>
    <p:extLst>
      <p:ext uri="{BB962C8B-B14F-4D97-AF65-F5344CB8AC3E}">
        <p14:creationId xmlns:p14="http://schemas.microsoft.com/office/powerpoint/2010/main" val="81297045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p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59B3D4F-E3A1-457E-8280-DEF49314B1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803159F-8332-49BB-912A-14D4C5E6DAD6}"/>
              </a:ext>
            </a:extLst>
          </p:cNvPr>
          <p:cNvSpPr/>
          <p:nvPr userDrawn="1"/>
        </p:nvSpPr>
        <p:spPr>
          <a:xfrm>
            <a:off x="-1" y="4091083"/>
            <a:ext cx="9144001" cy="1050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>
              <a:ln>
                <a:solidFill>
                  <a:schemeClr val="tx1"/>
                </a:solidFill>
              </a:ln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CA01BAF-064C-4F0B-87FA-F233EF56D4E9}"/>
              </a:ext>
            </a:extLst>
          </p:cNvPr>
          <p:cNvSpPr txBox="1"/>
          <p:nvPr userDrawn="1"/>
        </p:nvSpPr>
        <p:spPr>
          <a:xfrm>
            <a:off x="128469" y="4318175"/>
            <a:ext cx="1565558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83"/>
            <a:r>
              <a:rPr lang="pt-BR" sz="9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Barueri . +55 11 3303-3200</a:t>
            </a:r>
          </a:p>
          <a:p>
            <a:pPr defTabSz="685783"/>
            <a:endParaRPr lang="pt-BR" sz="4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783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Av. Tamboré, 267 - 21º andar</a:t>
            </a:r>
          </a:p>
          <a:p>
            <a:pPr defTabSz="685783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Torre Norte,  Tamboré, Barueri - SP - Brasil</a:t>
            </a:r>
          </a:p>
          <a:p>
            <a:pPr defTabSz="685783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CEP: 06460-000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44062B9-B82F-4FAE-B4E3-FDC50C4CAD25}"/>
              </a:ext>
            </a:extLst>
          </p:cNvPr>
          <p:cNvSpPr txBox="1"/>
          <p:nvPr userDrawn="1"/>
        </p:nvSpPr>
        <p:spPr>
          <a:xfrm>
            <a:off x="1903861" y="4318175"/>
            <a:ext cx="1651207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83"/>
            <a:r>
              <a:rPr lang="pt-BR" sz="9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São Paulo . +55 11 3303-3200</a:t>
            </a:r>
          </a:p>
          <a:p>
            <a:pPr defTabSz="685783"/>
            <a:endParaRPr lang="pt-BR" sz="4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783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Av. Eng. Luiz Carlos Berrini, 105 - 16º andar</a:t>
            </a:r>
          </a:p>
          <a:p>
            <a:pPr defTabSz="685783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Sala 1607, Brooklin Novo, São Paulo - SP - Brasil</a:t>
            </a:r>
          </a:p>
          <a:p>
            <a:pPr defTabSz="685783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CEP: 04571-010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FEF3E16-2C74-45B5-A254-3B74D61FF93B}"/>
              </a:ext>
            </a:extLst>
          </p:cNvPr>
          <p:cNvSpPr txBox="1"/>
          <p:nvPr userDrawn="1"/>
        </p:nvSpPr>
        <p:spPr>
          <a:xfrm>
            <a:off x="3764902" y="4318175"/>
            <a:ext cx="1888754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83"/>
            <a:r>
              <a:rPr lang="pt-BR" sz="9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Rio de Janeiro . +55 21 3173-1388 </a:t>
            </a:r>
          </a:p>
          <a:p>
            <a:pPr defTabSz="685783"/>
            <a:endParaRPr lang="pt-BR" sz="4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783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Av. Rio Branco, 134 - 13º andar </a:t>
            </a:r>
          </a:p>
          <a:p>
            <a:pPr defTabSz="685783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Centro, Rio de Janeiro – RJ - Brasil</a:t>
            </a:r>
          </a:p>
          <a:p>
            <a:pPr defTabSz="685783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CEP: 20040-921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72E6440-9307-4B03-AE7E-0D539B7218DD}"/>
              </a:ext>
            </a:extLst>
          </p:cNvPr>
          <p:cNvSpPr txBox="1"/>
          <p:nvPr userDrawn="1"/>
        </p:nvSpPr>
        <p:spPr>
          <a:xfrm>
            <a:off x="5863490" y="4318176"/>
            <a:ext cx="146524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83"/>
            <a:r>
              <a:rPr lang="pt-BR" sz="9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Chile . +56 2 3203-9507</a:t>
            </a:r>
          </a:p>
          <a:p>
            <a:pPr defTabSz="685783"/>
            <a:endParaRPr lang="pt-BR" sz="3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783"/>
            <a:r>
              <a:rPr lang="es-ES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Cerro El Plomo, 5420</a:t>
            </a:r>
          </a:p>
          <a:p>
            <a:pPr defTabSz="685783"/>
            <a:r>
              <a:rPr lang="es-ES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Oficina 1503, Las Condes, Santiago - Chile</a:t>
            </a:r>
          </a:p>
          <a:p>
            <a:pPr defTabSz="685783"/>
            <a:r>
              <a:rPr lang="es-ES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Código Postal: 7560742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DBD2FE8-F776-44C8-81B9-5EBFCD342343}"/>
              </a:ext>
            </a:extLst>
          </p:cNvPr>
          <p:cNvSpPr txBox="1"/>
          <p:nvPr userDrawn="1"/>
        </p:nvSpPr>
        <p:spPr>
          <a:xfrm>
            <a:off x="7538570" y="4318175"/>
            <a:ext cx="1476963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83"/>
            <a:r>
              <a:rPr lang="pt-BR" sz="9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Colômbia . +57 1 646-9642</a:t>
            </a:r>
          </a:p>
          <a:p>
            <a:pPr defTabSz="685783"/>
            <a:endParaRPr lang="pt-BR" sz="4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783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Carrera 19A #90-13</a:t>
            </a:r>
          </a:p>
          <a:p>
            <a:pPr defTabSz="685783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Oficina 304, Bogotá - Colômbia</a:t>
            </a:r>
          </a:p>
          <a:p>
            <a:pPr defTabSz="685783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Código Postal: 110221</a:t>
            </a:r>
          </a:p>
        </p:txBody>
      </p:sp>
    </p:spTree>
    <p:extLst>
      <p:ext uri="{BB962C8B-B14F-4D97-AF65-F5344CB8AC3E}">
        <p14:creationId xmlns:p14="http://schemas.microsoft.com/office/powerpoint/2010/main" val="214079085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p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99C9B13-3546-42E6-832F-CBC450FD9D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F925FAB-B0B5-4126-BAD7-314B4626DA63}"/>
              </a:ext>
            </a:extLst>
          </p:cNvPr>
          <p:cNvSpPr/>
          <p:nvPr userDrawn="1"/>
        </p:nvSpPr>
        <p:spPr>
          <a:xfrm>
            <a:off x="-1" y="4091083"/>
            <a:ext cx="9144001" cy="1050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>
              <a:ln>
                <a:solidFill>
                  <a:schemeClr val="tx1"/>
                </a:solidFill>
              </a:ln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5D70021-0392-440F-B641-7F10D837CFDB}"/>
              </a:ext>
            </a:extLst>
          </p:cNvPr>
          <p:cNvSpPr txBox="1"/>
          <p:nvPr userDrawn="1"/>
        </p:nvSpPr>
        <p:spPr>
          <a:xfrm>
            <a:off x="128469" y="4318175"/>
            <a:ext cx="1565558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83"/>
            <a:r>
              <a:rPr lang="pt-BR" sz="9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Barueri . +55 11 3303-3200</a:t>
            </a:r>
          </a:p>
          <a:p>
            <a:pPr defTabSz="685783"/>
            <a:endParaRPr lang="pt-BR" sz="4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783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Av. Tamboré, 267 - 21º andar</a:t>
            </a:r>
          </a:p>
          <a:p>
            <a:pPr defTabSz="685783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Torre Norte,  Tamboré, Barueri - SP - Brasil</a:t>
            </a:r>
          </a:p>
          <a:p>
            <a:pPr defTabSz="685783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CEP: 06460-000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85BA777-C2F7-4884-B05F-9D189C366A24}"/>
              </a:ext>
            </a:extLst>
          </p:cNvPr>
          <p:cNvSpPr txBox="1"/>
          <p:nvPr userDrawn="1"/>
        </p:nvSpPr>
        <p:spPr>
          <a:xfrm>
            <a:off x="1903861" y="4318175"/>
            <a:ext cx="1651207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83"/>
            <a:r>
              <a:rPr lang="pt-BR" sz="9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São Paulo . +55 11 3303-3200</a:t>
            </a:r>
          </a:p>
          <a:p>
            <a:pPr defTabSz="685783"/>
            <a:endParaRPr lang="pt-BR" sz="4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783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Av. Eng. Luiz Carlos Berrini, 105 - 16º andar</a:t>
            </a:r>
          </a:p>
          <a:p>
            <a:pPr defTabSz="685783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Sala 1607, Brooklin Novo, São Paulo - SP - Brasil</a:t>
            </a:r>
          </a:p>
          <a:p>
            <a:pPr defTabSz="685783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CEP: 04571-010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3622963-8756-435A-8DC4-BAD13A4A3AD3}"/>
              </a:ext>
            </a:extLst>
          </p:cNvPr>
          <p:cNvSpPr txBox="1"/>
          <p:nvPr userDrawn="1"/>
        </p:nvSpPr>
        <p:spPr>
          <a:xfrm>
            <a:off x="3764902" y="4318175"/>
            <a:ext cx="1888754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83"/>
            <a:r>
              <a:rPr lang="pt-BR" sz="9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Rio de Janeiro . +55 21 3173-1388 </a:t>
            </a:r>
          </a:p>
          <a:p>
            <a:pPr defTabSz="685783"/>
            <a:endParaRPr lang="pt-BR" sz="4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783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Av. Rio Branco, 134 - 13º andar </a:t>
            </a:r>
          </a:p>
          <a:p>
            <a:pPr defTabSz="685783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Centro, Rio de Janeiro – RJ - Brasil</a:t>
            </a:r>
          </a:p>
          <a:p>
            <a:pPr defTabSz="685783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CEP: 20040-921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B9DF2F3-E037-406D-89CA-468EC1F6A00A}"/>
              </a:ext>
            </a:extLst>
          </p:cNvPr>
          <p:cNvSpPr txBox="1"/>
          <p:nvPr userDrawn="1"/>
        </p:nvSpPr>
        <p:spPr>
          <a:xfrm>
            <a:off x="5863490" y="4318176"/>
            <a:ext cx="146524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83"/>
            <a:r>
              <a:rPr lang="pt-BR" sz="9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Chile . +56 2 3203-9507</a:t>
            </a:r>
          </a:p>
          <a:p>
            <a:pPr defTabSz="685783"/>
            <a:endParaRPr lang="pt-BR" sz="3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783"/>
            <a:r>
              <a:rPr lang="es-ES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Cerro El Plomo, 5420</a:t>
            </a:r>
          </a:p>
          <a:p>
            <a:pPr defTabSz="685783"/>
            <a:r>
              <a:rPr lang="es-ES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Oficina 1503, Las Condes, Santiago - Chile</a:t>
            </a:r>
          </a:p>
          <a:p>
            <a:pPr defTabSz="685783"/>
            <a:r>
              <a:rPr lang="es-ES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Código Postal: 7560742</a:t>
            </a:r>
            <a:endParaRPr lang="pt-BR" sz="6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979E818-6A16-4A07-A333-E513F0689AB6}"/>
              </a:ext>
            </a:extLst>
          </p:cNvPr>
          <p:cNvSpPr txBox="1"/>
          <p:nvPr userDrawn="1"/>
        </p:nvSpPr>
        <p:spPr>
          <a:xfrm>
            <a:off x="7538570" y="4318175"/>
            <a:ext cx="1476963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83"/>
            <a:r>
              <a:rPr lang="pt-BR" sz="9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Colômbia . +57 1 646-9642</a:t>
            </a:r>
          </a:p>
          <a:p>
            <a:pPr defTabSz="685783"/>
            <a:endParaRPr lang="pt-BR" sz="4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783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Carrera 19A #90-13</a:t>
            </a:r>
          </a:p>
          <a:p>
            <a:pPr defTabSz="685783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Oficina 304, Bogotá - Colômbia</a:t>
            </a:r>
          </a:p>
          <a:p>
            <a:pPr defTabSz="685783"/>
            <a:r>
              <a: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Código Postal: 110221</a:t>
            </a:r>
          </a:p>
        </p:txBody>
      </p:sp>
    </p:spTree>
    <p:extLst>
      <p:ext uri="{BB962C8B-B14F-4D97-AF65-F5344CB8AC3E}">
        <p14:creationId xmlns:p14="http://schemas.microsoft.com/office/powerpoint/2010/main" val="255916802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ub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256A2595-02C2-439F-9F96-0B7B833E9C3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A39F2E1-B889-433D-B511-05F77CD121D8}"/>
              </a:ext>
            </a:extLst>
          </p:cNvPr>
          <p:cNvSpPr/>
          <p:nvPr userDrawn="1"/>
        </p:nvSpPr>
        <p:spPr>
          <a:xfrm>
            <a:off x="-265044" y="958298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52052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4998-0FEB-43F8-9A3C-053AE06C7620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9B3F-C7B6-48E3-9336-40E3F120F9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18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ED9CC990-41B3-4189-8FCE-343F6288D6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FCB59133-D1B2-43C0-BF6F-19A989523BDA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03DABD2-B562-4C81-89C9-A175B149A282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D8564E9-2785-4F21-B435-AA3988F35AFB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76CA80D1-0175-41F6-BBE9-66325795FFC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4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56BD016-F109-49F7-A0EF-176C9E198B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48C2159-C4E8-4DCA-8F54-EDEFBD48E1B9}"/>
              </a:ext>
            </a:extLst>
          </p:cNvPr>
          <p:cNvSpPr/>
          <p:nvPr userDrawn="1"/>
        </p:nvSpPr>
        <p:spPr>
          <a:xfrm>
            <a:off x="-265044" y="958297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39270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A40E88D-B869-4A62-8CE7-FD17458129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6EF75477-38E4-4B0E-BFDF-99F9950846AA}"/>
              </a:ext>
            </a:extLst>
          </p:cNvPr>
          <p:cNvSpPr/>
          <p:nvPr userDrawn="1"/>
        </p:nvSpPr>
        <p:spPr>
          <a:xfrm>
            <a:off x="-265044" y="958297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57010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9B76048-D345-4F77-A564-006CC39EF0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9C0747A-002C-4C76-A92E-0F8876E5EDCA}"/>
              </a:ext>
            </a:extLst>
          </p:cNvPr>
          <p:cNvSpPr/>
          <p:nvPr userDrawn="1"/>
        </p:nvSpPr>
        <p:spPr>
          <a:xfrm>
            <a:off x="-265044" y="958297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86353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>
            <a:extLst>
              <a:ext uri="{FF2B5EF4-FFF2-40B4-BE49-F238E27FC236}">
                <a16:creationId xmlns:a16="http://schemas.microsoft.com/office/drawing/2014/main" id="{546C3EF9-E511-4A6A-B5C1-384E725B675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pic>
        <p:nvPicPr>
          <p:cNvPr id="14" name="Gráfico 13" descr="Chat">
            <a:extLst>
              <a:ext uri="{FF2B5EF4-FFF2-40B4-BE49-F238E27FC236}">
                <a16:creationId xmlns:a16="http://schemas.microsoft.com/office/drawing/2014/main" id="{15CD1429-E96E-4A27-914E-9F71E7D5D7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5536" y="-253010"/>
            <a:ext cx="3530046" cy="3530046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ABF8357-531F-492B-8446-0DBF7EC1BB30}"/>
              </a:ext>
            </a:extLst>
          </p:cNvPr>
          <p:cNvSpPr/>
          <p:nvPr userDrawn="1"/>
        </p:nvSpPr>
        <p:spPr>
          <a:xfrm>
            <a:off x="8878956" y="1002261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52DF1AC-F565-45F8-9A3A-80D099EEC7B0}"/>
              </a:ext>
            </a:extLst>
          </p:cNvPr>
          <p:cNvSpPr txBox="1"/>
          <p:nvPr userDrawn="1"/>
        </p:nvSpPr>
        <p:spPr>
          <a:xfrm>
            <a:off x="288722" y="1512013"/>
            <a:ext cx="20906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b="1" spc="-300" dirty="0">
                <a:solidFill>
                  <a:srgbClr val="FFD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Olá,</a:t>
            </a:r>
          </a:p>
        </p:txBody>
      </p:sp>
    </p:spTree>
    <p:extLst>
      <p:ext uri="{BB962C8B-B14F-4D97-AF65-F5344CB8AC3E}">
        <p14:creationId xmlns:p14="http://schemas.microsoft.com/office/powerpoint/2010/main" val="205855910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5796BB0-0D2A-48D7-9A44-C0A2DF5F9ECD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56F1EBE-1ED9-42AE-A0A4-9FE9571008C1}"/>
              </a:ext>
            </a:extLst>
          </p:cNvPr>
          <p:cNvSpPr/>
          <p:nvPr userDrawn="1"/>
        </p:nvSpPr>
        <p:spPr>
          <a:xfrm>
            <a:off x="-265044" y="958297"/>
            <a:ext cx="530087" cy="322690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59823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256A2595-02C2-439F-9F96-0B7B833E9C3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2" name="Espaço Reservado para Texto 12"/>
          <p:cNvSpPr>
            <a:spLocks noGrp="1"/>
          </p:cNvSpPr>
          <p:nvPr>
            <p:ph type="body" sz="quarter" idx="12" hasCustomPrompt="1"/>
          </p:nvPr>
        </p:nvSpPr>
        <p:spPr>
          <a:xfrm>
            <a:off x="7054005" y="694561"/>
            <a:ext cx="995027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 err="1"/>
              <a:t>xx</a:t>
            </a:r>
            <a:endParaRPr lang="pt-BR" dirty="0"/>
          </a:p>
        </p:txBody>
      </p:sp>
      <p:grpSp>
        <p:nvGrpSpPr>
          <p:cNvPr id="13" name="Group 4">
            <a:extLst>
              <a:ext uri="{FF2B5EF4-FFF2-40B4-BE49-F238E27FC236}">
                <a16:creationId xmlns:a16="http://schemas.microsoft.com/office/drawing/2014/main" id="{4E154DD6-E96A-43BD-B41C-35346481A97D}"/>
              </a:ext>
            </a:extLst>
          </p:cNvPr>
          <p:cNvGrpSpPr/>
          <p:nvPr userDrawn="1"/>
        </p:nvGrpSpPr>
        <p:grpSpPr>
          <a:xfrm>
            <a:off x="4378645" y="3267728"/>
            <a:ext cx="386715" cy="34290"/>
            <a:chOff x="5838190" y="3793403"/>
            <a:chExt cx="515620" cy="45720"/>
          </a:xfrm>
        </p:grpSpPr>
        <p:sp>
          <p:nvSpPr>
            <p:cNvPr id="14" name="Oval 5">
              <a:extLst>
                <a:ext uri="{FF2B5EF4-FFF2-40B4-BE49-F238E27FC236}">
                  <a16:creationId xmlns:a16="http://schemas.microsoft.com/office/drawing/2014/main" id="{72C3C217-0AB4-47BA-BD56-64292946CC83}"/>
                </a:ext>
              </a:extLst>
            </p:cNvPr>
            <p:cNvSpPr/>
            <p:nvPr/>
          </p:nvSpPr>
          <p:spPr>
            <a:xfrm>
              <a:off x="5838190" y="3793403"/>
              <a:ext cx="45720" cy="45720"/>
            </a:xfrm>
            <a:prstGeom prst="ellipse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5" name="Oval 6">
              <a:extLst>
                <a:ext uri="{FF2B5EF4-FFF2-40B4-BE49-F238E27FC236}">
                  <a16:creationId xmlns:a16="http://schemas.microsoft.com/office/drawing/2014/main" id="{E236B71F-0E0C-486F-B074-69135B134E2A}"/>
                </a:ext>
              </a:extLst>
            </p:cNvPr>
            <p:cNvSpPr/>
            <p:nvPr/>
          </p:nvSpPr>
          <p:spPr>
            <a:xfrm>
              <a:off x="5955665" y="3793403"/>
              <a:ext cx="45720" cy="45720"/>
            </a:xfrm>
            <a:prstGeom prst="ellipse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6" name="Oval 7">
              <a:extLst>
                <a:ext uri="{FF2B5EF4-FFF2-40B4-BE49-F238E27FC236}">
                  <a16:creationId xmlns:a16="http://schemas.microsoft.com/office/drawing/2014/main" id="{F924EC16-D449-4B30-B573-5EE66F384887}"/>
                </a:ext>
              </a:extLst>
            </p:cNvPr>
            <p:cNvSpPr/>
            <p:nvPr/>
          </p:nvSpPr>
          <p:spPr>
            <a:xfrm>
              <a:off x="6073140" y="3793403"/>
              <a:ext cx="45720" cy="45720"/>
            </a:xfrm>
            <a:prstGeom prst="ellipse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7" name="Oval 8">
              <a:extLst>
                <a:ext uri="{FF2B5EF4-FFF2-40B4-BE49-F238E27FC236}">
                  <a16:creationId xmlns:a16="http://schemas.microsoft.com/office/drawing/2014/main" id="{D88228F3-CC52-460E-992D-1635A7AA0D9F}"/>
                </a:ext>
              </a:extLst>
            </p:cNvPr>
            <p:cNvSpPr/>
            <p:nvPr/>
          </p:nvSpPr>
          <p:spPr>
            <a:xfrm>
              <a:off x="6190615" y="3793403"/>
              <a:ext cx="45720" cy="45720"/>
            </a:xfrm>
            <a:prstGeom prst="ellipse">
              <a:avLst/>
            </a:prstGeom>
            <a:solidFill>
              <a:schemeClr val="bg2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13168B92-7C2E-49CA-AEA4-996363B83A14}"/>
                </a:ext>
              </a:extLst>
            </p:cNvPr>
            <p:cNvSpPr/>
            <p:nvPr/>
          </p:nvSpPr>
          <p:spPr>
            <a:xfrm>
              <a:off x="6308090" y="3793403"/>
              <a:ext cx="45720" cy="45720"/>
            </a:xfrm>
            <a:prstGeom prst="ellipse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19" name="Group 14">
            <a:extLst>
              <a:ext uri="{FF2B5EF4-FFF2-40B4-BE49-F238E27FC236}">
                <a16:creationId xmlns:a16="http://schemas.microsoft.com/office/drawing/2014/main" id="{A4933DBB-375B-4EEB-9C4A-40AB23C250B1}"/>
              </a:ext>
            </a:extLst>
          </p:cNvPr>
          <p:cNvGrpSpPr/>
          <p:nvPr userDrawn="1"/>
        </p:nvGrpSpPr>
        <p:grpSpPr>
          <a:xfrm>
            <a:off x="4322190" y="1600200"/>
            <a:ext cx="499622" cy="728262"/>
            <a:chOff x="3926387" y="3594831"/>
            <a:chExt cx="244600" cy="356535"/>
          </a:xfrm>
          <a:solidFill>
            <a:schemeClr val="bg2"/>
          </a:solidFill>
        </p:grpSpPr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28DB0BE-3141-48CE-8ED2-9A9027BAD8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6387" y="3594831"/>
              <a:ext cx="244600" cy="356535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08729A23-04BF-4552-9B0B-B222AF615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1663" y="3650107"/>
              <a:ext cx="73242" cy="73242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23" name="Retângulo 22">
            <a:extLst>
              <a:ext uri="{FF2B5EF4-FFF2-40B4-BE49-F238E27FC236}">
                <a16:creationId xmlns:a16="http://schemas.microsoft.com/office/drawing/2014/main" id="{4A39F2E1-B889-433D-B511-05F77CD121D8}"/>
              </a:ext>
            </a:extLst>
          </p:cNvPr>
          <p:cNvSpPr/>
          <p:nvPr userDrawn="1"/>
        </p:nvSpPr>
        <p:spPr>
          <a:xfrm>
            <a:off x="-265044" y="958297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93547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E39014D-EDBA-48A0-966E-E7F8B4D313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214901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95404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70175849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1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15893D2-0812-46F7-A3F0-6837A6170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5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384313" y="974725"/>
            <a:ext cx="8541020" cy="3568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12763144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86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76" r:id="rId7"/>
    <p:sldLayoutId id="2147483675" r:id="rId8"/>
    <p:sldLayoutId id="2147483677" r:id="rId9"/>
    <p:sldLayoutId id="2147483678" r:id="rId10"/>
    <p:sldLayoutId id="2147483674" r:id="rId11"/>
    <p:sldLayoutId id="2147483667" r:id="rId12"/>
    <p:sldLayoutId id="2147483673" r:id="rId13"/>
    <p:sldLayoutId id="2147483668" r:id="rId14"/>
    <p:sldLayoutId id="2147483669" r:id="rId15"/>
    <p:sldLayoutId id="2147483670" r:id="rId16"/>
    <p:sldLayoutId id="2147483679" r:id="rId17"/>
    <p:sldLayoutId id="2147483680" r:id="rId18"/>
    <p:sldLayoutId id="2147483681" r:id="rId19"/>
  </p:sldLayoutIdLst>
  <p:transition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>
            <a:extLst>
              <a:ext uri="{FF2B5EF4-FFF2-40B4-BE49-F238E27FC236}">
                <a16:creationId xmlns:a16="http://schemas.microsoft.com/office/drawing/2014/main" id="{BF1647F7-21B7-45A1-95A4-D0D1EBB43D04}"/>
              </a:ext>
            </a:extLst>
          </p:cNvPr>
          <p:cNvSpPr/>
          <p:nvPr/>
        </p:nvSpPr>
        <p:spPr>
          <a:xfrm>
            <a:off x="288722" y="3843480"/>
            <a:ext cx="565487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600" b="1" dirty="0">
                <a:solidFill>
                  <a:schemeClr val="bg2"/>
                </a:solidFill>
                <a:latin typeface="Calibri "/>
              </a:rPr>
              <a:t>Operations as a service</a:t>
            </a:r>
            <a:endParaRPr lang="en-US" sz="3600" dirty="0">
              <a:solidFill>
                <a:schemeClr val="bg2"/>
              </a:solidFill>
              <a:latin typeface="Calibri 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BE835BF-85AE-48F3-AE85-018F11EDA08E}"/>
              </a:ext>
            </a:extLst>
          </p:cNvPr>
          <p:cNvSpPr txBox="1"/>
          <p:nvPr/>
        </p:nvSpPr>
        <p:spPr>
          <a:xfrm>
            <a:off x="288722" y="2481135"/>
            <a:ext cx="51625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b="1" spc="-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 Awards</a:t>
            </a:r>
          </a:p>
        </p:txBody>
      </p:sp>
    </p:spTree>
    <p:extLst>
      <p:ext uri="{BB962C8B-B14F-4D97-AF65-F5344CB8AC3E}">
        <p14:creationId xmlns:p14="http://schemas.microsoft.com/office/powerpoint/2010/main" val="98099445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293435" y="2466569"/>
            <a:ext cx="2117457" cy="44319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Strong </a:t>
            </a:r>
            <a:r>
              <a:rPr lang="pt-BR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852984" y="1910463"/>
            <a:ext cx="1520345" cy="132959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96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04</a:t>
            </a:r>
          </a:p>
        </p:txBody>
      </p:sp>
      <p:grpSp>
        <p:nvGrpSpPr>
          <p:cNvPr id="7" name="Group 14">
            <a:extLst>
              <a:ext uri="{FF2B5EF4-FFF2-40B4-BE49-F238E27FC236}">
                <a16:creationId xmlns:a16="http://schemas.microsoft.com/office/drawing/2014/main" id="{8518F47C-0F1F-4580-818A-DD1C8D8522C5}"/>
              </a:ext>
            </a:extLst>
          </p:cNvPr>
          <p:cNvGrpSpPr/>
          <p:nvPr/>
        </p:nvGrpSpPr>
        <p:grpSpPr>
          <a:xfrm>
            <a:off x="5630481" y="1625400"/>
            <a:ext cx="499622" cy="728262"/>
            <a:chOff x="3926387" y="3594831"/>
            <a:chExt cx="244600" cy="356535"/>
          </a:xfrm>
          <a:solidFill>
            <a:schemeClr val="bg2"/>
          </a:solidFill>
        </p:grpSpPr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DA6B897F-B785-456C-9A2A-DA57DCB06E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6387" y="3594831"/>
              <a:ext cx="244600" cy="356535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C6B59234-1715-42A7-AF2B-6C76B5EE1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1663" y="3650107"/>
              <a:ext cx="73242" cy="73242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/>
            </a:p>
          </p:txBody>
        </p:sp>
      </p:grpSp>
      <p:grpSp>
        <p:nvGrpSpPr>
          <p:cNvPr id="10" name="Group 4">
            <a:extLst>
              <a:ext uri="{FF2B5EF4-FFF2-40B4-BE49-F238E27FC236}">
                <a16:creationId xmlns:a16="http://schemas.microsoft.com/office/drawing/2014/main" id="{C9F2A5B9-265F-4E34-84EF-8A9948554854}"/>
              </a:ext>
            </a:extLst>
          </p:cNvPr>
          <p:cNvGrpSpPr/>
          <p:nvPr/>
        </p:nvGrpSpPr>
        <p:grpSpPr>
          <a:xfrm>
            <a:off x="5686933" y="3035058"/>
            <a:ext cx="386719" cy="34295"/>
            <a:chOff x="5838185" y="3793396"/>
            <a:chExt cx="515625" cy="45727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24B51650-B6B9-40D5-BCE3-A28036B49573}"/>
                </a:ext>
              </a:extLst>
            </p:cNvPr>
            <p:cNvSpPr/>
            <p:nvPr/>
          </p:nvSpPr>
          <p:spPr>
            <a:xfrm>
              <a:off x="5838185" y="3793396"/>
              <a:ext cx="45720" cy="45720"/>
            </a:xfrm>
            <a:prstGeom prst="ellipse">
              <a:avLst/>
            </a:prstGeom>
            <a:noFill/>
            <a:ln w="3175">
              <a:solidFill>
                <a:srgbClr val="FAC9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12" name="Oval 6">
              <a:extLst>
                <a:ext uri="{FF2B5EF4-FFF2-40B4-BE49-F238E27FC236}">
                  <a16:creationId xmlns:a16="http://schemas.microsoft.com/office/drawing/2014/main" id="{87DCC89C-6E0F-49A8-8605-CDEF6E46123B}"/>
                </a:ext>
              </a:extLst>
            </p:cNvPr>
            <p:cNvSpPr/>
            <p:nvPr/>
          </p:nvSpPr>
          <p:spPr>
            <a:xfrm>
              <a:off x="5955665" y="3793403"/>
              <a:ext cx="45720" cy="45720"/>
            </a:xfrm>
            <a:prstGeom prst="ellipse">
              <a:avLst/>
            </a:prstGeom>
            <a:noFill/>
            <a:ln w="3175">
              <a:solidFill>
                <a:srgbClr val="FAC9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13" name="Oval 7">
              <a:extLst>
                <a:ext uri="{FF2B5EF4-FFF2-40B4-BE49-F238E27FC236}">
                  <a16:creationId xmlns:a16="http://schemas.microsoft.com/office/drawing/2014/main" id="{A300AD81-236C-4FF9-8375-D30B0774EA82}"/>
                </a:ext>
              </a:extLst>
            </p:cNvPr>
            <p:cNvSpPr/>
            <p:nvPr/>
          </p:nvSpPr>
          <p:spPr>
            <a:xfrm>
              <a:off x="6073140" y="3793403"/>
              <a:ext cx="45720" cy="45720"/>
            </a:xfrm>
            <a:prstGeom prst="ellipse">
              <a:avLst/>
            </a:prstGeom>
            <a:noFill/>
            <a:ln w="3175">
              <a:solidFill>
                <a:srgbClr val="FAC9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14" name="Oval 8">
              <a:extLst>
                <a:ext uri="{FF2B5EF4-FFF2-40B4-BE49-F238E27FC236}">
                  <a16:creationId xmlns:a16="http://schemas.microsoft.com/office/drawing/2014/main" id="{70BCA2B4-8E4A-4AEC-B4D9-3CC8E5B0DE6D}"/>
                </a:ext>
              </a:extLst>
            </p:cNvPr>
            <p:cNvSpPr/>
            <p:nvPr/>
          </p:nvSpPr>
          <p:spPr>
            <a:xfrm>
              <a:off x="6190615" y="3793403"/>
              <a:ext cx="45720" cy="45720"/>
            </a:xfrm>
            <a:prstGeom prst="ellipse">
              <a:avLst/>
            </a:prstGeom>
            <a:solidFill>
              <a:srgbClr val="FAC918"/>
            </a:solidFill>
            <a:ln w="3175">
              <a:solidFill>
                <a:srgbClr val="FAC9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15" name="Oval 9">
              <a:extLst>
                <a:ext uri="{FF2B5EF4-FFF2-40B4-BE49-F238E27FC236}">
                  <a16:creationId xmlns:a16="http://schemas.microsoft.com/office/drawing/2014/main" id="{348B6F48-36F6-40EF-A86D-5DD9C6E42EAE}"/>
                </a:ext>
              </a:extLst>
            </p:cNvPr>
            <p:cNvSpPr/>
            <p:nvPr/>
          </p:nvSpPr>
          <p:spPr>
            <a:xfrm>
              <a:off x="6308090" y="3793403"/>
              <a:ext cx="45720" cy="45720"/>
            </a:xfrm>
            <a:prstGeom prst="ellipse">
              <a:avLst/>
            </a:prstGeom>
            <a:noFill/>
            <a:ln w="3175">
              <a:solidFill>
                <a:srgbClr val="FAC9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</p:grpSp>
    </p:spTree>
    <p:extLst>
      <p:ext uri="{BB962C8B-B14F-4D97-AF65-F5344CB8AC3E}">
        <p14:creationId xmlns:p14="http://schemas.microsoft.com/office/powerpoint/2010/main" val="333999642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1A710C3-D17F-4D40-B90A-97C4790229A8}"/>
              </a:ext>
            </a:extLst>
          </p:cNvPr>
          <p:cNvSpPr txBox="1"/>
          <p:nvPr/>
        </p:nvSpPr>
        <p:spPr>
          <a:xfrm>
            <a:off x="450575" y="1143421"/>
            <a:ext cx="8309112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0" indent="-171450">
              <a:lnSpc>
                <a:spcPct val="200000"/>
              </a:lnSpc>
              <a:buClr>
                <a:srgbClr val="FFD300"/>
              </a:buClr>
              <a:buFont typeface="Arial" panose="020B0604020202020204" pitchFamily="34" charset="0"/>
              <a:buChar char="•"/>
            </a:pPr>
            <a:r>
              <a:rPr lang="pt-BR" sz="1200" i="1" dirty="0"/>
              <a:t>Construção  de  todo o ambiente de banco de dados do cliente em 03 horas (anteriormente em 32 horas)</a:t>
            </a:r>
          </a:p>
          <a:p>
            <a:pPr marL="171450" lvl="0" indent="-171450">
              <a:lnSpc>
                <a:spcPct val="200000"/>
              </a:lnSpc>
              <a:buClr>
                <a:srgbClr val="FFD300"/>
              </a:buClr>
              <a:buFont typeface="Arial" panose="020B0604020202020204" pitchFamily="34" charset="0"/>
              <a:buChar char="•"/>
            </a:pPr>
            <a:r>
              <a:rPr lang="pt-BR" sz="1200" i="1" dirty="0"/>
              <a:t>Provisionamento de todos os sistemas web do cliente via código: desde instalação da plataforma (WAS) até o </a:t>
            </a:r>
            <a:r>
              <a:rPr lang="pt-BR" sz="1200" i="1" dirty="0" err="1"/>
              <a:t>deploy</a:t>
            </a:r>
            <a:r>
              <a:rPr lang="pt-BR" sz="1200" i="1" dirty="0"/>
              <a:t> das Aplicações</a:t>
            </a:r>
          </a:p>
          <a:p>
            <a:pPr marL="171450" lvl="0" indent="-171450">
              <a:lnSpc>
                <a:spcPct val="200000"/>
              </a:lnSpc>
              <a:buClr>
                <a:srgbClr val="FFD300"/>
              </a:buClr>
              <a:buFont typeface="Arial" panose="020B0604020202020204" pitchFamily="34" charset="0"/>
              <a:buChar char="•"/>
            </a:pPr>
            <a:r>
              <a:rPr lang="pt-BR" sz="1200" i="1" dirty="0"/>
              <a:t>Atualização do </a:t>
            </a:r>
            <a:r>
              <a:rPr lang="pt-BR" sz="1200" i="1" dirty="0" err="1"/>
              <a:t>Zabbix</a:t>
            </a:r>
            <a:r>
              <a:rPr lang="pt-BR" sz="1200" i="1" dirty="0"/>
              <a:t>  de todo o parque da </a:t>
            </a:r>
            <a:r>
              <a:rPr lang="pt-BR" sz="1200" i="1" dirty="0" err="1"/>
              <a:t>Sodexo</a:t>
            </a:r>
            <a:r>
              <a:rPr lang="pt-BR" sz="1200" i="1" dirty="0"/>
              <a:t> em apenas 1 hora (anteriormente em 40 horas)</a:t>
            </a:r>
          </a:p>
          <a:p>
            <a:pPr marL="171450" lvl="0" indent="-171450">
              <a:lnSpc>
                <a:spcPct val="200000"/>
              </a:lnSpc>
              <a:buClr>
                <a:srgbClr val="FFD300"/>
              </a:buClr>
              <a:buFont typeface="Arial" panose="020B0604020202020204" pitchFamily="34" charset="0"/>
              <a:buChar char="•"/>
            </a:pPr>
            <a:r>
              <a:rPr lang="pt-BR" sz="1200" i="1" dirty="0"/>
              <a:t>Reconstrução  de ambiente </a:t>
            </a:r>
            <a:r>
              <a:rPr lang="pt-BR" sz="1200" i="1" dirty="0" err="1"/>
              <a:t>BigData</a:t>
            </a:r>
            <a:r>
              <a:rPr lang="pt-BR" sz="1200" i="1" dirty="0"/>
              <a:t> na AWS</a:t>
            </a: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52602ED0-1F02-4A43-BEB5-B024C8FA0549}"/>
              </a:ext>
            </a:extLst>
          </p:cNvPr>
          <p:cNvSpPr txBox="1">
            <a:spLocks/>
          </p:cNvSpPr>
          <p:nvPr/>
        </p:nvSpPr>
        <p:spPr>
          <a:xfrm>
            <a:off x="140047" y="214901"/>
            <a:ext cx="8785286" cy="33239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Strong </a:t>
            </a:r>
            <a:r>
              <a:rPr lang="pt-BR" dirty="0" err="1"/>
              <a:t>Results</a:t>
            </a:r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1A710C3-D17F-4D40-B90A-97C4790229A8}"/>
              </a:ext>
            </a:extLst>
          </p:cNvPr>
          <p:cNvSpPr txBox="1"/>
          <p:nvPr/>
        </p:nvSpPr>
        <p:spPr>
          <a:xfrm>
            <a:off x="2696818" y="3155236"/>
            <a:ext cx="4903750" cy="584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t-BR" sz="1400" b="1" i="1" u="sng" dirty="0">
                <a:solidFill>
                  <a:schemeClr val="tx1">
                    <a:lumMod val="90000"/>
                    <a:lumOff val="10000"/>
                  </a:schemeClr>
                </a:solidFill>
              </a:rPr>
              <a:t>Visão Cliente: </a:t>
            </a:r>
            <a:r>
              <a:rPr lang="pt-BR" sz="12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“no meu ponto de vista acho que as mudanças estão sendo executadas mais rápidas e com menos falhas...</a:t>
            </a:r>
          </a:p>
          <a:p>
            <a:pPr algn="ctr"/>
            <a:r>
              <a:rPr lang="pt-BR" sz="12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e quando tem alguma falha já é ajustado e não ocorre novamente...”</a:t>
            </a:r>
            <a:endParaRPr lang="pt-BR" sz="1200" i="1" dirty="0"/>
          </a:p>
        </p:txBody>
      </p:sp>
      <p:grpSp>
        <p:nvGrpSpPr>
          <p:cNvPr id="7" name="Grupo 6"/>
          <p:cNvGrpSpPr/>
          <p:nvPr/>
        </p:nvGrpSpPr>
        <p:grpSpPr>
          <a:xfrm>
            <a:off x="1483535" y="3049587"/>
            <a:ext cx="934366" cy="789970"/>
            <a:chOff x="1622683" y="3013405"/>
            <a:chExt cx="934366" cy="789970"/>
          </a:xfrm>
        </p:grpSpPr>
        <p:pic>
          <p:nvPicPr>
            <p:cNvPr id="2052" name="Picture 4" descr="C:\Documents and Settings\windows\Desktop\Imagens\photo_2018-07-13_18-36-39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2683" y="3085769"/>
              <a:ext cx="541866" cy="717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C:\Documents and Settings\windows\Desktop\Imagens\photo_2018-07-13_18-36-42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7474" y="3013405"/>
              <a:ext cx="409575" cy="531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54649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5">
            <a:extLst>
              <a:ext uri="{FF2B5EF4-FFF2-40B4-BE49-F238E27FC236}">
                <a16:creationId xmlns:a16="http://schemas.microsoft.com/office/drawing/2014/main" id="{52602ED0-1F02-4A43-BEB5-B024C8FA0549}"/>
              </a:ext>
            </a:extLst>
          </p:cNvPr>
          <p:cNvSpPr txBox="1">
            <a:spLocks/>
          </p:cNvSpPr>
          <p:nvPr/>
        </p:nvSpPr>
        <p:spPr>
          <a:xfrm>
            <a:off x="140047" y="214901"/>
            <a:ext cx="8785286" cy="33239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Strong </a:t>
            </a:r>
            <a:r>
              <a:rPr lang="pt-BR" dirty="0" err="1"/>
              <a:t>Results</a:t>
            </a:r>
            <a:endParaRPr lang="en-US" dirty="0"/>
          </a:p>
        </p:txBody>
      </p:sp>
      <p:grpSp>
        <p:nvGrpSpPr>
          <p:cNvPr id="3" name="Grupo 2"/>
          <p:cNvGrpSpPr/>
          <p:nvPr/>
        </p:nvGrpSpPr>
        <p:grpSpPr>
          <a:xfrm>
            <a:off x="492403" y="1413321"/>
            <a:ext cx="8467725" cy="2089143"/>
            <a:chOff x="492403" y="2380717"/>
            <a:chExt cx="8467725" cy="2089143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2EC195D6-C0E7-40CA-9C36-1C6BEBCF2BB9}"/>
                </a:ext>
              </a:extLst>
            </p:cNvPr>
            <p:cNvSpPr txBox="1"/>
            <p:nvPr/>
          </p:nvSpPr>
          <p:spPr>
            <a:xfrm>
              <a:off x="3910648" y="2532709"/>
              <a:ext cx="3818921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lvl="0" indent="-171450">
                <a:buClr>
                  <a:srgbClr val="FFD300"/>
                </a:buClr>
                <a:buFont typeface="Arial" panose="020B0604020202020204" pitchFamily="34" charset="0"/>
                <a:buChar char="•"/>
              </a:pPr>
              <a:r>
                <a:rPr lang="pt-BR" sz="1200" i="1" dirty="0"/>
                <a:t>Infraestrutura como código (</a:t>
              </a:r>
              <a:r>
                <a:rPr lang="pt-BR" sz="1200" i="1" dirty="0" err="1"/>
                <a:t>versionável</a:t>
              </a:r>
              <a:r>
                <a:rPr lang="pt-BR" sz="1200" i="1" dirty="0"/>
                <a:t>, testável, reutilizável e homogênea)</a:t>
              </a:r>
            </a:p>
            <a:p>
              <a:pPr marL="171450" lvl="0" indent="-171450">
                <a:buClr>
                  <a:srgbClr val="FFD300"/>
                </a:buClr>
                <a:buFont typeface="Arial" panose="020B0604020202020204" pitchFamily="34" charset="0"/>
                <a:buChar char="•"/>
              </a:pPr>
              <a:r>
                <a:rPr lang="pt-BR" sz="1200" i="1" dirty="0"/>
                <a:t>Criação da cultura DevOps no time de operação</a:t>
              </a:r>
            </a:p>
            <a:p>
              <a:pPr marL="171450" lvl="0" indent="-171450">
                <a:buClr>
                  <a:srgbClr val="FFD300"/>
                </a:buClr>
                <a:buFont typeface="Arial" panose="020B0604020202020204" pitchFamily="34" charset="0"/>
                <a:buChar char="•"/>
              </a:pPr>
              <a:r>
                <a:rPr lang="pt-BR" sz="1200" i="1" dirty="0"/>
                <a:t>Início da cultura de Engenheiro (tudo é </a:t>
              </a:r>
              <a:r>
                <a:rPr lang="pt-BR" sz="1200" b="1" i="1" u="sng" dirty="0"/>
                <a:t>CÓDIGO</a:t>
              </a:r>
              <a:r>
                <a:rPr lang="pt-BR" sz="1200" i="1" dirty="0"/>
                <a:t>)</a:t>
              </a:r>
            </a:p>
            <a:p>
              <a:pPr marL="171450" lvl="0" indent="-171450">
                <a:buClr>
                  <a:srgbClr val="FFD300"/>
                </a:buClr>
                <a:buFont typeface="Arial" panose="020B0604020202020204" pitchFamily="34" charset="0"/>
                <a:buChar char="•"/>
              </a:pPr>
              <a:r>
                <a:rPr lang="pt-BR" sz="1200" i="1" dirty="0"/>
                <a:t>Serviços entregues em </a:t>
              </a:r>
              <a:r>
                <a:rPr lang="pt-BR" sz="1200" i="1" dirty="0" err="1"/>
                <a:t>compliance</a:t>
              </a:r>
              <a:endParaRPr lang="pt-BR" sz="1200" i="1" dirty="0"/>
            </a:p>
            <a:p>
              <a:pPr marL="171450" lvl="0" indent="-171450">
                <a:buClr>
                  <a:srgbClr val="FFD300"/>
                </a:buClr>
                <a:buFont typeface="Arial" panose="020B0604020202020204" pitchFamily="34" charset="0"/>
                <a:buChar char="•"/>
              </a:pPr>
              <a:endParaRPr lang="pt-BR" sz="1200" i="1" dirty="0"/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3426E2C2-EDCD-49B9-9749-C39B776F6C9E}"/>
                </a:ext>
              </a:extLst>
            </p:cNvPr>
            <p:cNvCxnSpPr/>
            <p:nvPr/>
          </p:nvCxnSpPr>
          <p:spPr>
            <a:xfrm flipH="1">
              <a:off x="492403" y="3591979"/>
              <a:ext cx="8467725" cy="19822"/>
            </a:xfrm>
            <a:prstGeom prst="line">
              <a:avLst/>
            </a:prstGeom>
            <a:ln w="3175">
              <a:solidFill>
                <a:srgbClr val="FFD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A38AEC7-04BE-417A-8D96-66F0F91F177B}"/>
                </a:ext>
              </a:extLst>
            </p:cNvPr>
            <p:cNvSpPr txBox="1"/>
            <p:nvPr/>
          </p:nvSpPr>
          <p:spPr>
            <a:xfrm>
              <a:off x="2251921" y="2686796"/>
              <a:ext cx="14745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/>
                <a:t>Automação de </a:t>
              </a:r>
            </a:p>
            <a:p>
              <a:r>
                <a:rPr lang="pt-BR" sz="1600" b="1" i="1" dirty="0"/>
                <a:t>Plataformas</a:t>
              </a: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1B3A67C9-10DD-438E-948F-6BE6F945FBD2}"/>
                </a:ext>
              </a:extLst>
            </p:cNvPr>
            <p:cNvCxnSpPr/>
            <p:nvPr/>
          </p:nvCxnSpPr>
          <p:spPr>
            <a:xfrm flipH="1">
              <a:off x="492403" y="2380717"/>
              <a:ext cx="8467725" cy="19822"/>
            </a:xfrm>
            <a:prstGeom prst="line">
              <a:avLst/>
            </a:prstGeom>
            <a:ln w="3175">
              <a:solidFill>
                <a:srgbClr val="FFD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8FF5A8A5-BA34-4F4C-B7F1-38762CF1904E}"/>
                </a:ext>
              </a:extLst>
            </p:cNvPr>
            <p:cNvSpPr txBox="1"/>
            <p:nvPr/>
          </p:nvSpPr>
          <p:spPr>
            <a:xfrm>
              <a:off x="3910648" y="3731196"/>
              <a:ext cx="381892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lvl="0" indent="-171450">
                <a:buClr>
                  <a:srgbClr val="FFD300"/>
                </a:buClr>
                <a:buFont typeface="Arial" panose="020B0604020202020204" pitchFamily="34" charset="0"/>
                <a:buChar char="•"/>
              </a:pPr>
              <a:r>
                <a:rPr lang="pt-BR" sz="1200" i="1" dirty="0"/>
                <a:t>Criação de rotinas operacionais como Jobs</a:t>
              </a:r>
            </a:p>
            <a:p>
              <a:pPr marL="171450" indent="-171450">
                <a:buClr>
                  <a:srgbClr val="FFD300"/>
                </a:buClr>
                <a:buFont typeface="Arial" panose="020B0604020202020204" pitchFamily="34" charset="0"/>
                <a:buChar char="•"/>
              </a:pPr>
              <a:r>
                <a:rPr lang="pt-BR" sz="1200" i="1" dirty="0"/>
                <a:t>Diminuição do número de horas extras</a:t>
              </a:r>
            </a:p>
            <a:p>
              <a:pPr marL="171450" indent="-171450">
                <a:buClr>
                  <a:srgbClr val="FFD300"/>
                </a:buClr>
                <a:buFont typeface="Arial" panose="020B0604020202020204" pitchFamily="34" charset="0"/>
                <a:buChar char="•"/>
              </a:pPr>
              <a:r>
                <a:rPr lang="pt-BR" sz="1200" i="1" dirty="0"/>
                <a:t>Eliminando as </a:t>
              </a:r>
              <a:r>
                <a:rPr lang="pt-BR" sz="1200" i="1" dirty="0" err="1"/>
                <a:t>constraints</a:t>
              </a:r>
              <a:r>
                <a:rPr lang="pt-BR" sz="1200" i="1" dirty="0"/>
                <a:t> (dependência de pessoas)</a:t>
              </a:r>
            </a:p>
            <a:p>
              <a:pPr marL="171450" lvl="0" indent="-171450">
                <a:buClr>
                  <a:srgbClr val="FFD300"/>
                </a:buClr>
                <a:buFont typeface="Arial" panose="020B0604020202020204" pitchFamily="34" charset="0"/>
                <a:buChar char="•"/>
              </a:pPr>
              <a:endParaRPr lang="pt-BR" sz="1200" i="1" dirty="0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D488FA48-A9F1-45DB-8CFC-7CA0CAEB403F}"/>
                </a:ext>
              </a:extLst>
            </p:cNvPr>
            <p:cNvSpPr txBox="1"/>
            <p:nvPr/>
          </p:nvSpPr>
          <p:spPr>
            <a:xfrm>
              <a:off x="2251921" y="3806791"/>
              <a:ext cx="14486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/>
                <a:t>Procedimentos</a:t>
              </a:r>
            </a:p>
            <a:p>
              <a:r>
                <a:rPr lang="pt-BR" sz="1600" b="1" i="1" dirty="0"/>
                <a:t>Self-Services</a:t>
              </a:r>
            </a:p>
          </p:txBody>
        </p:sp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id="{BE42DE7E-539A-4B55-85AE-16091F964B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69" t="53579" r="62449" b="37827"/>
            <a:stretch/>
          </p:blipFill>
          <p:spPr>
            <a:xfrm>
              <a:off x="943108" y="3611801"/>
              <a:ext cx="638745" cy="755849"/>
            </a:xfrm>
            <a:prstGeom prst="rect">
              <a:avLst/>
            </a:prstGeom>
          </p:spPr>
        </p:pic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41E07AE2-483E-47DA-981D-69B65A9A48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33" t="87474" r="61667" b="4001"/>
            <a:stretch/>
          </p:blipFill>
          <p:spPr>
            <a:xfrm>
              <a:off x="896726" y="2621305"/>
              <a:ext cx="689449" cy="6607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031692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5">
            <a:extLst>
              <a:ext uri="{FF2B5EF4-FFF2-40B4-BE49-F238E27FC236}">
                <a16:creationId xmlns:a16="http://schemas.microsoft.com/office/drawing/2014/main" id="{52602ED0-1F02-4A43-BEB5-B024C8FA0549}"/>
              </a:ext>
            </a:extLst>
          </p:cNvPr>
          <p:cNvSpPr txBox="1">
            <a:spLocks/>
          </p:cNvSpPr>
          <p:nvPr/>
        </p:nvSpPr>
        <p:spPr>
          <a:xfrm>
            <a:off x="140047" y="214901"/>
            <a:ext cx="8785286" cy="33239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Strong </a:t>
            </a:r>
            <a:r>
              <a:rPr lang="pt-BR" dirty="0" err="1"/>
              <a:t>Results</a:t>
            </a:r>
            <a:endParaRPr lang="en-US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41572932"/>
              </p:ext>
            </p:extLst>
          </p:nvPr>
        </p:nvGraphicFramePr>
        <p:xfrm>
          <a:off x="1049522" y="980661"/>
          <a:ext cx="7044957" cy="3438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378338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773081" y="2103130"/>
            <a:ext cx="5597839" cy="937240"/>
            <a:chOff x="1157715" y="1023087"/>
            <a:chExt cx="5597839" cy="937240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ECD3BF7-2EEE-474E-A625-5F4D03CDC1F4}"/>
                </a:ext>
              </a:extLst>
            </p:cNvPr>
            <p:cNvSpPr txBox="1"/>
            <p:nvPr/>
          </p:nvSpPr>
          <p:spPr>
            <a:xfrm>
              <a:off x="1157715" y="1806439"/>
              <a:ext cx="963017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Motivação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2FEE28E9-1484-4796-95F3-756D45354D8A}"/>
                </a:ext>
              </a:extLst>
            </p:cNvPr>
            <p:cNvSpPr txBox="1"/>
            <p:nvPr/>
          </p:nvSpPr>
          <p:spPr>
            <a:xfrm>
              <a:off x="2721269" y="1806439"/>
              <a:ext cx="963017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Desafios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8986819C-1F4D-4FE3-8960-DFB8A2FA0BD1}"/>
                </a:ext>
              </a:extLst>
            </p:cNvPr>
            <p:cNvSpPr txBox="1"/>
            <p:nvPr/>
          </p:nvSpPr>
          <p:spPr>
            <a:xfrm>
              <a:off x="4249922" y="1806439"/>
              <a:ext cx="963017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Solução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07FA8E55-354A-4168-84CE-F34FF92AE25A}"/>
                </a:ext>
              </a:extLst>
            </p:cNvPr>
            <p:cNvSpPr txBox="1"/>
            <p:nvPr/>
          </p:nvSpPr>
          <p:spPr>
            <a:xfrm>
              <a:off x="5792537" y="1806439"/>
              <a:ext cx="963017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Strong </a:t>
              </a:r>
              <a:r>
                <a:rPr lang="pt-BR" sz="1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Results</a:t>
              </a:r>
              <a:endParaRPr lang="pt-BR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263C42B0-0B25-4677-B327-1DC5923A1F9C}"/>
                </a:ext>
              </a:extLst>
            </p:cNvPr>
            <p:cNvSpPr/>
            <p:nvPr/>
          </p:nvSpPr>
          <p:spPr>
            <a:xfrm rot="2700000">
              <a:off x="1341048" y="1023087"/>
              <a:ext cx="596348" cy="5963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F453DBAF-52B2-4C93-9B97-DCD28CA92199}"/>
                </a:ext>
              </a:extLst>
            </p:cNvPr>
            <p:cNvSpPr/>
            <p:nvPr/>
          </p:nvSpPr>
          <p:spPr>
            <a:xfrm rot="2700000">
              <a:off x="2890434" y="1023087"/>
              <a:ext cx="596348" cy="5963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FE7E510C-8E58-4A87-8323-EEF4255F571A}"/>
                </a:ext>
              </a:extLst>
            </p:cNvPr>
            <p:cNvSpPr/>
            <p:nvPr/>
          </p:nvSpPr>
          <p:spPr>
            <a:xfrm rot="2700000">
              <a:off x="4419882" y="1023087"/>
              <a:ext cx="596348" cy="5963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27D62ABC-DC57-4567-B9B6-D7B6F0BDAC0A}"/>
                </a:ext>
              </a:extLst>
            </p:cNvPr>
            <p:cNvSpPr/>
            <p:nvPr/>
          </p:nvSpPr>
          <p:spPr>
            <a:xfrm rot="2700000">
              <a:off x="5969268" y="1023087"/>
              <a:ext cx="596348" cy="5963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59FDF718-0ECD-4F3B-B837-8EC4D5F166DD}"/>
                </a:ext>
              </a:extLst>
            </p:cNvPr>
            <p:cNvSpPr txBox="1"/>
            <p:nvPr/>
          </p:nvSpPr>
          <p:spPr>
            <a:xfrm>
              <a:off x="1343332" y="1028873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/>
                <a:t>01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6AB55101-E62A-4FD1-BB57-560F3DEFDAA5}"/>
                </a:ext>
              </a:extLst>
            </p:cNvPr>
            <p:cNvSpPr txBox="1"/>
            <p:nvPr/>
          </p:nvSpPr>
          <p:spPr>
            <a:xfrm>
              <a:off x="2887884" y="1028873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/>
                <a:t>02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ABB91D6A-A8C8-4788-9B23-4872B50DEC00}"/>
                </a:ext>
              </a:extLst>
            </p:cNvPr>
            <p:cNvSpPr txBox="1"/>
            <p:nvPr/>
          </p:nvSpPr>
          <p:spPr>
            <a:xfrm>
              <a:off x="4417332" y="1028873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/>
                <a:t>03</a:t>
              </a: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E6C7D342-085E-4092-9098-A572F45F6739}"/>
                </a:ext>
              </a:extLst>
            </p:cNvPr>
            <p:cNvSpPr txBox="1"/>
            <p:nvPr/>
          </p:nvSpPr>
          <p:spPr>
            <a:xfrm>
              <a:off x="5964654" y="1028873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/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525703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293436" y="2466569"/>
            <a:ext cx="1532666" cy="44319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Motivação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852984" y="1910463"/>
            <a:ext cx="1520345" cy="132959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96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01</a:t>
            </a:r>
          </a:p>
        </p:txBody>
      </p:sp>
      <p:grpSp>
        <p:nvGrpSpPr>
          <p:cNvPr id="7" name="Group 14">
            <a:extLst>
              <a:ext uri="{FF2B5EF4-FFF2-40B4-BE49-F238E27FC236}">
                <a16:creationId xmlns:a16="http://schemas.microsoft.com/office/drawing/2014/main" id="{8518F47C-0F1F-4580-818A-DD1C8D8522C5}"/>
              </a:ext>
            </a:extLst>
          </p:cNvPr>
          <p:cNvGrpSpPr/>
          <p:nvPr/>
        </p:nvGrpSpPr>
        <p:grpSpPr>
          <a:xfrm>
            <a:off x="5630481" y="1625400"/>
            <a:ext cx="499622" cy="728262"/>
            <a:chOff x="3926387" y="3594831"/>
            <a:chExt cx="244600" cy="356535"/>
          </a:xfrm>
          <a:solidFill>
            <a:schemeClr val="bg2"/>
          </a:solidFill>
        </p:grpSpPr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DA6B897F-B785-456C-9A2A-DA57DCB06E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6387" y="3594831"/>
              <a:ext cx="244600" cy="356535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C6B59234-1715-42A7-AF2B-6C76B5EE1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1663" y="3650107"/>
              <a:ext cx="73242" cy="73242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/>
            </a:p>
          </p:txBody>
        </p:sp>
      </p:grpSp>
      <p:grpSp>
        <p:nvGrpSpPr>
          <p:cNvPr id="10" name="Group 4">
            <a:extLst>
              <a:ext uri="{FF2B5EF4-FFF2-40B4-BE49-F238E27FC236}">
                <a16:creationId xmlns:a16="http://schemas.microsoft.com/office/drawing/2014/main" id="{C9F2A5B9-265F-4E34-84EF-8A9948554854}"/>
              </a:ext>
            </a:extLst>
          </p:cNvPr>
          <p:cNvGrpSpPr/>
          <p:nvPr/>
        </p:nvGrpSpPr>
        <p:grpSpPr>
          <a:xfrm>
            <a:off x="5686933" y="3035058"/>
            <a:ext cx="386719" cy="34295"/>
            <a:chOff x="5838185" y="3793396"/>
            <a:chExt cx="515625" cy="45727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24B51650-B6B9-40D5-BCE3-A28036B49573}"/>
                </a:ext>
              </a:extLst>
            </p:cNvPr>
            <p:cNvSpPr/>
            <p:nvPr/>
          </p:nvSpPr>
          <p:spPr>
            <a:xfrm>
              <a:off x="5838185" y="3793396"/>
              <a:ext cx="45720" cy="45720"/>
            </a:xfrm>
            <a:prstGeom prst="ellipse">
              <a:avLst/>
            </a:prstGeom>
            <a:noFill/>
            <a:ln w="3175">
              <a:solidFill>
                <a:srgbClr val="FAC9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12" name="Oval 6">
              <a:extLst>
                <a:ext uri="{FF2B5EF4-FFF2-40B4-BE49-F238E27FC236}">
                  <a16:creationId xmlns:a16="http://schemas.microsoft.com/office/drawing/2014/main" id="{87DCC89C-6E0F-49A8-8605-CDEF6E46123B}"/>
                </a:ext>
              </a:extLst>
            </p:cNvPr>
            <p:cNvSpPr/>
            <p:nvPr/>
          </p:nvSpPr>
          <p:spPr>
            <a:xfrm>
              <a:off x="5955665" y="3793403"/>
              <a:ext cx="45720" cy="45720"/>
            </a:xfrm>
            <a:prstGeom prst="ellipse">
              <a:avLst/>
            </a:prstGeom>
            <a:noFill/>
            <a:ln w="3175">
              <a:solidFill>
                <a:srgbClr val="FAC9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13" name="Oval 7">
              <a:extLst>
                <a:ext uri="{FF2B5EF4-FFF2-40B4-BE49-F238E27FC236}">
                  <a16:creationId xmlns:a16="http://schemas.microsoft.com/office/drawing/2014/main" id="{A300AD81-236C-4FF9-8375-D30B0774EA82}"/>
                </a:ext>
              </a:extLst>
            </p:cNvPr>
            <p:cNvSpPr/>
            <p:nvPr/>
          </p:nvSpPr>
          <p:spPr>
            <a:xfrm>
              <a:off x="6073140" y="3793403"/>
              <a:ext cx="45720" cy="45720"/>
            </a:xfrm>
            <a:prstGeom prst="ellipse">
              <a:avLst/>
            </a:prstGeom>
            <a:noFill/>
            <a:ln w="3175">
              <a:solidFill>
                <a:srgbClr val="FAC9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14" name="Oval 8">
              <a:extLst>
                <a:ext uri="{FF2B5EF4-FFF2-40B4-BE49-F238E27FC236}">
                  <a16:creationId xmlns:a16="http://schemas.microsoft.com/office/drawing/2014/main" id="{70BCA2B4-8E4A-4AEC-B4D9-3CC8E5B0DE6D}"/>
                </a:ext>
              </a:extLst>
            </p:cNvPr>
            <p:cNvSpPr/>
            <p:nvPr/>
          </p:nvSpPr>
          <p:spPr>
            <a:xfrm>
              <a:off x="6190615" y="3793403"/>
              <a:ext cx="45720" cy="45720"/>
            </a:xfrm>
            <a:prstGeom prst="ellipse">
              <a:avLst/>
            </a:prstGeom>
            <a:solidFill>
              <a:srgbClr val="FAC918"/>
            </a:solidFill>
            <a:ln w="3175">
              <a:solidFill>
                <a:srgbClr val="FAC9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15" name="Oval 9">
              <a:extLst>
                <a:ext uri="{FF2B5EF4-FFF2-40B4-BE49-F238E27FC236}">
                  <a16:creationId xmlns:a16="http://schemas.microsoft.com/office/drawing/2014/main" id="{348B6F48-36F6-40EF-A86D-5DD9C6E42EAE}"/>
                </a:ext>
              </a:extLst>
            </p:cNvPr>
            <p:cNvSpPr/>
            <p:nvPr/>
          </p:nvSpPr>
          <p:spPr>
            <a:xfrm>
              <a:off x="6308090" y="3793403"/>
              <a:ext cx="45720" cy="45720"/>
            </a:xfrm>
            <a:prstGeom prst="ellipse">
              <a:avLst/>
            </a:prstGeom>
            <a:noFill/>
            <a:ln w="3175">
              <a:solidFill>
                <a:srgbClr val="FAC9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</p:grpSp>
    </p:spTree>
    <p:extLst>
      <p:ext uri="{BB962C8B-B14F-4D97-AF65-F5344CB8AC3E}">
        <p14:creationId xmlns:p14="http://schemas.microsoft.com/office/powerpoint/2010/main" val="55059585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912755-96D5-A148-A870-971675ACF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dirty="0" err="1">
                <a:solidFill>
                  <a:schemeClr val="bg1"/>
                </a:solidFill>
                <a:latin typeface="+mj-lt"/>
                <a:cs typeface="+mj-cs"/>
              </a:rPr>
              <a:t>Trechos</a:t>
            </a:r>
            <a:r>
              <a:rPr lang="en-US" dirty="0">
                <a:solidFill>
                  <a:schemeClr val="bg1"/>
                </a:solidFill>
                <a:latin typeface="+mj-lt"/>
                <a:cs typeface="+mj-cs"/>
              </a:rPr>
              <a:t> da RFP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02242FD-0703-4839-81EF-C72354F39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231" y="1689358"/>
            <a:ext cx="7159774" cy="237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9898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293436" y="2466569"/>
            <a:ext cx="1532666" cy="44319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Desafios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852984" y="1910463"/>
            <a:ext cx="1520345" cy="132959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96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02</a:t>
            </a:r>
          </a:p>
        </p:txBody>
      </p:sp>
      <p:grpSp>
        <p:nvGrpSpPr>
          <p:cNvPr id="7" name="Group 14">
            <a:extLst>
              <a:ext uri="{FF2B5EF4-FFF2-40B4-BE49-F238E27FC236}">
                <a16:creationId xmlns:a16="http://schemas.microsoft.com/office/drawing/2014/main" id="{8518F47C-0F1F-4580-818A-DD1C8D8522C5}"/>
              </a:ext>
            </a:extLst>
          </p:cNvPr>
          <p:cNvGrpSpPr/>
          <p:nvPr/>
        </p:nvGrpSpPr>
        <p:grpSpPr>
          <a:xfrm>
            <a:off x="5630481" y="1625400"/>
            <a:ext cx="499622" cy="728262"/>
            <a:chOff x="3926387" y="3594831"/>
            <a:chExt cx="244600" cy="356535"/>
          </a:xfrm>
          <a:solidFill>
            <a:schemeClr val="bg2"/>
          </a:solidFill>
        </p:grpSpPr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DA6B897F-B785-456C-9A2A-DA57DCB06E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6387" y="3594831"/>
              <a:ext cx="244600" cy="356535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C6B59234-1715-42A7-AF2B-6C76B5EE1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1663" y="3650107"/>
              <a:ext cx="73242" cy="73242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/>
            </a:p>
          </p:txBody>
        </p:sp>
      </p:grpSp>
      <p:grpSp>
        <p:nvGrpSpPr>
          <p:cNvPr id="10" name="Group 4">
            <a:extLst>
              <a:ext uri="{FF2B5EF4-FFF2-40B4-BE49-F238E27FC236}">
                <a16:creationId xmlns:a16="http://schemas.microsoft.com/office/drawing/2014/main" id="{C9F2A5B9-265F-4E34-84EF-8A9948554854}"/>
              </a:ext>
            </a:extLst>
          </p:cNvPr>
          <p:cNvGrpSpPr/>
          <p:nvPr/>
        </p:nvGrpSpPr>
        <p:grpSpPr>
          <a:xfrm>
            <a:off x="5686933" y="3035058"/>
            <a:ext cx="386719" cy="34295"/>
            <a:chOff x="5838185" y="3793396"/>
            <a:chExt cx="515625" cy="45727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24B51650-B6B9-40D5-BCE3-A28036B49573}"/>
                </a:ext>
              </a:extLst>
            </p:cNvPr>
            <p:cNvSpPr/>
            <p:nvPr/>
          </p:nvSpPr>
          <p:spPr>
            <a:xfrm>
              <a:off x="5838185" y="3793396"/>
              <a:ext cx="45720" cy="45720"/>
            </a:xfrm>
            <a:prstGeom prst="ellipse">
              <a:avLst/>
            </a:prstGeom>
            <a:noFill/>
            <a:ln w="3175">
              <a:solidFill>
                <a:srgbClr val="FAC9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12" name="Oval 6">
              <a:extLst>
                <a:ext uri="{FF2B5EF4-FFF2-40B4-BE49-F238E27FC236}">
                  <a16:creationId xmlns:a16="http://schemas.microsoft.com/office/drawing/2014/main" id="{87DCC89C-6E0F-49A8-8605-CDEF6E46123B}"/>
                </a:ext>
              </a:extLst>
            </p:cNvPr>
            <p:cNvSpPr/>
            <p:nvPr/>
          </p:nvSpPr>
          <p:spPr>
            <a:xfrm>
              <a:off x="5955665" y="3793403"/>
              <a:ext cx="45720" cy="45720"/>
            </a:xfrm>
            <a:prstGeom prst="ellipse">
              <a:avLst/>
            </a:prstGeom>
            <a:noFill/>
            <a:ln w="3175">
              <a:solidFill>
                <a:srgbClr val="FAC9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13" name="Oval 7">
              <a:extLst>
                <a:ext uri="{FF2B5EF4-FFF2-40B4-BE49-F238E27FC236}">
                  <a16:creationId xmlns:a16="http://schemas.microsoft.com/office/drawing/2014/main" id="{A300AD81-236C-4FF9-8375-D30B0774EA82}"/>
                </a:ext>
              </a:extLst>
            </p:cNvPr>
            <p:cNvSpPr/>
            <p:nvPr/>
          </p:nvSpPr>
          <p:spPr>
            <a:xfrm>
              <a:off x="6073140" y="3793403"/>
              <a:ext cx="45720" cy="45720"/>
            </a:xfrm>
            <a:prstGeom prst="ellipse">
              <a:avLst/>
            </a:prstGeom>
            <a:noFill/>
            <a:ln w="3175">
              <a:solidFill>
                <a:srgbClr val="FAC9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14" name="Oval 8">
              <a:extLst>
                <a:ext uri="{FF2B5EF4-FFF2-40B4-BE49-F238E27FC236}">
                  <a16:creationId xmlns:a16="http://schemas.microsoft.com/office/drawing/2014/main" id="{70BCA2B4-8E4A-4AEC-B4D9-3CC8E5B0DE6D}"/>
                </a:ext>
              </a:extLst>
            </p:cNvPr>
            <p:cNvSpPr/>
            <p:nvPr/>
          </p:nvSpPr>
          <p:spPr>
            <a:xfrm>
              <a:off x="6190615" y="3793403"/>
              <a:ext cx="45720" cy="45720"/>
            </a:xfrm>
            <a:prstGeom prst="ellipse">
              <a:avLst/>
            </a:prstGeom>
            <a:solidFill>
              <a:srgbClr val="FAC918"/>
            </a:solidFill>
            <a:ln w="3175">
              <a:solidFill>
                <a:srgbClr val="FAC9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15" name="Oval 9">
              <a:extLst>
                <a:ext uri="{FF2B5EF4-FFF2-40B4-BE49-F238E27FC236}">
                  <a16:creationId xmlns:a16="http://schemas.microsoft.com/office/drawing/2014/main" id="{348B6F48-36F6-40EF-A86D-5DD9C6E42EAE}"/>
                </a:ext>
              </a:extLst>
            </p:cNvPr>
            <p:cNvSpPr/>
            <p:nvPr/>
          </p:nvSpPr>
          <p:spPr>
            <a:xfrm>
              <a:off x="6308090" y="3793403"/>
              <a:ext cx="45720" cy="45720"/>
            </a:xfrm>
            <a:prstGeom prst="ellipse">
              <a:avLst/>
            </a:prstGeom>
            <a:noFill/>
            <a:ln w="3175">
              <a:solidFill>
                <a:srgbClr val="FAC9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</p:grpSp>
    </p:spTree>
    <p:extLst>
      <p:ext uri="{BB962C8B-B14F-4D97-AF65-F5344CB8AC3E}">
        <p14:creationId xmlns:p14="http://schemas.microsoft.com/office/powerpoint/2010/main" val="384000437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4912755-96D5-A148-A870-971675AC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transformar a operação da </a:t>
            </a:r>
            <a:r>
              <a:rPr lang="pt-BR" dirty="0" err="1"/>
              <a:t>Sodexo</a:t>
            </a:r>
            <a:r>
              <a:rPr lang="pt-BR" dirty="0"/>
              <a:t> como serviço?</a:t>
            </a:r>
            <a:endParaRPr lang="en-US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49EEFC7-6699-4663-B6DC-B5A01E226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05" y="1382246"/>
            <a:ext cx="8314228" cy="274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1156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293435" y="2466569"/>
            <a:ext cx="2117457" cy="44319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Solução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852984" y="1910463"/>
            <a:ext cx="1520345" cy="132959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96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03</a:t>
            </a:r>
          </a:p>
        </p:txBody>
      </p:sp>
      <p:grpSp>
        <p:nvGrpSpPr>
          <p:cNvPr id="7" name="Group 14">
            <a:extLst>
              <a:ext uri="{FF2B5EF4-FFF2-40B4-BE49-F238E27FC236}">
                <a16:creationId xmlns:a16="http://schemas.microsoft.com/office/drawing/2014/main" id="{8518F47C-0F1F-4580-818A-DD1C8D8522C5}"/>
              </a:ext>
            </a:extLst>
          </p:cNvPr>
          <p:cNvGrpSpPr/>
          <p:nvPr/>
        </p:nvGrpSpPr>
        <p:grpSpPr>
          <a:xfrm>
            <a:off x="5630481" y="1625400"/>
            <a:ext cx="499622" cy="728262"/>
            <a:chOff x="3926387" y="3594831"/>
            <a:chExt cx="244600" cy="356535"/>
          </a:xfrm>
          <a:solidFill>
            <a:schemeClr val="bg2"/>
          </a:solidFill>
        </p:grpSpPr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DA6B897F-B785-456C-9A2A-DA57DCB06E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6387" y="3594831"/>
              <a:ext cx="244600" cy="356535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C6B59234-1715-42A7-AF2B-6C76B5EE1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1663" y="3650107"/>
              <a:ext cx="73242" cy="73242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/>
            </a:p>
          </p:txBody>
        </p:sp>
      </p:grpSp>
      <p:grpSp>
        <p:nvGrpSpPr>
          <p:cNvPr id="10" name="Group 4">
            <a:extLst>
              <a:ext uri="{FF2B5EF4-FFF2-40B4-BE49-F238E27FC236}">
                <a16:creationId xmlns:a16="http://schemas.microsoft.com/office/drawing/2014/main" id="{C9F2A5B9-265F-4E34-84EF-8A9948554854}"/>
              </a:ext>
            </a:extLst>
          </p:cNvPr>
          <p:cNvGrpSpPr/>
          <p:nvPr/>
        </p:nvGrpSpPr>
        <p:grpSpPr>
          <a:xfrm>
            <a:off x="5686933" y="3035058"/>
            <a:ext cx="386719" cy="34295"/>
            <a:chOff x="5838185" y="3793396"/>
            <a:chExt cx="515625" cy="45727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24B51650-B6B9-40D5-BCE3-A28036B49573}"/>
                </a:ext>
              </a:extLst>
            </p:cNvPr>
            <p:cNvSpPr/>
            <p:nvPr/>
          </p:nvSpPr>
          <p:spPr>
            <a:xfrm>
              <a:off x="5838185" y="3793396"/>
              <a:ext cx="45720" cy="45720"/>
            </a:xfrm>
            <a:prstGeom prst="ellipse">
              <a:avLst/>
            </a:prstGeom>
            <a:noFill/>
            <a:ln w="3175">
              <a:solidFill>
                <a:srgbClr val="FAC9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12" name="Oval 6">
              <a:extLst>
                <a:ext uri="{FF2B5EF4-FFF2-40B4-BE49-F238E27FC236}">
                  <a16:creationId xmlns:a16="http://schemas.microsoft.com/office/drawing/2014/main" id="{87DCC89C-6E0F-49A8-8605-CDEF6E46123B}"/>
                </a:ext>
              </a:extLst>
            </p:cNvPr>
            <p:cNvSpPr/>
            <p:nvPr/>
          </p:nvSpPr>
          <p:spPr>
            <a:xfrm>
              <a:off x="5955665" y="3793403"/>
              <a:ext cx="45720" cy="45720"/>
            </a:xfrm>
            <a:prstGeom prst="ellipse">
              <a:avLst/>
            </a:prstGeom>
            <a:noFill/>
            <a:ln w="3175">
              <a:solidFill>
                <a:srgbClr val="FAC9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13" name="Oval 7">
              <a:extLst>
                <a:ext uri="{FF2B5EF4-FFF2-40B4-BE49-F238E27FC236}">
                  <a16:creationId xmlns:a16="http://schemas.microsoft.com/office/drawing/2014/main" id="{A300AD81-236C-4FF9-8375-D30B0774EA82}"/>
                </a:ext>
              </a:extLst>
            </p:cNvPr>
            <p:cNvSpPr/>
            <p:nvPr/>
          </p:nvSpPr>
          <p:spPr>
            <a:xfrm>
              <a:off x="6073140" y="3793403"/>
              <a:ext cx="45720" cy="45720"/>
            </a:xfrm>
            <a:prstGeom prst="ellipse">
              <a:avLst/>
            </a:prstGeom>
            <a:noFill/>
            <a:ln w="3175">
              <a:solidFill>
                <a:srgbClr val="FAC9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14" name="Oval 8">
              <a:extLst>
                <a:ext uri="{FF2B5EF4-FFF2-40B4-BE49-F238E27FC236}">
                  <a16:creationId xmlns:a16="http://schemas.microsoft.com/office/drawing/2014/main" id="{70BCA2B4-8E4A-4AEC-B4D9-3CC8E5B0DE6D}"/>
                </a:ext>
              </a:extLst>
            </p:cNvPr>
            <p:cNvSpPr/>
            <p:nvPr/>
          </p:nvSpPr>
          <p:spPr>
            <a:xfrm>
              <a:off x="6190615" y="3793403"/>
              <a:ext cx="45720" cy="45720"/>
            </a:xfrm>
            <a:prstGeom prst="ellipse">
              <a:avLst/>
            </a:prstGeom>
            <a:solidFill>
              <a:srgbClr val="FAC918"/>
            </a:solidFill>
            <a:ln w="3175">
              <a:solidFill>
                <a:srgbClr val="FAC9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15" name="Oval 9">
              <a:extLst>
                <a:ext uri="{FF2B5EF4-FFF2-40B4-BE49-F238E27FC236}">
                  <a16:creationId xmlns:a16="http://schemas.microsoft.com/office/drawing/2014/main" id="{348B6F48-36F6-40EF-A86D-5DD9C6E42EAE}"/>
                </a:ext>
              </a:extLst>
            </p:cNvPr>
            <p:cNvSpPr/>
            <p:nvPr/>
          </p:nvSpPr>
          <p:spPr>
            <a:xfrm>
              <a:off x="6308090" y="3793403"/>
              <a:ext cx="45720" cy="45720"/>
            </a:xfrm>
            <a:prstGeom prst="ellipse">
              <a:avLst/>
            </a:prstGeom>
            <a:noFill/>
            <a:ln w="3175">
              <a:solidFill>
                <a:srgbClr val="FAC9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</p:grpSp>
    </p:spTree>
    <p:extLst>
      <p:ext uri="{BB962C8B-B14F-4D97-AF65-F5344CB8AC3E}">
        <p14:creationId xmlns:p14="http://schemas.microsoft.com/office/powerpoint/2010/main" val="259502575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1D5383D-8BD9-4381-AE50-3B02CE57C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220" y="19648"/>
            <a:ext cx="1706526" cy="72290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349D9D1-BA17-4B1C-AA31-A89A95BCB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8" y="1939775"/>
            <a:ext cx="4340395" cy="93485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8A2FDE6-4C5F-40D5-B80B-0FB74BC93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3484" y="1939775"/>
            <a:ext cx="4545540" cy="218496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FD177A6-C701-4BCF-9D0C-6315B81F8595}"/>
              </a:ext>
            </a:extLst>
          </p:cNvPr>
          <p:cNvSpPr txBox="1"/>
          <p:nvPr/>
        </p:nvSpPr>
        <p:spPr>
          <a:xfrm>
            <a:off x="1215119" y="1439113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tx2">
                    <a:lumMod val="75000"/>
                  </a:schemeClr>
                </a:solidFill>
                <a:latin typeface="Calibri "/>
              </a:rPr>
              <a:t>Compliance</a:t>
            </a:r>
            <a:endParaRPr lang="pt-BR" sz="1000" dirty="0">
              <a:solidFill>
                <a:schemeClr val="tx2">
                  <a:lumMod val="75000"/>
                </a:schemeClr>
              </a:solidFill>
              <a:latin typeface="Calibri "/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CB265856-7138-48AA-9172-3BBF77DB87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79" t="19901" r="33125" b="72338"/>
          <a:stretch/>
        </p:blipFill>
        <p:spPr>
          <a:xfrm>
            <a:off x="1695961" y="1046279"/>
            <a:ext cx="447676" cy="398834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58685249-5914-4045-995F-2EE055A35AD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37" t="71532" r="4375" b="18830"/>
          <a:stretch/>
        </p:blipFill>
        <p:spPr>
          <a:xfrm>
            <a:off x="6437628" y="998046"/>
            <a:ext cx="428626" cy="495300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8CEC04BA-5042-41B9-BCA2-E890ACC1F60E}"/>
              </a:ext>
            </a:extLst>
          </p:cNvPr>
          <p:cNvSpPr txBox="1"/>
          <p:nvPr/>
        </p:nvSpPr>
        <p:spPr>
          <a:xfrm>
            <a:off x="5363759" y="1445113"/>
            <a:ext cx="3004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Calibri "/>
              </a:rPr>
              <a:t>Automação de Plataformas</a:t>
            </a:r>
            <a:endParaRPr lang="pt-BR" sz="1000" dirty="0">
              <a:solidFill>
                <a:schemeClr val="tx2">
                  <a:lumMod val="75000"/>
                </a:schemeClr>
              </a:solidFill>
              <a:latin typeface="Calibri 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CE7DA3D-F05D-47B0-8745-468E54FD4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758" y="799727"/>
            <a:ext cx="6957452" cy="4045984"/>
          </a:xfrm>
          <a:prstGeom prst="rect">
            <a:avLst/>
          </a:prstGeom>
        </p:spPr>
      </p:pic>
      <p:sp>
        <p:nvSpPr>
          <p:cNvPr id="36" name="Title 5">
            <a:extLst>
              <a:ext uri="{FF2B5EF4-FFF2-40B4-BE49-F238E27FC236}">
                <a16:creationId xmlns:a16="http://schemas.microsoft.com/office/drawing/2014/main" id="{C0E7383D-6A7C-4ADE-A935-837F76DAA033}"/>
              </a:ext>
            </a:extLst>
          </p:cNvPr>
          <p:cNvSpPr txBox="1">
            <a:spLocks/>
          </p:cNvSpPr>
          <p:nvPr/>
        </p:nvSpPr>
        <p:spPr>
          <a:xfrm>
            <a:off x="140047" y="214901"/>
            <a:ext cx="8785286" cy="33239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Cultura de Engenheiro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09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2F72805-BB08-4C72-9D74-1376748C6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586" y="214901"/>
            <a:ext cx="1485900" cy="4667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5A1CBF9-BAFE-45A7-8E49-62F4D3F36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351" y="1125398"/>
            <a:ext cx="5844135" cy="3335536"/>
          </a:xfrm>
          <a:prstGeom prst="rect">
            <a:avLst/>
          </a:prstGeom>
        </p:spPr>
      </p:pic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2075C6D7-0E3A-49F1-83F5-CF7A888FCC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0139283"/>
              </p:ext>
            </p:extLst>
          </p:nvPr>
        </p:nvGraphicFramePr>
        <p:xfrm>
          <a:off x="-960782" y="1125398"/>
          <a:ext cx="4191000" cy="3157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Title 5">
            <a:extLst>
              <a:ext uri="{FF2B5EF4-FFF2-40B4-BE49-F238E27FC236}">
                <a16:creationId xmlns:a16="http://schemas.microsoft.com/office/drawing/2014/main" id="{F88B7269-1687-4D66-8925-1B4E50F70866}"/>
              </a:ext>
            </a:extLst>
          </p:cNvPr>
          <p:cNvSpPr txBox="1">
            <a:spLocks/>
          </p:cNvSpPr>
          <p:nvPr/>
        </p:nvSpPr>
        <p:spPr>
          <a:xfrm>
            <a:off x="140047" y="214901"/>
            <a:ext cx="8785286" cy="33239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Operação como Serviço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2722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Inmetrics">
      <a:dk1>
        <a:srgbClr val="0C0C0C"/>
      </a:dk1>
      <a:lt1>
        <a:srgbClr val="FFFFFF"/>
      </a:lt1>
      <a:dk2>
        <a:srgbClr val="595959"/>
      </a:dk2>
      <a:lt2>
        <a:srgbClr val="FFFFFF"/>
      </a:lt2>
      <a:accent1>
        <a:srgbClr val="FFD300"/>
      </a:accent1>
      <a:accent2>
        <a:srgbClr val="FBBD00"/>
      </a:accent2>
      <a:accent3>
        <a:srgbClr val="484848"/>
      </a:accent3>
      <a:accent4>
        <a:srgbClr val="858585"/>
      </a:accent4>
      <a:accent5>
        <a:srgbClr val="C2C2C2"/>
      </a:accent5>
      <a:accent6>
        <a:srgbClr val="E6E6E6"/>
      </a:accent6>
      <a:hlink>
        <a:srgbClr val="FBBD00"/>
      </a:hlink>
      <a:folHlink>
        <a:srgbClr val="242424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D5E047CFC029E478CB93911CE1563D9" ma:contentTypeVersion="2" ma:contentTypeDescription="Crie um novo documento." ma:contentTypeScope="" ma:versionID="50bee8fa6e55f6f9f8b541d540b41586">
  <xsd:schema xmlns:xsd="http://www.w3.org/2001/XMLSchema" xmlns:xs="http://www.w3.org/2001/XMLSchema" xmlns:p="http://schemas.microsoft.com/office/2006/metadata/properties" xmlns:ns2="6bd507a2-c30a-45bb-a6cf-c82d778c5a69" targetNamespace="http://schemas.microsoft.com/office/2006/metadata/properties" ma:root="true" ma:fieldsID="8533241921fa5f096b242ec9bd63009b" ns2:_="">
    <xsd:import namespace="6bd507a2-c30a-45bb-a6cf-c82d778c5a6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d507a2-c30a-45bb-a6cf-c82d778c5a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0EC5F2-088E-41B9-A12F-2C72B56359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65707B-2251-48FF-A847-B943069CEC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d507a2-c30a-45bb-a6cf-c82d778c5a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13701</TotalTime>
  <Words>268</Words>
  <Application>Microsoft Office PowerPoint</Application>
  <PresentationFormat>Apresentação na tela (16:9)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</vt:lpstr>
      <vt:lpstr>Tema do Office</vt:lpstr>
      <vt:lpstr>Apresentação do PowerPoint</vt:lpstr>
      <vt:lpstr>Apresentação do PowerPoint</vt:lpstr>
      <vt:lpstr>Motivação</vt:lpstr>
      <vt:lpstr>Trechos da RFP</vt:lpstr>
      <vt:lpstr>Desafios</vt:lpstr>
      <vt:lpstr>Por que transformar a operação da Sodexo como serviço?</vt:lpstr>
      <vt:lpstr>Solução</vt:lpstr>
      <vt:lpstr>Apresentação do PowerPoint</vt:lpstr>
      <vt:lpstr>Apresentação do PowerPoint</vt:lpstr>
      <vt:lpstr>Strong Results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Matsumoto</dc:creator>
  <cp:lastModifiedBy>Inmetrics</cp:lastModifiedBy>
  <cp:revision>302</cp:revision>
  <dcterms:created xsi:type="dcterms:W3CDTF">2015-12-09T16:16:50Z</dcterms:created>
  <dcterms:modified xsi:type="dcterms:W3CDTF">2018-07-14T02:17:46Z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0x0101005D5E047CFC029E478CB93911CE1563D9</vt:lpwstr>
  </property>
</Properties>
</file>