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septembre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septembre 29,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EAB0C-2220-4D0E-A0DD-DB7FA0F742F4}" type="datetime4">
              <a:rPr lang="en-US" smtClean="0"/>
              <a:pPr/>
              <a:t>septembre 29,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416D63-31BF-4B94-B6C5-E20B2C63F515}" type="datetime4">
              <a:rPr lang="en-US" smtClean="0"/>
              <a:pPr/>
              <a:t>septembre 29,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septembre 29,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septembre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septembre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septembre 29,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septembre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7D2193-4505-4A75-99BB-880C6989A757}" type="datetime4">
              <a:rPr lang="en-US" smtClean="0"/>
              <a:pPr/>
              <a:t>septembre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septembre 29,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septembre 29,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septembre 29,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septembre 29,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septembre 29,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septembre 29,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septembre 29,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LoFea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199" y="3307975"/>
            <a:ext cx="8228013" cy="1847335"/>
          </a:xfrm>
        </p:spPr>
        <p:txBody>
          <a:bodyPr/>
          <a:lstStyle/>
          <a:p>
            <a:r>
              <a:rPr lang="fr-FR" dirty="0" smtClean="0"/>
              <a:t>Présentation of concepts and </a:t>
            </a:r>
            <a:r>
              <a:rPr lang="fr-FR" dirty="0" err="1" smtClean="0"/>
              <a:t>key</a:t>
            </a:r>
            <a:r>
              <a:rPr lang="fr-FR" dirty="0" smtClean="0"/>
              <a:t> aspects</a:t>
            </a:r>
          </a:p>
          <a:p>
            <a:endParaRPr lang="fr-FR" dirty="0" smtClean="0"/>
          </a:p>
          <a:p>
            <a:r>
              <a:rPr lang="fr-FR" dirty="0" smtClean="0"/>
              <a:t>s</a:t>
            </a:r>
            <a:r>
              <a:rPr lang="fr-FR" dirty="0" smtClean="0"/>
              <a:t>ept. 2020</a:t>
            </a:r>
            <a:endParaRPr lang="fr-FR" dirty="0"/>
          </a:p>
          <a:p>
            <a:r>
              <a:rPr lang="fr-FR" dirty="0" smtClean="0"/>
              <a:t>Jeffrey </a:t>
            </a:r>
            <a:r>
              <a:rPr lang="fr-FR" dirty="0" err="1" smtClean="0"/>
              <a:t>Mvutu</a:t>
            </a:r>
            <a:r>
              <a:rPr lang="fr-FR" dirty="0" smtClean="0"/>
              <a:t> </a:t>
            </a:r>
            <a:r>
              <a:rPr lang="fr-FR" dirty="0" err="1" smtClean="0"/>
              <a:t>Mabilama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39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LoFea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Lottery</a:t>
            </a:r>
            <a:r>
              <a:rPr lang="fr-FR" dirty="0" smtClean="0"/>
              <a:t> </a:t>
            </a:r>
            <a:r>
              <a:rPr lang="fr-FR" dirty="0" err="1" smtClean="0"/>
              <a:t>helper</a:t>
            </a:r>
            <a:r>
              <a:rPr lang="fr-FR" dirty="0" smtClean="0"/>
              <a:t> script</a:t>
            </a:r>
          </a:p>
          <a:p>
            <a:r>
              <a:rPr lang="fr-FR" dirty="0" err="1" smtClean="0"/>
              <a:t>Helping</a:t>
            </a:r>
            <a:r>
              <a:rPr lang="fr-FR" dirty="0" smtClean="0"/>
              <a:t> </a:t>
            </a:r>
            <a:r>
              <a:rPr lang="fr-FR" dirty="0" err="1" smtClean="0"/>
              <a:t>tackle</a:t>
            </a:r>
            <a:r>
              <a:rPr lang="fr-FR" dirty="0" smtClean="0"/>
              <a:t> </a:t>
            </a:r>
            <a:r>
              <a:rPr lang="fr-FR" dirty="0" err="1" smtClean="0"/>
              <a:t>lotteries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Machine Learning and A.I.</a:t>
            </a:r>
          </a:p>
          <a:p>
            <a:r>
              <a:rPr lang="fr-FR" dirty="0" err="1" smtClean="0"/>
              <a:t>Proposing</a:t>
            </a:r>
            <a:r>
              <a:rPr lang="fr-FR" dirty="0" smtClean="0"/>
              <a:t> a new </a:t>
            </a:r>
            <a:r>
              <a:rPr lang="fr-FR" dirty="0" err="1" smtClean="0"/>
              <a:t>approach</a:t>
            </a:r>
            <a:r>
              <a:rPr lang="fr-FR" dirty="0" smtClean="0"/>
              <a:t> to </a:t>
            </a:r>
            <a:r>
              <a:rPr lang="fr-FR" dirty="0" err="1" smtClean="0"/>
              <a:t>lottery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551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Pains of </a:t>
            </a:r>
            <a:r>
              <a:rPr lang="fr-FR" dirty="0" err="1" smtClean="0"/>
              <a:t>lottery</a:t>
            </a:r>
            <a:r>
              <a:rPr lang="fr-FR" dirty="0" smtClean="0"/>
              <a:t> </a:t>
            </a:r>
            <a:r>
              <a:rPr lang="fr-FR" dirty="0" err="1" smtClean="0"/>
              <a:t>games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ball</a:t>
            </a:r>
            <a:r>
              <a:rPr lang="fr-FR" dirty="0" smtClean="0"/>
              <a:t> </a:t>
            </a:r>
            <a:r>
              <a:rPr lang="fr-FR" dirty="0" err="1" smtClean="0"/>
              <a:t>numbers</a:t>
            </a:r>
            <a:r>
              <a:rPr lang="fr-FR" dirty="0" smtClean="0"/>
              <a:t> to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endParaRPr lang="fr-FR" dirty="0" smtClean="0"/>
          </a:p>
          <a:p>
            <a:r>
              <a:rPr lang="fr-FR" dirty="0" smtClean="0"/>
              <a:t>=&gt; </a:t>
            </a:r>
            <a:r>
              <a:rPr lang="fr-FR" dirty="0" err="1" smtClean="0"/>
              <a:t>Making</a:t>
            </a:r>
            <a:r>
              <a:rPr lang="fr-FR" dirty="0" smtClean="0"/>
              <a:t> the </a:t>
            </a:r>
            <a:r>
              <a:rPr lang="fr-FR" dirty="0" err="1" smtClean="0"/>
              <a:t>choice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painful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7430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others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do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projects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to:</a:t>
            </a:r>
          </a:p>
          <a:p>
            <a:r>
              <a:rPr lang="fr-FR" dirty="0" err="1" smtClean="0"/>
              <a:t>Simply</a:t>
            </a:r>
            <a:r>
              <a:rPr lang="fr-FR" dirty="0" smtClean="0"/>
              <a:t> input </a:t>
            </a:r>
            <a:r>
              <a:rPr lang="fr-FR" dirty="0" err="1" smtClean="0"/>
              <a:t>ball</a:t>
            </a:r>
            <a:r>
              <a:rPr lang="fr-FR" dirty="0" smtClean="0"/>
              <a:t> </a:t>
            </a:r>
            <a:r>
              <a:rPr lang="fr-FR" dirty="0" err="1" smtClean="0"/>
              <a:t>numbers</a:t>
            </a:r>
            <a:r>
              <a:rPr lang="fr-FR" dirty="0" smtClean="0"/>
              <a:t> and output </a:t>
            </a:r>
            <a:r>
              <a:rPr lang="fr-FR" dirty="0" err="1" smtClean="0"/>
              <a:t>ball</a:t>
            </a:r>
            <a:r>
              <a:rPr lang="fr-FR" dirty="0" smtClean="0"/>
              <a:t> </a:t>
            </a:r>
            <a:r>
              <a:rPr lang="fr-FR" dirty="0" err="1" smtClean="0"/>
              <a:t>numbers</a:t>
            </a:r>
            <a:endParaRPr lang="fr-FR" dirty="0"/>
          </a:p>
          <a:p>
            <a:r>
              <a:rPr lang="fr-FR" dirty="0" err="1" smtClean="0"/>
              <a:t>Randomly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draw</a:t>
            </a:r>
            <a:r>
              <a:rPr lang="fr-FR" dirty="0" smtClean="0"/>
              <a:t> </a:t>
            </a:r>
            <a:r>
              <a:rPr lang="fr-FR" dirty="0" err="1" smtClean="0"/>
              <a:t>numbers</a:t>
            </a:r>
            <a:endParaRPr lang="fr-FR" dirty="0" smtClean="0"/>
          </a:p>
          <a:p>
            <a:r>
              <a:rPr lang="fr-FR" dirty="0" smtClean="0"/>
              <a:t>Let a user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draw</a:t>
            </a:r>
            <a:r>
              <a:rPr lang="fr-FR" dirty="0" smtClean="0"/>
              <a:t> </a:t>
            </a:r>
            <a:r>
              <a:rPr lang="fr-FR" dirty="0" err="1" smtClean="0"/>
              <a:t>numbers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rules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E</a:t>
            </a:r>
            <a:r>
              <a:rPr lang="fr-FR" dirty="0" err="1" smtClean="0"/>
              <a:t>xample</a:t>
            </a:r>
            <a:r>
              <a:rPr lang="fr-FR" dirty="0" smtClean="0"/>
              <a:t>: </a:t>
            </a:r>
            <a:r>
              <a:rPr lang="fr-FR" dirty="0" err="1" smtClean="0"/>
              <a:t>exclude</a:t>
            </a:r>
            <a:r>
              <a:rPr lang="fr-FR" dirty="0" smtClean="0"/>
              <a:t>/</a:t>
            </a:r>
            <a:r>
              <a:rPr lang="fr-FR" dirty="0" err="1" smtClean="0"/>
              <a:t>include</a:t>
            </a:r>
            <a:r>
              <a:rPr lang="fr-FR" dirty="0" smtClean="0"/>
              <a:t> </a:t>
            </a:r>
            <a:r>
              <a:rPr lang="fr-FR" dirty="0" err="1" smtClean="0"/>
              <a:t>even</a:t>
            </a:r>
            <a:r>
              <a:rPr lang="fr-FR" dirty="0" smtClean="0"/>
              <a:t> </a:t>
            </a:r>
            <a:r>
              <a:rPr lang="fr-FR" dirty="0" err="1" smtClean="0"/>
              <a:t>numbers</a:t>
            </a:r>
            <a:r>
              <a:rPr lang="fr-FR" dirty="0" smtClean="0"/>
              <a:t>, </a:t>
            </a:r>
            <a:r>
              <a:rPr lang="fr-FR" dirty="0" err="1" smtClean="0"/>
              <a:t>exclude</a:t>
            </a:r>
            <a:r>
              <a:rPr lang="fr-FR" dirty="0" smtClean="0"/>
              <a:t> </a:t>
            </a:r>
            <a:r>
              <a:rPr lang="fr-FR" dirty="0" err="1" smtClean="0"/>
              <a:t>ball</a:t>
            </a:r>
            <a:r>
              <a:rPr lang="fr-FR" dirty="0" smtClean="0"/>
              <a:t> </a:t>
            </a:r>
            <a:r>
              <a:rPr lang="fr-FR" dirty="0" err="1" smtClean="0"/>
              <a:t>numbers</a:t>
            </a:r>
            <a:r>
              <a:rPr lang="fr-FR" dirty="0" smtClean="0"/>
              <a:t> on </a:t>
            </a:r>
            <a:r>
              <a:rPr lang="fr-FR" dirty="0" err="1" smtClean="0"/>
              <a:t>column</a:t>
            </a:r>
            <a:r>
              <a:rPr lang="fr-FR" dirty="0" smtClean="0"/>
              <a:t> X of </a:t>
            </a:r>
            <a:r>
              <a:rPr lang="fr-FR" dirty="0" err="1" smtClean="0"/>
              <a:t>lottery</a:t>
            </a:r>
            <a:r>
              <a:rPr lang="fr-FR" dirty="0" smtClean="0"/>
              <a:t> ticket, </a:t>
            </a:r>
            <a:r>
              <a:rPr lang="fr-FR" dirty="0" err="1" smtClean="0"/>
              <a:t>exclude</a:t>
            </a:r>
            <a:r>
              <a:rPr lang="fr-FR" dirty="0" smtClean="0"/>
              <a:t> </a:t>
            </a:r>
            <a:r>
              <a:rPr lang="fr-FR" dirty="0" err="1" smtClean="0"/>
              <a:t>numbers</a:t>
            </a:r>
            <a:r>
              <a:rPr lang="fr-FR" dirty="0" smtClean="0"/>
              <a:t> </a:t>
            </a:r>
            <a:r>
              <a:rPr lang="fr-FR" dirty="0" err="1" smtClean="0"/>
              <a:t>ending</a:t>
            </a:r>
            <a:r>
              <a:rPr lang="fr-FR" dirty="0" smtClean="0"/>
              <a:t> in 5, </a:t>
            </a:r>
            <a:r>
              <a:rPr lang="mr-IN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513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</a:t>
            </a:r>
            <a:r>
              <a:rPr lang="fr-FR" dirty="0" smtClean="0"/>
              <a:t>hanges</a:t>
            </a:r>
            <a:r>
              <a:rPr lang="fr-FR" dirty="0"/>
              <a:t> </a:t>
            </a:r>
            <a:r>
              <a:rPr lang="fr-FR" dirty="0" smtClean="0"/>
              <a:t>in </a:t>
            </a:r>
            <a:r>
              <a:rPr lang="fr-FR" dirty="0" err="1" smtClean="0"/>
              <a:t>approach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 </a:t>
            </a:r>
            <a:r>
              <a:rPr lang="fr-FR" dirty="0" err="1" smtClean="0"/>
              <a:t>considering</a:t>
            </a:r>
            <a:r>
              <a:rPr lang="fr-FR" dirty="0" smtClean="0"/>
              <a:t> </a:t>
            </a:r>
            <a:r>
              <a:rPr lang="fr-FR" dirty="0" err="1" smtClean="0"/>
              <a:t>numbers</a:t>
            </a:r>
            <a:r>
              <a:rPr lang="fr-FR" dirty="0" smtClean="0"/>
              <a:t> as input</a:t>
            </a:r>
          </a:p>
          <a:p>
            <a:r>
              <a:rPr lang="fr-FR" dirty="0" err="1" smtClean="0"/>
              <a:t>Considering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 / </a:t>
            </a:r>
            <a:r>
              <a:rPr lang="fr-FR" dirty="0" err="1" smtClean="0"/>
              <a:t>characteristics</a:t>
            </a:r>
            <a:r>
              <a:rPr lang="fr-FR" dirty="0" smtClean="0"/>
              <a:t> 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numbers</a:t>
            </a:r>
            <a:endParaRPr lang="fr-FR" dirty="0" smtClean="0"/>
          </a:p>
          <a:p>
            <a:r>
              <a:rPr lang="fr-FR" dirty="0" err="1" smtClean="0"/>
              <a:t>Characteristics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compared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similar</a:t>
            </a:r>
            <a:r>
              <a:rPr lang="fr-FR" dirty="0" smtClean="0"/>
              <a:t> </a:t>
            </a:r>
            <a:r>
              <a:rPr lang="fr-FR" dirty="0" err="1" smtClean="0"/>
              <a:t>lotteries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103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Goals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Transform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0420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55</TotalTime>
  <Words>113</Words>
  <Application>Microsoft Macintosh PowerPoint</Application>
  <PresentationFormat>Présentation à l'écran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Genèse</vt:lpstr>
      <vt:lpstr>LoFea</vt:lpstr>
      <vt:lpstr>What is LoFea ?</vt:lpstr>
      <vt:lpstr>Pains of lottery games</vt:lpstr>
      <vt:lpstr>What others used to do</vt:lpstr>
      <vt:lpstr>Changes in approach</vt:lpstr>
      <vt:lpstr>Goals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LoFea</dc:title>
  <dc:creator>J</dc:creator>
  <cp:lastModifiedBy>J</cp:lastModifiedBy>
  <cp:revision>8</cp:revision>
  <dcterms:created xsi:type="dcterms:W3CDTF">2020-09-29T16:06:33Z</dcterms:created>
  <dcterms:modified xsi:type="dcterms:W3CDTF">2020-09-29T17:01:57Z</dcterms:modified>
</cp:coreProperties>
</file>