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EAB0C-2220-4D0E-A0DD-DB7FA0F742F4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416D63-31BF-4B94-B6C5-E20B2C63F515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mars 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mars 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7D2193-4505-4A75-99BB-880C6989A757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mars 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mars 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mars 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mars 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mars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LoFea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307975"/>
            <a:ext cx="8228013" cy="1847335"/>
          </a:xfrm>
        </p:spPr>
        <p:txBody>
          <a:bodyPr/>
          <a:lstStyle/>
          <a:p>
            <a:r>
              <a:rPr lang="fr-FR" dirty="0" smtClean="0"/>
              <a:t>Présentation of concepts and </a:t>
            </a:r>
            <a:r>
              <a:rPr lang="fr-FR" dirty="0" err="1" smtClean="0"/>
              <a:t>key</a:t>
            </a:r>
            <a:r>
              <a:rPr lang="fr-FR" dirty="0" smtClean="0"/>
              <a:t> aspects</a:t>
            </a:r>
          </a:p>
          <a:p>
            <a:endParaRPr lang="fr-FR" dirty="0" smtClean="0"/>
          </a:p>
          <a:p>
            <a:r>
              <a:rPr lang="fr-FR" dirty="0" smtClean="0"/>
              <a:t>sept. </a:t>
            </a:r>
            <a:r>
              <a:rPr lang="fr-FR" dirty="0" smtClean="0"/>
              <a:t>2020</a:t>
            </a:r>
            <a:endParaRPr lang="fr-FR" dirty="0"/>
          </a:p>
          <a:p>
            <a:r>
              <a:rPr lang="fr-FR" dirty="0" smtClean="0"/>
              <a:t>Jeffrey </a:t>
            </a:r>
            <a:r>
              <a:rPr lang="fr-FR" dirty="0" err="1" smtClean="0"/>
              <a:t>Mvutu</a:t>
            </a:r>
            <a:r>
              <a:rPr lang="fr-FR" dirty="0" smtClean="0"/>
              <a:t> </a:t>
            </a:r>
            <a:r>
              <a:rPr lang="fr-FR" dirty="0" err="1" smtClean="0"/>
              <a:t>Mabilama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</a:t>
            </a:r>
            <a:r>
              <a:rPr lang="fr-FR" dirty="0" smtClean="0"/>
              <a:t>ast update: </a:t>
            </a:r>
            <a:r>
              <a:rPr lang="fr-FR" dirty="0"/>
              <a:t>M</a:t>
            </a:r>
            <a:r>
              <a:rPr lang="fr-FR" dirty="0" smtClean="0"/>
              <a:t>arch 1rst,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3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LoFea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Lottery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helper</a:t>
            </a:r>
            <a:r>
              <a:rPr lang="fr-FR" dirty="0" smtClean="0"/>
              <a:t> script</a:t>
            </a:r>
          </a:p>
          <a:p>
            <a:r>
              <a:rPr lang="fr-FR" dirty="0" err="1" smtClean="0"/>
              <a:t>Helping</a:t>
            </a:r>
            <a:r>
              <a:rPr lang="fr-FR" dirty="0" smtClean="0"/>
              <a:t> </a:t>
            </a:r>
            <a:r>
              <a:rPr lang="fr-FR" dirty="0" err="1" smtClean="0"/>
              <a:t>tackle</a:t>
            </a:r>
            <a:r>
              <a:rPr lang="fr-FR" dirty="0" smtClean="0"/>
              <a:t> </a:t>
            </a:r>
            <a:r>
              <a:rPr lang="fr-FR" dirty="0" err="1" smtClean="0"/>
              <a:t>lotteries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Machine Learning and A.I.</a:t>
            </a:r>
          </a:p>
          <a:p>
            <a:r>
              <a:rPr lang="fr-FR" dirty="0" err="1" smtClean="0"/>
              <a:t>Proposing</a:t>
            </a:r>
            <a:r>
              <a:rPr lang="fr-FR" dirty="0" smtClean="0"/>
              <a:t> a new </a:t>
            </a:r>
            <a:r>
              <a:rPr lang="fr-FR" dirty="0" err="1" smtClean="0"/>
              <a:t>approach</a:t>
            </a:r>
            <a:r>
              <a:rPr lang="fr-FR" dirty="0" smtClean="0"/>
              <a:t> to </a:t>
            </a:r>
            <a:r>
              <a:rPr lang="fr-FR" dirty="0" err="1" smtClean="0"/>
              <a:t>lottery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5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Pains of </a:t>
            </a:r>
            <a:r>
              <a:rPr lang="fr-FR" dirty="0" err="1" smtClean="0"/>
              <a:t>lottery</a:t>
            </a:r>
            <a:r>
              <a:rPr lang="fr-FR" dirty="0" smtClean="0"/>
              <a:t> </a:t>
            </a:r>
            <a:r>
              <a:rPr lang="fr-FR" dirty="0" err="1" smtClean="0"/>
              <a:t>games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ball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to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endParaRPr lang="fr-FR" dirty="0" smtClean="0"/>
          </a:p>
          <a:p>
            <a:r>
              <a:rPr lang="fr-FR" dirty="0" smtClean="0"/>
              <a:t>=&gt; </a:t>
            </a:r>
            <a:r>
              <a:rPr lang="fr-FR" dirty="0" err="1" smtClean="0"/>
              <a:t>Making</a:t>
            </a:r>
            <a:r>
              <a:rPr lang="fr-FR" dirty="0" smtClean="0"/>
              <a:t> the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painful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7430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to:</a:t>
            </a:r>
          </a:p>
          <a:p>
            <a:r>
              <a:rPr lang="fr-FR" dirty="0" err="1" smtClean="0"/>
              <a:t>Simply</a:t>
            </a:r>
            <a:r>
              <a:rPr lang="fr-FR" dirty="0" smtClean="0"/>
              <a:t> input </a:t>
            </a:r>
            <a:r>
              <a:rPr lang="fr-FR" dirty="0" err="1" smtClean="0"/>
              <a:t>ball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and output </a:t>
            </a:r>
            <a:r>
              <a:rPr lang="fr-FR" dirty="0" err="1" smtClean="0"/>
              <a:t>ball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endParaRPr lang="fr-FR" dirty="0"/>
          </a:p>
          <a:p>
            <a:r>
              <a:rPr lang="fr-FR" dirty="0" err="1" smtClean="0"/>
              <a:t>Randomly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endParaRPr lang="fr-FR" dirty="0" smtClean="0"/>
          </a:p>
          <a:p>
            <a:r>
              <a:rPr lang="fr-FR" dirty="0" smtClean="0"/>
              <a:t>Let a user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E</a:t>
            </a:r>
            <a:r>
              <a:rPr lang="fr-FR" dirty="0" err="1" smtClean="0"/>
              <a:t>xample</a:t>
            </a:r>
            <a:r>
              <a:rPr lang="fr-FR" dirty="0" smtClean="0"/>
              <a:t>: </a:t>
            </a:r>
            <a:r>
              <a:rPr lang="fr-FR" dirty="0" err="1" smtClean="0"/>
              <a:t>exclude</a:t>
            </a:r>
            <a:r>
              <a:rPr lang="fr-FR" dirty="0" smtClean="0"/>
              <a:t>/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, </a:t>
            </a:r>
            <a:r>
              <a:rPr lang="fr-FR" dirty="0" err="1" smtClean="0"/>
              <a:t>exclude</a:t>
            </a:r>
            <a:r>
              <a:rPr lang="fr-FR" dirty="0" smtClean="0"/>
              <a:t> </a:t>
            </a:r>
            <a:r>
              <a:rPr lang="fr-FR" dirty="0" err="1" smtClean="0"/>
              <a:t>ball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on </a:t>
            </a:r>
            <a:r>
              <a:rPr lang="fr-FR" dirty="0" err="1" smtClean="0"/>
              <a:t>column</a:t>
            </a:r>
            <a:r>
              <a:rPr lang="fr-FR" dirty="0" smtClean="0"/>
              <a:t> X of </a:t>
            </a:r>
            <a:r>
              <a:rPr lang="fr-FR" dirty="0" err="1" smtClean="0"/>
              <a:t>lottery</a:t>
            </a:r>
            <a:r>
              <a:rPr lang="fr-FR" dirty="0" smtClean="0"/>
              <a:t> ticket, </a:t>
            </a:r>
            <a:r>
              <a:rPr lang="fr-FR" dirty="0" err="1" smtClean="0"/>
              <a:t>exclude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</a:t>
            </a:r>
            <a:r>
              <a:rPr lang="fr-FR" dirty="0" err="1" smtClean="0"/>
              <a:t>ending</a:t>
            </a:r>
            <a:r>
              <a:rPr lang="fr-FR" dirty="0" smtClean="0"/>
              <a:t> in 5, </a:t>
            </a:r>
            <a:r>
              <a:rPr lang="mr-IN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1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Changes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as input</a:t>
            </a:r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/ </a:t>
            </a:r>
            <a:r>
              <a:rPr lang="fr-FR" dirty="0" err="1" smtClean="0"/>
              <a:t>characteristics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numbers</a:t>
            </a:r>
            <a:endParaRPr lang="fr-FR" dirty="0" smtClean="0"/>
          </a:p>
          <a:p>
            <a:r>
              <a:rPr lang="fr-FR" dirty="0" err="1" smtClean="0"/>
              <a:t>Characteristics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lotteries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03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Transform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something</a:t>
            </a:r>
            <a:r>
              <a:rPr lang="fr-FR" dirty="0" smtClean="0"/>
              <a:t> an AI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learn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⚠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imply</a:t>
            </a:r>
            <a:r>
              <a:rPr lang="fr-FR" dirty="0" smtClean="0"/>
              <a:t> a convergence to a solution</a:t>
            </a:r>
          </a:p>
          <a:p>
            <a:r>
              <a:rPr lang="fr-FR" dirty="0" err="1" smtClean="0"/>
              <a:t>Provide</a:t>
            </a:r>
            <a:r>
              <a:rPr lang="fr-FR" dirty="0" smtClean="0"/>
              <a:t> a basis for </a:t>
            </a:r>
            <a:r>
              <a:rPr lang="fr-FR" dirty="0" err="1" smtClean="0"/>
              <a:t>comparing</a:t>
            </a:r>
            <a:r>
              <a:rPr lang="fr-FR" dirty="0" smtClean="0"/>
              <a:t> </a:t>
            </a:r>
            <a:r>
              <a:rPr lang="fr-FR" dirty="0" err="1" smtClean="0"/>
              <a:t>lotteries</a:t>
            </a:r>
            <a:endParaRPr lang="fr-FR" dirty="0" smtClean="0"/>
          </a:p>
          <a:p>
            <a:r>
              <a:rPr lang="fr-FR" dirty="0" err="1" smtClean="0"/>
              <a:t>Provide</a:t>
            </a:r>
            <a:r>
              <a:rPr lang="fr-FR" dirty="0" smtClean="0"/>
              <a:t> a basis for </a:t>
            </a:r>
            <a:r>
              <a:rPr lang="fr-FR" dirty="0" err="1" smtClean="0"/>
              <a:t>applying</a:t>
            </a:r>
            <a:r>
              <a:rPr lang="fr-FR" dirty="0" smtClean="0"/>
              <a:t> </a:t>
            </a:r>
            <a:r>
              <a:rPr lang="fr-FR" dirty="0" err="1" smtClean="0"/>
              <a:t>probabilistic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to </a:t>
            </a:r>
            <a:r>
              <a:rPr lang="fr-FR" dirty="0" err="1" smtClean="0"/>
              <a:t>characteristics</a:t>
            </a:r>
            <a:r>
              <a:rPr lang="fr-FR" dirty="0" smtClean="0"/>
              <a:t> (i.e. </a:t>
            </a:r>
            <a:r>
              <a:rPr lang="fr-FR" dirty="0" err="1" smtClean="0"/>
              <a:t>features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Open up new </a:t>
            </a:r>
            <a:r>
              <a:rPr lang="fr-FR" dirty="0" err="1" smtClean="0"/>
              <a:t>approaches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5042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12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Github</a:t>
            </a:r>
            <a:r>
              <a:rPr lang="fr-FR" dirty="0" smtClean="0"/>
              <a:t> r</a:t>
            </a:r>
            <a:r>
              <a:rPr lang="fr-FR" dirty="0" smtClean="0"/>
              <a:t>epo: </a:t>
            </a:r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JeffMv</a:t>
            </a:r>
            <a:r>
              <a:rPr lang="en-US" dirty="0"/>
              <a:t>/</a:t>
            </a:r>
            <a:r>
              <a:rPr lang="en-US" dirty="0" err="1" smtClean="0"/>
              <a:t>Lofea</a:t>
            </a:r>
            <a:endParaRPr lang="fr-FR" dirty="0" smtClean="0"/>
          </a:p>
          <a:p>
            <a:r>
              <a:rPr lang="fr-FR" dirty="0" err="1" smtClean="0"/>
              <a:t>Twitter</a:t>
            </a:r>
            <a:r>
              <a:rPr lang="fr-FR" dirty="0" smtClean="0"/>
              <a:t>: @</a:t>
            </a:r>
            <a:r>
              <a:rPr lang="fr-FR" dirty="0" err="1" smtClean="0"/>
              <a:t>JMMvutu</a:t>
            </a:r>
            <a:endParaRPr lang="fr-FR" dirty="0" smtClean="0"/>
          </a:p>
          <a:p>
            <a:r>
              <a:rPr lang="fr-FR" dirty="0" err="1" smtClean="0"/>
              <a:t>Preprocessed</a:t>
            </a:r>
            <a:r>
              <a:rPr lang="fr-FR" dirty="0" smtClean="0"/>
              <a:t> </a:t>
            </a:r>
            <a:r>
              <a:rPr lang="fr-FR" dirty="0" err="1" smtClean="0"/>
              <a:t>datasets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kaggle.com</a:t>
            </a:r>
            <a:r>
              <a:rPr lang="fr-FR" dirty="0" smtClean="0"/>
              <a:t>/</a:t>
            </a:r>
            <a:r>
              <a:rPr lang="fr-FR" dirty="0" err="1" smtClean="0"/>
              <a:t>jmmvutu</a:t>
            </a:r>
            <a:endParaRPr lang="fr-FR" dirty="0"/>
          </a:p>
          <a:p>
            <a:pPr lvl="1"/>
            <a:r>
              <a:rPr lang="fr-FR" dirty="0" err="1" smtClean="0"/>
              <a:t>data.world</a:t>
            </a:r>
            <a:r>
              <a:rPr lang="fr-FR" dirty="0" smtClean="0"/>
              <a:t>/</a:t>
            </a:r>
            <a:r>
              <a:rPr lang="fr-FR" dirty="0" err="1" smtClean="0"/>
              <a:t>jfreex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88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69</TotalTime>
  <Words>153</Words>
  <Application>Microsoft Macintosh PowerPoint</Application>
  <PresentationFormat>Présentation à l'écran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Genèse</vt:lpstr>
      <vt:lpstr>LoFea</vt:lpstr>
      <vt:lpstr>What is LoFea ?</vt:lpstr>
      <vt:lpstr>Pains of lottery games</vt:lpstr>
      <vt:lpstr>What others used to do</vt:lpstr>
      <vt:lpstr>Changes in approach</vt:lpstr>
      <vt:lpstr>Goals</vt:lpstr>
      <vt:lpstr>Questions ?</vt:lpstr>
      <vt:lpstr>Contact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LoFea</dc:title>
  <dc:creator>J</dc:creator>
  <cp:lastModifiedBy>Jeffrey</cp:lastModifiedBy>
  <cp:revision>16</cp:revision>
  <dcterms:created xsi:type="dcterms:W3CDTF">2020-09-29T16:06:33Z</dcterms:created>
  <dcterms:modified xsi:type="dcterms:W3CDTF">2021-03-01T16:54:51Z</dcterms:modified>
</cp:coreProperties>
</file>