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878106"/>
            <a:ext cx="8825658" cy="822064"/>
          </a:xfrm>
        </p:spPr>
        <p:txBody>
          <a:bodyPr/>
          <a:lstStyle/>
          <a:p>
            <a:r>
              <a:rPr lang="en-IE" sz="3600" dirty="0" smtClean="0"/>
              <a:t>Student name: Jefferson Oliveira Lima</a:t>
            </a:r>
            <a:br>
              <a:rPr lang="en-IE" sz="3600" dirty="0" smtClean="0"/>
            </a:br>
            <a:r>
              <a:rPr lang="en-IE" sz="3600" dirty="0" smtClean="0"/>
              <a:t>Student number: 2020373</a:t>
            </a:r>
            <a:endParaRPr lang="en-IE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804" y="3368128"/>
            <a:ext cx="8825658" cy="861420"/>
          </a:xfrm>
        </p:spPr>
        <p:txBody>
          <a:bodyPr>
            <a:noAutofit/>
          </a:bodyPr>
          <a:lstStyle/>
          <a:p>
            <a:r>
              <a:rPr lang="en-IE" sz="4000" dirty="0" smtClean="0"/>
              <a:t>Data exploration and visualization </a:t>
            </a:r>
            <a:endParaRPr lang="en-IE" sz="4000" dirty="0"/>
          </a:p>
        </p:txBody>
      </p:sp>
    </p:spTree>
    <p:extLst>
      <p:ext uri="{BB962C8B-B14F-4D97-AF65-F5344CB8AC3E}">
        <p14:creationId xmlns:p14="http://schemas.microsoft.com/office/powerpoint/2010/main" val="258880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Bar chart total of occurrences </a:t>
            </a:r>
            <a:endParaRPr lang="en-IE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580341" y="3018006"/>
            <a:ext cx="4768131" cy="1672329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</a:t>
            </a:r>
            <a:r>
              <a:rPr lang="en-IE" dirty="0" smtClean="0"/>
              <a:t>his code allows us  to visually see a bar </a:t>
            </a:r>
            <a:r>
              <a:rPr lang="en-IE" dirty="0"/>
              <a:t>chart </a:t>
            </a:r>
            <a:r>
              <a:rPr lang="en-IE" dirty="0" smtClean="0"/>
              <a:t>with </a:t>
            </a:r>
            <a:r>
              <a:rPr lang="en-IE" dirty="0"/>
              <a:t>the total </a:t>
            </a:r>
            <a:r>
              <a:rPr lang="en-IE" dirty="0" smtClean="0"/>
              <a:t>of occurrences </a:t>
            </a:r>
            <a:r>
              <a:rPr lang="en-IE" dirty="0"/>
              <a:t>for each type of offense in a given dataset</a:t>
            </a:r>
            <a:endParaRPr lang="en-IE" dirty="0"/>
          </a:p>
        </p:txBody>
      </p:sp>
      <p:pic>
        <p:nvPicPr>
          <p:cNvPr id="8" name="Espaço Reservado para Conteúdo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4" y="2398955"/>
            <a:ext cx="4651151" cy="35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1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Bar chart total of </a:t>
            </a:r>
            <a:r>
              <a:rPr lang="en-IE" dirty="0" err="1" smtClean="0"/>
              <a:t>occurences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5991" y="2867399"/>
            <a:ext cx="4232481" cy="1597025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This bar chart allows us to see Cleary which type of offences has occurred with more frequency  </a:t>
            </a:r>
            <a:endParaRPr lang="en-IE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5987" y="2055813"/>
            <a:ext cx="393316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Data Exploratory Analysis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1340" y="3039521"/>
            <a:ext cx="4415361" cy="1704601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This code is involved with data filtering, aggregation and visualization </a:t>
            </a:r>
            <a:endParaRPr lang="en-IE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2251" y="2319918"/>
            <a:ext cx="5050817" cy="27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Data Exploratory Analysis</a:t>
            </a:r>
            <a:br>
              <a:rPr lang="en-IE" b="1" dirty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52133" y="3045590"/>
            <a:ext cx="4396339" cy="2220969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the code provided aligns to the principles of exploratory data analysis by filtering through relevant data, collecting information to emphasise patterns, and plotting the results to visually display the results</a:t>
            </a:r>
            <a:endParaRPr lang="en-IE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2755" y="2455144"/>
            <a:ext cx="3639627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110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Student name: Jefferson Oliveira Lima Student number: 2020373</vt:lpstr>
      <vt:lpstr>Bar chart total of occurrences </vt:lpstr>
      <vt:lpstr>Bar chart total of occurences </vt:lpstr>
      <vt:lpstr>Data Exploratory Analysis </vt:lpstr>
      <vt:lpstr>Data Exploratory Analysis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Jefferson Oliveira Lima Student number: 2020373</dc:title>
  <dc:creator>JEFFERSON O LIMA</dc:creator>
  <cp:lastModifiedBy>JEFFERSON O LIMA</cp:lastModifiedBy>
  <cp:revision>3</cp:revision>
  <dcterms:created xsi:type="dcterms:W3CDTF">2023-11-22T11:07:40Z</dcterms:created>
  <dcterms:modified xsi:type="dcterms:W3CDTF">2023-11-22T11:29:13Z</dcterms:modified>
</cp:coreProperties>
</file>