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55A5808-3B61-48CC-92EF-85AC2E0DFA5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71757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9357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704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13448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34836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740550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21,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algn="l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229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2BA2CB50-34F8-9A99-35E4-5E57B843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66326"/>
            <a:ext cx="8825658" cy="2628434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br>
              <a:rPr lang="en-IE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Name: Breno Silva Brito</a:t>
            </a:r>
            <a:b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ID: 2023462</a:t>
            </a:r>
            <a:br>
              <a:rPr lang="en-IE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2BA2CB50-34F8-9A99-35E4-5E57B843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219182" cy="670560"/>
          </a:xfrm>
        </p:spPr>
        <p:txBody>
          <a:bodyPr/>
          <a:lstStyle/>
          <a:p>
            <a:r>
              <a:rPr lang="en-IE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tatistical </a:t>
            </a:r>
            <a:r>
              <a:rPr lang="en-IE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E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arameters </a:t>
            </a:r>
            <a:endParaRPr lang="en-IE" sz="1800" b="1" dirty="0">
              <a:solidFill>
                <a:schemeClr val="bg1"/>
              </a:solidFill>
            </a:endParaRPr>
          </a:p>
        </p:txBody>
      </p:sp>
      <p:pic>
        <p:nvPicPr>
          <p:cNvPr id="39" name="Content Placeholder 3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227CFD-E11B-DC96-39A0-B9F0FDED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327989"/>
            <a:ext cx="5189538" cy="2811622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D17422E-4C03-18B7-3C69-D5CB9CFF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327990"/>
            <a:ext cx="2793158" cy="3696890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With the following code I was able to provide some of the statistical paraments for the project, such as the mean, median, minimum, maximum, and the standard deviation for each numerical variable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27456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2BA2CB50-34F8-9A99-35E4-5E57B843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219182" cy="1118616"/>
          </a:xfrm>
        </p:spPr>
        <p:txBody>
          <a:bodyPr/>
          <a:lstStyle/>
          <a:p>
            <a:r>
              <a:rPr lang="en-I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Min-Max Normalization, Z-score Standardization and Robust scalar </a:t>
            </a:r>
            <a:endParaRPr lang="en-IE" sz="1800" b="1" dirty="0">
              <a:solidFill>
                <a:schemeClr val="bg1"/>
              </a:solidFill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D17422E-4C03-18B7-3C69-D5CB9CFF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51760"/>
            <a:ext cx="2793158" cy="3373120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With the following code I was able to provide tables for the </a:t>
            </a:r>
            <a:r>
              <a:rPr lang="en-I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Min-Max Normalization, Z-score Standardization and Robust scalar, which would help for some data analysis calculation eventually.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B3C11F-9ED8-4EFE-922A-FD739341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95153"/>
            <a:ext cx="5189538" cy="2877293"/>
          </a:xfrm>
        </p:spPr>
      </p:pic>
    </p:spTree>
    <p:extLst>
      <p:ext uri="{BB962C8B-B14F-4D97-AF65-F5344CB8AC3E}">
        <p14:creationId xmlns:p14="http://schemas.microsoft.com/office/powerpoint/2010/main" val="121755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2BA2CB50-34F8-9A99-35E4-5E57B843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497163"/>
          </a:xfrm>
        </p:spPr>
        <p:txBody>
          <a:bodyPr/>
          <a:lstStyle/>
          <a:p>
            <a:r>
              <a:rPr lang="en-IE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Line, Scatter and Heatmaps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E5C63-F5AE-0486-F376-6A2E162DF6D7}"/>
              </a:ext>
            </a:extLst>
          </p:cNvPr>
          <p:cNvSpPr txBox="1"/>
          <p:nvPr/>
        </p:nvSpPr>
        <p:spPr>
          <a:xfrm>
            <a:off x="1154955" y="2993982"/>
            <a:ext cx="8720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I have created three different plot (Line, Scatter, and Heatmap), however those three plot have the same purpose, which is to create a visualisation to a specific type of crime ("Attempts/threats to murder, assaults, harassments and related offences"), in a specific Garda station in Ireland located in Limerick over the years (2003 – 2022).</a:t>
            </a:r>
          </a:p>
        </p:txBody>
      </p:sp>
    </p:spTree>
    <p:extLst>
      <p:ext uri="{BB962C8B-B14F-4D97-AF65-F5344CB8AC3E}">
        <p14:creationId xmlns:p14="http://schemas.microsoft.com/office/powerpoint/2010/main" val="11717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2BA2CB50-34F8-9A99-35E4-5E57B843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66327"/>
            <a:ext cx="8825658" cy="830424"/>
          </a:xfrm>
        </p:spPr>
        <p:txBody>
          <a:bodyPr/>
          <a:lstStyle/>
          <a:p>
            <a:r>
              <a:rPr lang="en-IE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Line, Scatter and Heatmaps plots</a:t>
            </a:r>
          </a:p>
        </p:txBody>
      </p:sp>
      <p:pic>
        <p:nvPicPr>
          <p:cNvPr id="15" name="Picture 14" descr="A graph with blue dots&#10;&#10;Description automatically generated">
            <a:extLst>
              <a:ext uri="{FF2B5EF4-FFF2-40B4-BE49-F238E27FC236}">
                <a16:creationId xmlns:a16="http://schemas.microsoft.com/office/drawing/2014/main" id="{61B3EC9D-E486-92CB-FE9F-28C6A5F0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7" y="2786570"/>
            <a:ext cx="3238992" cy="2074680"/>
          </a:xfrm>
          <a:prstGeom prst="rect">
            <a:avLst/>
          </a:prstGeom>
        </p:spPr>
      </p:pic>
      <p:pic>
        <p:nvPicPr>
          <p:cNvPr id="18" name="Picture 17" descr="A white background with red dots&#10;&#10;Description automatically generated">
            <a:extLst>
              <a:ext uri="{FF2B5EF4-FFF2-40B4-BE49-F238E27FC236}">
                <a16:creationId xmlns:a16="http://schemas.microsoft.com/office/drawing/2014/main" id="{9AF64BE8-7FEB-4AC6-D4A4-DC838E6D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38" y="2802726"/>
            <a:ext cx="3238992" cy="2058335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F46632A7-F4C2-ED71-86A5-814E42D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80" y="2786570"/>
            <a:ext cx="3238991" cy="20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174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Ion Boardroom</vt:lpstr>
      <vt:lpstr> Student Name: Breno Silva Brito Student ID: 2023462 </vt:lpstr>
      <vt:lpstr>Statistical Parameters </vt:lpstr>
      <vt:lpstr>Min-Max Normalization, Z-score Standardization and Robust scalar </vt:lpstr>
      <vt:lpstr>Line, Scatter and Heatmaps plots</vt:lpstr>
      <vt:lpstr>Line, Scatter and Heatmaps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Parameters </dc:title>
  <dc:creator>Breno Brito</dc:creator>
  <cp:lastModifiedBy>Breno Brito</cp:lastModifiedBy>
  <cp:revision>2</cp:revision>
  <dcterms:created xsi:type="dcterms:W3CDTF">2023-11-21T13:40:30Z</dcterms:created>
  <dcterms:modified xsi:type="dcterms:W3CDTF">2023-11-21T14:12:28Z</dcterms:modified>
</cp:coreProperties>
</file>