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8"/>
  </p:notesMasterIdLst>
  <p:sldIdLst>
    <p:sldId id="259" r:id="rId2"/>
    <p:sldId id="260" r:id="rId3"/>
    <p:sldId id="267" r:id="rId4"/>
    <p:sldId id="270" r:id="rId5"/>
    <p:sldId id="273" r:id="rId6"/>
    <p:sldId id="271" r:id="rId7"/>
    <p:sldId id="263" r:id="rId8"/>
    <p:sldId id="265" r:id="rId9"/>
    <p:sldId id="266" r:id="rId10"/>
    <p:sldId id="264" r:id="rId11"/>
    <p:sldId id="269" r:id="rId12"/>
    <p:sldId id="268" r:id="rId13"/>
    <p:sldId id="272" r:id="rId14"/>
    <p:sldId id="274" r:id="rId15"/>
    <p:sldId id="261"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551B2-72B9-4805-8062-4939F9ED4BD5}" type="datetimeFigureOut">
              <a:rPr lang="en-US"/>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5F7B5-7C12-4AF2-B6DF-8CC8390A6C8D}" type="slidenum">
              <a:rPr lang="en-US"/>
              <a:t>‹#›</a:t>
            </a:fld>
            <a:endParaRPr lang="en-US"/>
          </a:p>
        </p:txBody>
      </p:sp>
    </p:spTree>
    <p:extLst>
      <p:ext uri="{BB962C8B-B14F-4D97-AF65-F5344CB8AC3E}">
        <p14:creationId xmlns:p14="http://schemas.microsoft.com/office/powerpoint/2010/main" val="134865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F1FCCB6-F9A8-465F-861C-256322524500}" type="slidenum">
              <a:rPr lang="en-US"/>
              <a:pPr/>
              <a:t>15</a:t>
            </a:fld>
            <a:endParaRPr lang="en-US"/>
          </a:p>
        </p:txBody>
      </p:sp>
      <p:sp>
        <p:nvSpPr>
          <p:cNvPr id="1683458" name="Rectangle 2"/>
          <p:cNvSpPr>
            <a:spLocks noGrp="1" noRot="1" noChangeAspect="1" noChangeArrowheads="1" noTextEdit="1"/>
          </p:cNvSpPr>
          <p:nvPr>
            <p:ph type="sldImg"/>
          </p:nvPr>
        </p:nvSpPr>
        <p:spPr>
          <a:xfrm>
            <a:off x="685800" y="1143000"/>
            <a:ext cx="5486400" cy="3086100"/>
          </a:xfrm>
          <a:ln/>
        </p:spPr>
      </p:sp>
      <p:sp>
        <p:nvSpPr>
          <p:cNvPr id="1683459" name="Rectangle 3"/>
          <p:cNvSpPr>
            <a:spLocks noGrp="1" noChangeArrowheads="1"/>
          </p:cNvSpPr>
          <p:nvPr>
            <p:ph type="body" idx="1"/>
          </p:nvPr>
        </p:nvSpPr>
        <p:spPr/>
        <p:txBody>
          <a:bodyPr/>
          <a:lstStyle/>
          <a:p>
            <a:r>
              <a:rPr lang="en-US" dirty="0"/>
              <a:t>A few years ago, users of Internet services began to realize that when an online service is free, you’re not the customer. You’re the product. But at Apple, we believe a great customer experience shouldn’t come at the expense of your privacy.</a:t>
            </a:r>
          </a:p>
          <a:p>
            <a:endParaRPr lang="en-US" dirty="0"/>
          </a:p>
          <a:p>
            <a:r>
              <a:rPr lang="en-US" dirty="0"/>
              <a:t>Our business model is very straightforward: We sell great products. We don’t build a profile based on your email content or web browsing habits to sell to advertisers. We don’t “monetize” the information you store on your iPhone or in iCloud. And we don’t read your email or your messages to get information to market to you. Our software and services are designed to make our devices better. Plain and simple.</a:t>
            </a:r>
          </a:p>
          <a:p>
            <a:endParaRPr lang="en-US" dirty="0"/>
          </a:p>
          <a:p>
            <a:endParaRPr lang="en-US" dirty="0"/>
          </a:p>
          <a:p>
            <a:endParaRPr lang="en-US" dirty="0"/>
          </a:p>
          <a:p>
            <a:r>
              <a:rPr lang="en-US" dirty="0"/>
              <a:t>Read more: http://www.businessinsider.com/tim-cook-privacy-letter-2014-9#ixzz3Dg0eJ4Ll</a:t>
            </a:r>
          </a:p>
        </p:txBody>
      </p:sp>
    </p:spTree>
    <p:extLst>
      <p:ext uri="{BB962C8B-B14F-4D97-AF65-F5344CB8AC3E}">
        <p14:creationId xmlns:p14="http://schemas.microsoft.com/office/powerpoint/2010/main" val="149316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14 Title">
    <p:spTree>
      <p:nvGrpSpPr>
        <p:cNvPr id="1" name=""/>
        <p:cNvGrpSpPr/>
        <p:nvPr/>
      </p:nvGrpSpPr>
      <p:grpSpPr>
        <a:xfrm>
          <a:off x="0" y="0"/>
          <a:ext cx="0" cy="0"/>
          <a:chOff x="0" y="0"/>
          <a:chExt cx="0" cy="0"/>
        </a:xfrm>
      </p:grpSpPr>
      <p:sp>
        <p:nvSpPr>
          <p:cNvPr id="11" name="Rectangle 10"/>
          <p:cNvSpPr/>
          <p:nvPr userDrawn="1"/>
        </p:nvSpPr>
        <p:spPr>
          <a:xfrm>
            <a:off x="0" y="4781550"/>
            <a:ext cx="4094480" cy="501454"/>
          </a:xfrm>
          <a:prstGeom prst="rect">
            <a:avLst/>
          </a:prstGeom>
          <a:solidFill>
            <a:schemeClr val="bg2"/>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7" name="Textplatzhalter 5"/>
          <p:cNvSpPr>
            <a:spLocks noGrp="1"/>
          </p:cNvSpPr>
          <p:nvPr>
            <p:ph type="body" sz="quarter" idx="11" hasCustomPrompt="1"/>
          </p:nvPr>
        </p:nvSpPr>
        <p:spPr>
          <a:xfrm>
            <a:off x="-18756" y="4734117"/>
            <a:ext cx="4032739" cy="495108"/>
          </a:xfrm>
          <a:prstGeom prst="rect">
            <a:avLst/>
          </a:prstGeom>
          <a:solidFill>
            <a:schemeClr val="accent5"/>
          </a:solidFill>
        </p:spPr>
        <p:txBody>
          <a:bodyPr wrap="square" lIns="0" tIns="108000" rIns="0" bIns="108000" anchor="b" anchorCtr="0">
            <a:spAutoFit/>
          </a:bodyPr>
          <a:lstStyle>
            <a:lvl1pPr marL="446088" indent="0">
              <a:buNone/>
              <a:defRPr sz="1800" b="1">
                <a:solidFill>
                  <a:schemeClr val="bg1"/>
                </a:solidFill>
              </a:defRPr>
            </a:lvl1pPr>
            <a:lvl2pPr marL="355600" indent="0">
              <a:buNone/>
              <a:defRPr/>
            </a:lvl2pPr>
            <a:lvl3pPr marL="711200" indent="0">
              <a:buNone/>
              <a:defRPr/>
            </a:lvl3pPr>
            <a:lvl4pPr marL="1076325" indent="0">
              <a:buNone/>
              <a:defRPr/>
            </a:lvl4pPr>
            <a:lvl5pPr marL="1438275" indent="0">
              <a:buNone/>
              <a:defRPr sz="2000"/>
            </a:lvl5pPr>
          </a:lstStyle>
          <a:p>
            <a:pPr lvl="0"/>
            <a:r>
              <a:rPr lang="en-US" sz="1800" b="0" dirty="0">
                <a:solidFill>
                  <a:schemeClr val="bg1"/>
                </a:solidFill>
              </a:rPr>
              <a:t>Project 1: Undergrad Tuition</a:t>
            </a:r>
            <a:endParaRPr lang="de-DE" noProof="0" dirty="0"/>
          </a:p>
        </p:txBody>
      </p:sp>
      <p:sp>
        <p:nvSpPr>
          <p:cNvPr id="3" name="Rectangle 2"/>
          <p:cNvSpPr/>
          <p:nvPr userDrawn="1"/>
        </p:nvSpPr>
        <p:spPr>
          <a:xfrm>
            <a:off x="7821637" y="6133515"/>
            <a:ext cx="4351607" cy="604911"/>
          </a:xfrm>
          <a:prstGeom prst="rect">
            <a:avLst/>
          </a:prstGeom>
          <a:solidFill>
            <a:schemeClr val="bg1"/>
          </a:solidFill>
          <a:ln>
            <a:solidFill>
              <a:schemeClr val="bg1"/>
            </a:solidFill>
          </a:ln>
        </p:spPr>
        <p:txBody>
          <a:bodyPr rtlCol="0" anchor="ctr"/>
          <a:lstStyle/>
          <a:p>
            <a:pPr algn="ctr"/>
            <a:endParaRPr lang="en-US" sz="1800"/>
          </a:p>
        </p:txBody>
      </p:sp>
      <p:sp>
        <p:nvSpPr>
          <p:cNvPr id="12" name="Picture Placeholder 11"/>
          <p:cNvSpPr>
            <a:spLocks noGrp="1"/>
          </p:cNvSpPr>
          <p:nvPr>
            <p:ph type="pic" sz="quarter" idx="12"/>
          </p:nvPr>
        </p:nvSpPr>
        <p:spPr>
          <a:xfrm>
            <a:off x="5341862" y="1073831"/>
            <a:ext cx="5437717" cy="4616450"/>
          </a:xfrm>
          <a:prstGeom prst="rect">
            <a:avLst/>
          </a:prstGeom>
          <a:noFill/>
        </p:spPr>
        <p:txBody>
          <a:bodyPr/>
          <a:lstStyle>
            <a:lvl1pPr marL="0" indent="0">
              <a:buFont typeface="+mj-lt"/>
              <a:buNone/>
              <a:defRPr/>
            </a:lvl1pPr>
          </a:lstStyle>
          <a:p>
            <a:r>
              <a:rPr lang="en-US"/>
              <a:t>Click icon to add picture</a:t>
            </a:r>
            <a:endParaRPr lang="en-US" dirty="0"/>
          </a:p>
        </p:txBody>
      </p:sp>
    </p:spTree>
    <p:extLst>
      <p:ext uri="{BB962C8B-B14F-4D97-AF65-F5344CB8AC3E}">
        <p14:creationId xmlns:p14="http://schemas.microsoft.com/office/powerpoint/2010/main" val="36219729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14 Title Only">
    <p:spTree>
      <p:nvGrpSpPr>
        <p:cNvPr id="1" name=""/>
        <p:cNvGrpSpPr/>
        <p:nvPr/>
      </p:nvGrpSpPr>
      <p:grpSpPr>
        <a:xfrm>
          <a:off x="0" y="0"/>
          <a:ext cx="0" cy="0"/>
          <a:chOff x="0" y="0"/>
          <a:chExt cx="0" cy="0"/>
        </a:xfrm>
      </p:grpSpPr>
      <p:sp>
        <p:nvSpPr>
          <p:cNvPr id="3"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11791650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14 Foot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2738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14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9618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14 Quotation">
    <p:spTree>
      <p:nvGrpSpPr>
        <p:cNvPr id="1" name=""/>
        <p:cNvGrpSpPr/>
        <p:nvPr/>
      </p:nvGrpSpPr>
      <p:grpSpPr>
        <a:xfrm>
          <a:off x="0" y="0"/>
          <a:ext cx="0" cy="0"/>
          <a:chOff x="0" y="0"/>
          <a:chExt cx="0" cy="0"/>
        </a:xfrm>
      </p:grpSpPr>
      <p:sp>
        <p:nvSpPr>
          <p:cNvPr id="3" name="Titel 1"/>
          <p:cNvSpPr>
            <a:spLocks noGrp="1"/>
          </p:cNvSpPr>
          <p:nvPr>
            <p:ph type="title"/>
          </p:nvPr>
        </p:nvSpPr>
        <p:spPr>
          <a:xfrm>
            <a:off x="527050" y="188913"/>
            <a:ext cx="11137900" cy="5170878"/>
          </a:xfrm>
          <a:prstGeom prst="rect">
            <a:avLst/>
          </a:prstGeom>
        </p:spPr>
        <p:txBody>
          <a:bodyPr lIns="0" tIns="0" rIns="0" bIns="0" anchor="ctr" anchorCtr="0"/>
          <a:lstStyle>
            <a:lvl1pPr algn="ctr">
              <a:defRPr>
                <a:solidFill>
                  <a:schemeClr val="tx2"/>
                </a:solidFill>
              </a:defRPr>
            </a:lvl1pPr>
          </a:lstStyle>
          <a:p>
            <a:r>
              <a:rPr lang="en-US" noProof="0"/>
              <a:t>Click to edit Master title style</a:t>
            </a:r>
            <a:endParaRPr lang="de-DE" noProof="0" dirty="0"/>
          </a:p>
        </p:txBody>
      </p:sp>
      <p:sp>
        <p:nvSpPr>
          <p:cNvPr id="4" name="Rectangle 13"/>
          <p:cNvSpPr>
            <a:spLocks noGrp="1" noChangeArrowheads="1"/>
          </p:cNvSpPr>
          <p:nvPr>
            <p:ph type="subTitle" idx="1" hasCustomPrompt="1"/>
          </p:nvPr>
        </p:nvSpPr>
        <p:spPr>
          <a:xfrm>
            <a:off x="506437" y="5458265"/>
            <a:ext cx="9584787" cy="604911"/>
          </a:xfrm>
          <a:prstGeom prst="rect">
            <a:avLst/>
          </a:prstGeom>
        </p:spPr>
        <p:txBody>
          <a:bodyPr anchor="ctr"/>
          <a:lstStyle>
            <a:lvl1pPr marL="0" indent="0">
              <a:buFont typeface="Wingdings" pitchFamily="2" charset="2"/>
              <a:buNone/>
              <a:defRPr sz="1600" baseline="0"/>
            </a:lvl1pPr>
          </a:lstStyle>
          <a:p>
            <a:pPr lvl="0"/>
            <a:r>
              <a:rPr lang="en-US" noProof="0" dirty="0"/>
              <a:t>Click to enter source</a:t>
            </a:r>
          </a:p>
        </p:txBody>
      </p:sp>
    </p:spTree>
    <p:extLst>
      <p:ext uri="{BB962C8B-B14F-4D97-AF65-F5344CB8AC3E}">
        <p14:creationId xmlns:p14="http://schemas.microsoft.com/office/powerpoint/2010/main" val="39627626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14 Section Divider">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FF0000"/>
          </a:solidFill>
          <a:ln>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3800" b="1" dirty="0">
                <a:solidFill>
                  <a:schemeClr val="bg1"/>
                </a:solidFill>
              </a:rPr>
              <a:t>Section</a:t>
            </a:r>
          </a:p>
          <a:p>
            <a:pPr algn="ctr"/>
            <a:r>
              <a:rPr lang="en-US" sz="13800" b="1" dirty="0">
                <a:solidFill>
                  <a:schemeClr val="bg1"/>
                </a:solidFill>
              </a:rPr>
              <a:t>Divider</a:t>
            </a:r>
          </a:p>
        </p:txBody>
      </p:sp>
    </p:spTree>
    <p:extLst>
      <p:ext uri="{BB962C8B-B14F-4D97-AF65-F5344CB8AC3E}">
        <p14:creationId xmlns:p14="http://schemas.microsoft.com/office/powerpoint/2010/main" val="41733889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14 title, 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268414"/>
            <a:ext cx="11137900" cy="4608511"/>
          </a:xfrm>
          <a:prstGeom prst="rect">
            <a:avLst/>
          </a:prstGeom>
        </p:spPr>
        <p:txBody>
          <a:bodyPr lIns="0" tIns="0" rIns="0" bIns="0"/>
          <a:lstStyle>
            <a:lvl1pPr>
              <a:buClr>
                <a:schemeClr val="tx2"/>
              </a:buClr>
              <a:defRPr sz="2400" b="0">
                <a:latin typeface="+mn-lt"/>
              </a:defRPr>
            </a:lvl1pPr>
            <a:lvl2pPr>
              <a:buClr>
                <a:schemeClr val="tx2"/>
              </a:buClr>
              <a:defRPr sz="2000" b="0">
                <a:latin typeface="+mn-lt"/>
              </a:defRPr>
            </a:lvl2pPr>
            <a:lvl3pPr>
              <a:buClr>
                <a:schemeClr val="tx2"/>
              </a:buClr>
              <a:defRPr sz="2000" b="0">
                <a:latin typeface="+mn-lt"/>
              </a:defRPr>
            </a:lvl3pPr>
            <a:lvl4pPr>
              <a:buClr>
                <a:schemeClr val="tx2"/>
              </a:buClr>
              <a:defRPr sz="2000" b="0">
                <a:latin typeface="+mn-lt"/>
              </a:defRPr>
            </a:lvl4pPr>
            <a:lvl5pPr>
              <a:buClr>
                <a:schemeClr val="tx2"/>
              </a:buClr>
              <a:defRPr sz="20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11479314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14 title, 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844676"/>
            <a:ext cx="11137900" cy="4032250"/>
          </a:xfrm>
          <a:prstGeom prst="rect">
            <a:avLst/>
          </a:prstGeom>
        </p:spPr>
        <p:txBody>
          <a:bodyPr lIns="0" tIns="0" rIns="0" bIns="0"/>
          <a:lstStyle>
            <a:lvl1pPr>
              <a:defRPr sz="2000" b="0">
                <a:latin typeface="+mn-lt"/>
              </a:defRPr>
            </a:lvl1pPr>
            <a:lvl2pPr>
              <a:defRPr sz="1800" b="0">
                <a:latin typeface="+mn-lt"/>
              </a:defRPr>
            </a:lvl2pPr>
            <a:lvl3pPr>
              <a:defRPr sz="1800" b="0">
                <a:latin typeface="+mn-lt"/>
              </a:defRPr>
            </a:lvl3pPr>
            <a:lvl4pPr>
              <a:defRPr sz="1800" b="0">
                <a:latin typeface="+mn-lt"/>
              </a:defRPr>
            </a:lvl4pPr>
            <a:lvl5pPr>
              <a:defRPr sz="18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5" name="Inhaltsplatzhalter 2"/>
          <p:cNvSpPr>
            <a:spLocks noGrp="1"/>
          </p:cNvSpPr>
          <p:nvPr>
            <p:ph sz="half" idx="10"/>
          </p:nvPr>
        </p:nvSpPr>
        <p:spPr>
          <a:xfrm>
            <a:off x="527052" y="1268414"/>
            <a:ext cx="11137899" cy="504824"/>
          </a:xfrm>
          <a:prstGeom prst="rect">
            <a:avLst/>
          </a:prstGeom>
          <a:solidFill>
            <a:schemeClr val="accent5"/>
          </a:solidFill>
        </p:spPr>
        <p:txBody>
          <a:bodyPr anchor="ctr"/>
          <a:lstStyle>
            <a:lvl1pPr>
              <a:defRPr lang="de-DE" b="1" baseline="0" noProof="0" dirty="0" smtClean="0">
                <a:solidFill>
                  <a:schemeClr val="bg1"/>
                </a:solidFill>
              </a:defRPr>
            </a:lvl1pPr>
          </a:lstStyle>
          <a:p>
            <a:pPr marL="0" lvl="0" indent="0">
              <a:buNone/>
            </a:pPr>
            <a:r>
              <a:rPr lang="en-US" noProof="0"/>
              <a:t>Click to edit Master text styles</a:t>
            </a:r>
          </a:p>
        </p:txBody>
      </p:sp>
    </p:spTree>
    <p:extLst>
      <p:ext uri="{BB962C8B-B14F-4D97-AF65-F5344CB8AC3E}">
        <p14:creationId xmlns:p14="http://schemas.microsoft.com/office/powerpoint/2010/main" val="7930425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14 title, 1-1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268413"/>
            <a:ext cx="5473699" cy="4608512"/>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268413"/>
            <a:ext cx="5473700" cy="4608511"/>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35283371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14 title, 1-2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1" y="1268412"/>
            <a:ext cx="3936768" cy="4608513"/>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2380" y="1268412"/>
            <a:ext cx="7022571" cy="4608513"/>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a:t>Click to edit Master title style</a:t>
            </a:r>
            <a:endParaRPr lang="de-DE" dirty="0"/>
          </a:p>
        </p:txBody>
      </p:sp>
    </p:spTree>
    <p:extLst>
      <p:ext uri="{BB962C8B-B14F-4D97-AF65-F5344CB8AC3E}">
        <p14:creationId xmlns:p14="http://schemas.microsoft.com/office/powerpoint/2010/main" val="37264791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P14 title, 1-1 columns, featur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844824"/>
            <a:ext cx="5472000" cy="4032000"/>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828800"/>
            <a:ext cx="5473700" cy="4048124"/>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9" name="Inhaltsplatzhalter 2"/>
          <p:cNvSpPr>
            <a:spLocks noGrp="1"/>
          </p:cNvSpPr>
          <p:nvPr>
            <p:ph sz="half" idx="10" hasCustomPrompt="1"/>
          </p:nvPr>
        </p:nvSpPr>
        <p:spPr>
          <a:xfrm>
            <a:off x="527052" y="1268413"/>
            <a:ext cx="54673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dirty="0"/>
              <a:t>Click to edit text styles</a:t>
            </a:r>
          </a:p>
        </p:txBody>
      </p:sp>
      <p:sp>
        <p:nvSpPr>
          <p:cNvPr id="6" name="Inhaltsplatzhalter 2"/>
          <p:cNvSpPr>
            <a:spLocks noGrp="1"/>
          </p:cNvSpPr>
          <p:nvPr>
            <p:ph sz="half" idx="11" hasCustomPrompt="1"/>
          </p:nvPr>
        </p:nvSpPr>
        <p:spPr>
          <a:xfrm>
            <a:off x="6196332" y="1268413"/>
            <a:ext cx="54673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dirty="0"/>
              <a:t>Click to edit text styles</a:t>
            </a:r>
          </a:p>
        </p:txBody>
      </p:sp>
    </p:spTree>
    <p:extLst>
      <p:ext uri="{BB962C8B-B14F-4D97-AF65-F5344CB8AC3E}">
        <p14:creationId xmlns:p14="http://schemas.microsoft.com/office/powerpoint/2010/main" val="37955203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P14 title, 1-1 columns, featur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844824"/>
            <a:ext cx="5472000" cy="4032000"/>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828800"/>
            <a:ext cx="5473700" cy="4048124"/>
          </a:xfrm>
          <a:prstGeom prst="rect">
            <a:avLst/>
          </a:prstGeom>
        </p:spPr>
        <p:txBody>
          <a:bodyPr/>
          <a:lstStyle>
            <a:lvl1pPr marL="342900" indent="-342900">
              <a:buClr>
                <a:schemeClr val="tx2"/>
              </a:buClr>
              <a:buFont typeface="Wingdings" panose="05000000000000000000" pitchFamily="2" charset="2"/>
              <a:buChar char="§"/>
              <a:defRPr sz="2000"/>
            </a:lvl1pPr>
            <a:lvl2pPr marL="641350" indent="-285750">
              <a:buClr>
                <a:schemeClr val="tx2"/>
              </a:buClr>
              <a:buFont typeface="Wingdings" panose="05000000000000000000" pitchFamily="2" charset="2"/>
              <a:buChar char="§"/>
              <a:defRPr sz="1800"/>
            </a:lvl2pPr>
            <a:lvl3pPr marL="996950" indent="-285750">
              <a:buClr>
                <a:schemeClr val="tx2"/>
              </a:buClr>
              <a:buFont typeface="Wingdings" panose="05000000000000000000" pitchFamily="2" charset="2"/>
              <a:buChar char="§"/>
              <a:defRPr sz="1800"/>
            </a:lvl3pPr>
            <a:lvl4pPr marL="1362075" indent="-285750">
              <a:buClr>
                <a:schemeClr val="tx2"/>
              </a:buClr>
              <a:buFont typeface="Wingdings" panose="05000000000000000000" pitchFamily="2" charset="2"/>
              <a:buChar char="§"/>
              <a:defRPr sz="1800"/>
            </a:lvl4pPr>
            <a:lvl5pPr marL="1724025" indent="-285750">
              <a:buClr>
                <a:schemeClr val="tx2"/>
              </a:buClr>
              <a:buFont typeface="Wingdings" panose="05000000000000000000" pitchFamily="2" charset="2"/>
              <a:buChar cha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9" name="Inhaltsplatzhalter 2"/>
          <p:cNvSpPr>
            <a:spLocks noGrp="1"/>
          </p:cNvSpPr>
          <p:nvPr>
            <p:ph sz="half" idx="10"/>
          </p:nvPr>
        </p:nvSpPr>
        <p:spPr>
          <a:xfrm>
            <a:off x="527051" y="1268413"/>
            <a:ext cx="111569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a:t>Click to edit Master text styles</a:t>
            </a:r>
          </a:p>
        </p:txBody>
      </p:sp>
    </p:spTree>
    <p:extLst>
      <p:ext uri="{BB962C8B-B14F-4D97-AF65-F5344CB8AC3E}">
        <p14:creationId xmlns:p14="http://schemas.microsoft.com/office/powerpoint/2010/main" val="33911609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14 title, content, Feature">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268415"/>
            <a:ext cx="11137900" cy="3672754"/>
          </a:xfrm>
          <a:prstGeom prst="rect">
            <a:avLst/>
          </a:prstGeom>
        </p:spPr>
        <p:txBody>
          <a:bodyPr lIns="0" tIns="0" rIns="0" bIns="0"/>
          <a:lstStyle>
            <a:lvl1pPr>
              <a:buClr>
                <a:schemeClr val="tx2"/>
              </a:buClr>
              <a:defRPr sz="2000" b="0">
                <a:latin typeface="+mn-lt"/>
              </a:defRPr>
            </a:lvl1pPr>
            <a:lvl2pPr>
              <a:buClr>
                <a:schemeClr val="tx2"/>
              </a:buClr>
              <a:defRPr sz="1800" b="0">
                <a:latin typeface="+mn-lt"/>
              </a:defRPr>
            </a:lvl2pPr>
            <a:lvl3pPr>
              <a:buClr>
                <a:schemeClr val="tx2"/>
              </a:buClr>
              <a:defRPr sz="1800" b="0">
                <a:latin typeface="+mn-lt"/>
              </a:defRPr>
            </a:lvl3pPr>
            <a:lvl4pPr>
              <a:buClr>
                <a:schemeClr val="tx2"/>
              </a:buClr>
              <a:defRPr sz="1800" b="0">
                <a:latin typeface="+mn-lt"/>
              </a:defRPr>
            </a:lvl4pPr>
            <a:lvl5pPr>
              <a:buClr>
                <a:schemeClr val="tx2"/>
              </a:buClr>
              <a:defRPr sz="18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6" name="Inhaltsplatzhalter 2"/>
          <p:cNvSpPr>
            <a:spLocks noGrp="1"/>
          </p:cNvSpPr>
          <p:nvPr>
            <p:ph sz="half" idx="10"/>
          </p:nvPr>
        </p:nvSpPr>
        <p:spPr>
          <a:xfrm>
            <a:off x="527052" y="5013177"/>
            <a:ext cx="11137899" cy="863749"/>
          </a:xfrm>
          <a:prstGeom prst="rect">
            <a:avLst/>
          </a:prstGeom>
        </p:spPr>
        <p:txBody>
          <a:bodyPr/>
          <a:lstStyle>
            <a:lvl1pPr marL="0" indent="0">
              <a:buClr>
                <a:schemeClr val="tx2"/>
              </a:buClr>
              <a:buNone/>
              <a:defRPr lang="de-DE" sz="2400" b="0" noProof="0" dirty="0" smtClean="0">
                <a:solidFill>
                  <a:schemeClr val="tx1"/>
                </a:solidFill>
                <a:latin typeface="+mn-lt"/>
                <a:ea typeface="+mn-ea"/>
                <a:cs typeface="+mn-cs"/>
              </a:defRPr>
            </a:lvl1pPr>
            <a:lvl2pPr marL="0" indent="0">
              <a:buClr>
                <a:schemeClr val="tx2"/>
              </a:buClr>
              <a:buNone/>
              <a:defRPr sz="2400"/>
            </a:lvl2pPr>
            <a:lvl3pPr>
              <a:defRPr sz="2400"/>
            </a:lvl3pPr>
            <a:lvl4pPr>
              <a:defRPr sz="2400"/>
            </a:lvl4pPr>
            <a:lvl5pPr>
              <a:defRPr sz="2400"/>
            </a:lvl5pPr>
            <a:lvl6pPr>
              <a:defRPr sz="1800"/>
            </a:lvl6pPr>
            <a:lvl7pPr>
              <a:defRPr sz="1800"/>
            </a:lvl7pPr>
            <a:lvl8pPr>
              <a:defRPr sz="1800"/>
            </a:lvl8pPr>
            <a:lvl9pPr>
              <a:defRPr sz="1800"/>
            </a:lvl9pPr>
          </a:lstStyle>
          <a:p>
            <a:pPr marL="176213" lvl="0" indent="-176213" algn="l" rtl="0" eaLnBrk="1" fontAlgn="base" hangingPunct="1">
              <a:spcBef>
                <a:spcPct val="20000"/>
              </a:spcBef>
              <a:spcAft>
                <a:spcPct val="0"/>
              </a:spcAft>
              <a:buClr>
                <a:schemeClr val="folHlink"/>
              </a:buClr>
              <a:buFont typeface="Wingdings" charset="2"/>
              <a:buChar char="§"/>
            </a:pPr>
            <a:r>
              <a:rPr lang="en-US" noProof="0"/>
              <a:t>Click to edit Master text styles</a:t>
            </a:r>
          </a:p>
          <a:p>
            <a:pPr marL="176213" lvl="1" indent="-176213" algn="l" rtl="0" eaLnBrk="1" fontAlgn="base" hangingPunct="1">
              <a:spcBef>
                <a:spcPct val="20000"/>
              </a:spcBef>
              <a:spcAft>
                <a:spcPct val="0"/>
              </a:spcAft>
              <a:buClr>
                <a:schemeClr val="folHlink"/>
              </a:buClr>
              <a:buFont typeface="Wingdings" charset="2"/>
              <a:buChar char="§"/>
            </a:pPr>
            <a:r>
              <a:rPr lang="en-US" noProof="0"/>
              <a:t>Second level</a:t>
            </a:r>
          </a:p>
        </p:txBody>
      </p:sp>
    </p:spTree>
    <p:extLst>
      <p:ext uri="{BB962C8B-B14F-4D97-AF65-F5344CB8AC3E}">
        <p14:creationId xmlns:p14="http://schemas.microsoft.com/office/powerpoint/2010/main" val="24103459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P14 title, 1-2 columns, fazit">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1" y="1268412"/>
            <a:ext cx="3936768" cy="4608513"/>
          </a:xfrm>
          <a:prstGeom prst="rect">
            <a:avLst/>
          </a:prstGeom>
        </p:spPr>
        <p:txBody>
          <a:bodyPr/>
          <a:lstStyle>
            <a:lvl1pPr>
              <a:buClr>
                <a:schemeClr val="tx2"/>
              </a:buClr>
              <a:defRPr sz="2000"/>
            </a:lvl1pPr>
            <a:lvl2pPr>
              <a:buClr>
                <a:schemeClr val="tx2"/>
              </a:buClr>
              <a:defRPr sz="2000"/>
            </a:lvl2pPr>
            <a:lvl3pPr>
              <a:buClr>
                <a:schemeClr val="tx2"/>
              </a:buClr>
              <a:defRPr sz="2000"/>
            </a:lvl3pPr>
            <a:lvl4pPr>
              <a:buClr>
                <a:schemeClr val="tx2"/>
              </a:buClr>
              <a:defRPr sz="2000"/>
            </a:lvl4pPr>
            <a:lvl5pPr>
              <a:buClr>
                <a:schemeClr val="tx2"/>
              </a:buCl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2380" y="1268411"/>
            <a:ext cx="7022571" cy="4032000"/>
          </a:xfrm>
          <a:prstGeom prst="rect">
            <a:avLst/>
          </a:prstGeom>
        </p:spPr>
        <p:txBody>
          <a:bodyPr/>
          <a:lstStyle>
            <a:lvl1pPr>
              <a:buClr>
                <a:schemeClr val="tx2"/>
              </a:buClr>
              <a:defRPr sz="2000"/>
            </a:lvl1pPr>
            <a:lvl2pPr>
              <a:buClr>
                <a:schemeClr val="tx2"/>
              </a:buClr>
              <a:defRPr sz="2000"/>
            </a:lvl2pPr>
            <a:lvl3pPr>
              <a:buClr>
                <a:schemeClr val="tx2"/>
              </a:buClr>
              <a:defRPr sz="2000"/>
            </a:lvl3pPr>
            <a:lvl4pPr>
              <a:buClr>
                <a:schemeClr val="tx2"/>
              </a:buClr>
              <a:defRPr sz="2000"/>
            </a:lvl4pPr>
            <a:lvl5pPr>
              <a:buClr>
                <a:schemeClr val="tx2"/>
              </a:buCl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a:t>Click to edit Master title style</a:t>
            </a:r>
            <a:endParaRPr lang="de-DE" dirty="0"/>
          </a:p>
        </p:txBody>
      </p:sp>
      <p:sp>
        <p:nvSpPr>
          <p:cNvPr id="6" name="Inhaltsplatzhalter 2"/>
          <p:cNvSpPr>
            <a:spLocks noGrp="1"/>
          </p:cNvSpPr>
          <p:nvPr>
            <p:ph sz="half" idx="10"/>
          </p:nvPr>
        </p:nvSpPr>
        <p:spPr>
          <a:xfrm>
            <a:off x="4655840" y="5372925"/>
            <a:ext cx="7002528" cy="504000"/>
          </a:xfrm>
          <a:prstGeom prst="rect">
            <a:avLst/>
          </a:prstGeom>
        </p:spPr>
        <p:txBody>
          <a:bodyPr/>
          <a:lstStyle>
            <a:lvl1pPr marL="0" indent="0">
              <a:buNone/>
              <a:defRPr sz="2400" b="1" baseline="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a:t>Click to edit Master text styles</a:t>
            </a:r>
          </a:p>
        </p:txBody>
      </p:sp>
    </p:spTree>
    <p:extLst>
      <p:ext uri="{BB962C8B-B14F-4D97-AF65-F5344CB8AC3E}">
        <p14:creationId xmlns:p14="http://schemas.microsoft.com/office/powerpoint/2010/main" val="3951239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8027964" y="6316393"/>
            <a:ext cx="4164037" cy="379828"/>
          </a:xfrm>
          <a:prstGeom prst="rect">
            <a:avLst/>
          </a:prstGeom>
          <a:solidFill>
            <a:schemeClr val="bg2"/>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 name="Rectangle 2"/>
          <p:cNvSpPr/>
          <p:nvPr userDrawn="1"/>
        </p:nvSpPr>
        <p:spPr>
          <a:xfrm>
            <a:off x="8084234" y="6260126"/>
            <a:ext cx="4107765" cy="393896"/>
          </a:xfrm>
          <a:prstGeom prst="rect">
            <a:avLst/>
          </a:prstGeom>
          <a:solidFill>
            <a:schemeClr val="accent5"/>
          </a:solidFill>
          <a:ln>
            <a:noFill/>
          </a:ln>
        </p:spPr>
        <p:txBody>
          <a:bodyPr rtlCol="0" anchor="ctr"/>
          <a:lstStyle/>
          <a:p>
            <a:pPr algn="ctr">
              <a:tabLst>
                <a:tab pos="2630488" algn="r"/>
                <a:tab pos="3136900" algn="r"/>
              </a:tabLst>
            </a:pPr>
            <a:r>
              <a:rPr lang="en-US" sz="1800" b="1" dirty="0">
                <a:solidFill>
                  <a:schemeClr val="bg1"/>
                </a:solidFill>
              </a:rPr>
              <a:t>	</a:t>
            </a:r>
            <a:r>
              <a:rPr lang="en-US" sz="1800" b="0" dirty="0">
                <a:solidFill>
                  <a:schemeClr val="bg1"/>
                </a:solidFill>
              </a:rPr>
              <a:t>Project 1: Undergrad Tuition</a:t>
            </a:r>
          </a:p>
        </p:txBody>
      </p:sp>
      <p:sp>
        <p:nvSpPr>
          <p:cNvPr id="5" name="Text Box 30"/>
          <p:cNvSpPr txBox="1">
            <a:spLocks noChangeArrowheads="1"/>
          </p:cNvSpPr>
          <p:nvPr/>
        </p:nvSpPr>
        <p:spPr bwMode="auto">
          <a:xfrm>
            <a:off x="12223451" y="6256572"/>
            <a:ext cx="69281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sz="1000" dirty="0">
                <a:solidFill>
                  <a:schemeClr val="tx1"/>
                </a:solidFill>
              </a:rPr>
              <a:t>P14e</a:t>
            </a:r>
            <a:r>
              <a:rPr lang="de-DE" sz="1000" baseline="0" dirty="0">
                <a:solidFill>
                  <a:schemeClr val="tx1"/>
                </a:solidFill>
              </a:rPr>
              <a:t> 4:3</a:t>
            </a:r>
            <a:endParaRPr lang="de-DE"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9" r:id="rId2"/>
    <p:sldLayoutId id="2147483676" r:id="rId3"/>
    <p:sldLayoutId id="2147483683" r:id="rId4"/>
    <p:sldLayoutId id="2147483684" r:id="rId5"/>
    <p:sldLayoutId id="2147483678" r:id="rId6"/>
    <p:sldLayoutId id="2147483677" r:id="rId7"/>
    <p:sldLayoutId id="2147483680" r:id="rId8"/>
    <p:sldLayoutId id="2147483681" r:id="rId9"/>
    <p:sldLayoutId id="2147483682" r:id="rId10"/>
    <p:sldLayoutId id="2147483685" r:id="rId11"/>
    <p:sldLayoutId id="2147483686" r:id="rId12"/>
    <p:sldLayoutId id="2147483690" r:id="rId13"/>
    <p:sldLayoutId id="2147483688" r:id="rId14"/>
  </p:sldLayoutIdLst>
  <p:hf sldNum="0" hdr="0" ftr="0" dt="0"/>
  <p:txStyles>
    <p:titleStyle>
      <a:lvl1pPr algn="l" rtl="0" eaLnBrk="1" fontAlgn="base" hangingPunct="1">
        <a:lnSpc>
          <a:spcPct val="90000"/>
        </a:lnSpc>
        <a:spcBef>
          <a:spcPct val="0"/>
        </a:spcBef>
        <a:spcAft>
          <a:spcPct val="0"/>
        </a:spcAft>
        <a:defRPr sz="3200" b="1">
          <a:solidFill>
            <a:schemeClr val="tx2"/>
          </a:solidFill>
          <a:latin typeface="+mj-lt"/>
          <a:ea typeface="+mj-ea"/>
          <a:cs typeface="+mj-cs"/>
        </a:defRPr>
      </a:lvl1pPr>
      <a:lvl2pPr algn="l" rtl="0" eaLnBrk="1" fontAlgn="base" hangingPunct="1">
        <a:lnSpc>
          <a:spcPct val="90000"/>
        </a:lnSpc>
        <a:spcBef>
          <a:spcPct val="0"/>
        </a:spcBef>
        <a:spcAft>
          <a:spcPct val="0"/>
        </a:spcAft>
        <a:defRPr sz="3200" b="1">
          <a:solidFill>
            <a:schemeClr val="tx2"/>
          </a:solidFill>
          <a:latin typeface="Arial" charset="0"/>
          <a:cs typeface="Arial Unicode MS" charset="0"/>
        </a:defRPr>
      </a:lvl2pPr>
      <a:lvl3pPr algn="l" rtl="0" eaLnBrk="1" fontAlgn="base" hangingPunct="1">
        <a:lnSpc>
          <a:spcPct val="90000"/>
        </a:lnSpc>
        <a:spcBef>
          <a:spcPct val="0"/>
        </a:spcBef>
        <a:spcAft>
          <a:spcPct val="0"/>
        </a:spcAft>
        <a:defRPr sz="3200" b="1">
          <a:solidFill>
            <a:schemeClr val="tx2"/>
          </a:solidFill>
          <a:latin typeface="Arial" charset="0"/>
          <a:cs typeface="Arial Unicode MS" charset="0"/>
        </a:defRPr>
      </a:lvl3pPr>
      <a:lvl4pPr algn="l" rtl="0" eaLnBrk="1" fontAlgn="base" hangingPunct="1">
        <a:lnSpc>
          <a:spcPct val="90000"/>
        </a:lnSpc>
        <a:spcBef>
          <a:spcPct val="0"/>
        </a:spcBef>
        <a:spcAft>
          <a:spcPct val="0"/>
        </a:spcAft>
        <a:defRPr sz="3200" b="1">
          <a:solidFill>
            <a:schemeClr val="tx2"/>
          </a:solidFill>
          <a:latin typeface="Arial" charset="0"/>
          <a:cs typeface="Arial Unicode MS" charset="0"/>
        </a:defRPr>
      </a:lvl4pPr>
      <a:lvl5pPr algn="l" rtl="0" eaLnBrk="1" fontAlgn="base" hangingPunct="1">
        <a:lnSpc>
          <a:spcPct val="90000"/>
        </a:lnSpc>
        <a:spcBef>
          <a:spcPct val="0"/>
        </a:spcBef>
        <a:spcAft>
          <a:spcPct val="0"/>
        </a:spcAft>
        <a:defRPr sz="3200" b="1">
          <a:solidFill>
            <a:schemeClr val="tx2"/>
          </a:solidFill>
          <a:latin typeface="Arial" charset="0"/>
          <a:cs typeface="Arial Unicode MS" charset="0"/>
        </a:defRPr>
      </a:lvl5pPr>
      <a:lvl6pPr marL="457200" algn="l" rtl="0" eaLnBrk="1" fontAlgn="base" hangingPunct="1">
        <a:lnSpc>
          <a:spcPct val="90000"/>
        </a:lnSpc>
        <a:spcBef>
          <a:spcPct val="0"/>
        </a:spcBef>
        <a:spcAft>
          <a:spcPct val="0"/>
        </a:spcAft>
        <a:defRPr sz="3200" b="1">
          <a:solidFill>
            <a:schemeClr val="tx2"/>
          </a:solidFill>
          <a:latin typeface="Arial" charset="0"/>
          <a:cs typeface="Arial Unicode MS" charset="0"/>
        </a:defRPr>
      </a:lvl6pPr>
      <a:lvl7pPr marL="914400" algn="l" rtl="0" eaLnBrk="1" fontAlgn="base" hangingPunct="1">
        <a:lnSpc>
          <a:spcPct val="90000"/>
        </a:lnSpc>
        <a:spcBef>
          <a:spcPct val="0"/>
        </a:spcBef>
        <a:spcAft>
          <a:spcPct val="0"/>
        </a:spcAft>
        <a:defRPr sz="3200" b="1">
          <a:solidFill>
            <a:schemeClr val="tx2"/>
          </a:solidFill>
          <a:latin typeface="Arial" charset="0"/>
          <a:cs typeface="Arial Unicode MS" charset="0"/>
        </a:defRPr>
      </a:lvl7pPr>
      <a:lvl8pPr marL="1371600" algn="l" rtl="0" eaLnBrk="1" fontAlgn="base" hangingPunct="1">
        <a:lnSpc>
          <a:spcPct val="90000"/>
        </a:lnSpc>
        <a:spcBef>
          <a:spcPct val="0"/>
        </a:spcBef>
        <a:spcAft>
          <a:spcPct val="0"/>
        </a:spcAft>
        <a:defRPr sz="3200" b="1">
          <a:solidFill>
            <a:schemeClr val="tx2"/>
          </a:solidFill>
          <a:latin typeface="Arial" charset="0"/>
          <a:cs typeface="Arial Unicode MS" charset="0"/>
        </a:defRPr>
      </a:lvl8pPr>
      <a:lvl9pPr marL="1828800" algn="l" rtl="0" eaLnBrk="1" fontAlgn="base" hangingPunct="1">
        <a:lnSpc>
          <a:spcPct val="90000"/>
        </a:lnSpc>
        <a:spcBef>
          <a:spcPct val="0"/>
        </a:spcBef>
        <a:spcAft>
          <a:spcPct val="0"/>
        </a:spcAft>
        <a:defRPr sz="3200" b="1">
          <a:solidFill>
            <a:schemeClr val="tx2"/>
          </a:solidFill>
          <a:latin typeface="Arial" charset="0"/>
          <a:cs typeface="Arial Unicode MS" charset="0"/>
        </a:defRPr>
      </a:lvl9pPr>
    </p:titleStyle>
    <p:bodyStyle>
      <a:lvl1pPr marL="176213" indent="-176213" algn="l" rtl="0" eaLnBrk="1" fontAlgn="base" hangingPunct="1">
        <a:spcBef>
          <a:spcPct val="20000"/>
        </a:spcBef>
        <a:spcAft>
          <a:spcPct val="0"/>
        </a:spcAft>
        <a:buClr>
          <a:schemeClr val="folHlink"/>
        </a:buClr>
        <a:buFont typeface="Wingdings" charset="2"/>
        <a:buChar char="§"/>
        <a:defRPr sz="2400">
          <a:solidFill>
            <a:schemeClr val="tx1"/>
          </a:solidFill>
          <a:latin typeface="+mn-lt"/>
          <a:ea typeface="+mn-ea"/>
          <a:cs typeface="+mn-cs"/>
        </a:defRPr>
      </a:lvl1pPr>
      <a:lvl2pPr marL="531813" indent="-176213"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2pPr>
      <a:lvl3pPr marL="896938" indent="-1857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3pPr>
      <a:lvl4pPr marL="1258888" indent="-182563"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4pPr>
      <a:lvl5pPr marL="16113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5pPr>
      <a:lvl6pPr marL="20685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6pPr>
      <a:lvl7pPr marL="25257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7pPr>
      <a:lvl8pPr marL="29829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8pPr>
      <a:lvl9pPr marL="34401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1drv.ms/u/s!AFvKhos6FFV7gsFc?e=fDHrU7"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1drv.ms/u/s!AFvKhos6FFV7gsFc?e=fDHrU7" TargetMode="External"/><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a:p>
        </p:txBody>
      </p:sp>
      <p:sp>
        <p:nvSpPr>
          <p:cNvPr id="9" name="Picture Placeholder 8"/>
          <p:cNvSpPr>
            <a:spLocks noGrp="1"/>
          </p:cNvSpPr>
          <p:nvPr>
            <p:ph type="pic" sz="quarter" idx="12"/>
          </p:nvPr>
        </p:nvSpPr>
        <p:spPr/>
      </p:sp>
    </p:spTree>
    <p:extLst>
      <p:ext uri="{BB962C8B-B14F-4D97-AF65-F5344CB8AC3E}">
        <p14:creationId xmlns:p14="http://schemas.microsoft.com/office/powerpoint/2010/main" val="4235324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24E1A5-FBE8-400E-9062-CE26E54CD788}"/>
              </a:ext>
            </a:extLst>
          </p:cNvPr>
          <p:cNvPicPr>
            <a:picLocks noChangeAspect="1"/>
          </p:cNvPicPr>
          <p:nvPr/>
        </p:nvPicPr>
        <p:blipFill>
          <a:blip r:embed="rId2"/>
          <a:stretch>
            <a:fillRect/>
          </a:stretch>
        </p:blipFill>
        <p:spPr>
          <a:xfrm>
            <a:off x="914399" y="226568"/>
            <a:ext cx="9910713" cy="5528009"/>
          </a:xfrm>
          <a:prstGeom prst="rect">
            <a:avLst/>
          </a:prstGeom>
        </p:spPr>
      </p:pic>
    </p:spTree>
    <p:extLst>
      <p:ext uri="{BB962C8B-B14F-4D97-AF65-F5344CB8AC3E}">
        <p14:creationId xmlns:p14="http://schemas.microsoft.com/office/powerpoint/2010/main" val="421107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752A-34D6-41D7-AE5A-2F36997FB136}"/>
              </a:ext>
            </a:extLst>
          </p:cNvPr>
          <p:cNvSpPr>
            <a:spLocks noGrp="1"/>
          </p:cNvSpPr>
          <p:nvPr>
            <p:ph type="title"/>
          </p:nvPr>
        </p:nvSpPr>
        <p:spPr/>
        <p:txBody>
          <a:bodyPr/>
          <a:lstStyle/>
          <a:p>
            <a:r>
              <a:rPr lang="en-US" dirty="0"/>
              <a:t>Git Repo Structure</a:t>
            </a:r>
          </a:p>
        </p:txBody>
      </p:sp>
      <p:pic>
        <p:nvPicPr>
          <p:cNvPr id="8" name="Picture 7">
            <a:extLst>
              <a:ext uri="{FF2B5EF4-FFF2-40B4-BE49-F238E27FC236}">
                <a16:creationId xmlns:a16="http://schemas.microsoft.com/office/drawing/2014/main" id="{C27A042E-79BB-4078-929E-3A0D37F56164}"/>
              </a:ext>
            </a:extLst>
          </p:cNvPr>
          <p:cNvPicPr>
            <a:picLocks noChangeAspect="1"/>
          </p:cNvPicPr>
          <p:nvPr/>
        </p:nvPicPr>
        <p:blipFill>
          <a:blip r:embed="rId2"/>
          <a:stretch>
            <a:fillRect/>
          </a:stretch>
        </p:blipFill>
        <p:spPr>
          <a:xfrm>
            <a:off x="878795" y="1357845"/>
            <a:ext cx="10076190" cy="2238095"/>
          </a:xfrm>
          <a:prstGeom prst="rect">
            <a:avLst/>
          </a:prstGeom>
          <a:noFill/>
          <a:ln>
            <a:solidFill>
              <a:schemeClr val="accent6"/>
            </a:solidFill>
          </a:ln>
        </p:spPr>
      </p:pic>
      <p:pic>
        <p:nvPicPr>
          <p:cNvPr id="10" name="Picture 9">
            <a:extLst>
              <a:ext uri="{FF2B5EF4-FFF2-40B4-BE49-F238E27FC236}">
                <a16:creationId xmlns:a16="http://schemas.microsoft.com/office/drawing/2014/main" id="{54BEB54D-145F-4A4F-8AD5-8B81336B7950}"/>
              </a:ext>
            </a:extLst>
          </p:cNvPr>
          <p:cNvPicPr>
            <a:picLocks noChangeAspect="1"/>
          </p:cNvPicPr>
          <p:nvPr/>
        </p:nvPicPr>
        <p:blipFill>
          <a:blip r:embed="rId3"/>
          <a:stretch>
            <a:fillRect/>
          </a:stretch>
        </p:blipFill>
        <p:spPr>
          <a:xfrm>
            <a:off x="878795" y="3926981"/>
            <a:ext cx="7322525" cy="1085300"/>
          </a:xfrm>
          <a:prstGeom prst="rect">
            <a:avLst/>
          </a:prstGeom>
          <a:noFill/>
          <a:ln>
            <a:solidFill>
              <a:schemeClr val="accent6"/>
            </a:solidFill>
          </a:ln>
        </p:spPr>
      </p:pic>
      <p:pic>
        <p:nvPicPr>
          <p:cNvPr id="12" name="Picture 11">
            <a:extLst>
              <a:ext uri="{FF2B5EF4-FFF2-40B4-BE49-F238E27FC236}">
                <a16:creationId xmlns:a16="http://schemas.microsoft.com/office/drawing/2014/main" id="{D2550DB9-121E-44A9-A7AD-30A85ADD986D}"/>
              </a:ext>
            </a:extLst>
          </p:cNvPr>
          <p:cNvPicPr>
            <a:picLocks noChangeAspect="1"/>
          </p:cNvPicPr>
          <p:nvPr/>
        </p:nvPicPr>
        <p:blipFill>
          <a:blip r:embed="rId4"/>
          <a:stretch>
            <a:fillRect/>
          </a:stretch>
        </p:blipFill>
        <p:spPr>
          <a:xfrm>
            <a:off x="8533388" y="3926981"/>
            <a:ext cx="2666667" cy="1771429"/>
          </a:xfrm>
          <a:prstGeom prst="rect">
            <a:avLst/>
          </a:prstGeom>
        </p:spPr>
      </p:pic>
    </p:spTree>
    <p:extLst>
      <p:ext uri="{BB962C8B-B14F-4D97-AF65-F5344CB8AC3E}">
        <p14:creationId xmlns:p14="http://schemas.microsoft.com/office/powerpoint/2010/main" val="764045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269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E6E47-BCC3-49DE-8172-13468A3DED5B}"/>
              </a:ext>
            </a:extLst>
          </p:cNvPr>
          <p:cNvSpPr>
            <a:spLocks noGrp="1"/>
          </p:cNvSpPr>
          <p:nvPr>
            <p:ph idx="1"/>
          </p:nvPr>
        </p:nvSpPr>
        <p:spPr/>
        <p:txBody>
          <a:bodyPr/>
          <a:lstStyle/>
          <a:p>
            <a:endParaRPr lang="en-US" dirty="0"/>
          </a:p>
          <a:p>
            <a:r>
              <a:rPr lang="en-US" sz="1800" dirty="0">
                <a:effectLst/>
                <a:latin typeface="Gill Alt One MT" panose="020B0502020104020203" pitchFamily="34" charset="0"/>
                <a:ea typeface="Calibri" panose="020F0502020204030204" pitchFamily="34" charset="0"/>
                <a:cs typeface="Times New Roman" panose="02020603050405020304" pitchFamily="18" charset="0"/>
              </a:rPr>
              <a:t>https://collegescorecard.ed.gov/data/</a:t>
            </a:r>
          </a:p>
          <a:p>
            <a:endParaRPr lang="en-US" dirty="0"/>
          </a:p>
        </p:txBody>
      </p:sp>
      <p:sp>
        <p:nvSpPr>
          <p:cNvPr id="3" name="Title 2">
            <a:extLst>
              <a:ext uri="{FF2B5EF4-FFF2-40B4-BE49-F238E27FC236}">
                <a16:creationId xmlns:a16="http://schemas.microsoft.com/office/drawing/2014/main" id="{5CC16D2A-5756-4AB7-B5BC-54FAEE8709AD}"/>
              </a:ext>
            </a:extLst>
          </p:cNvPr>
          <p:cNvSpPr>
            <a:spLocks noGrp="1"/>
          </p:cNvSpPr>
          <p:nvPr>
            <p:ph type="title"/>
          </p:nvPr>
        </p:nvSpPr>
        <p:spPr/>
        <p:txBody>
          <a:bodyPr/>
          <a:lstStyle/>
          <a:p>
            <a:r>
              <a:rPr lang="en-US" dirty="0"/>
              <a:t>Our Data</a:t>
            </a:r>
          </a:p>
        </p:txBody>
      </p:sp>
    </p:spTree>
    <p:extLst>
      <p:ext uri="{BB962C8B-B14F-4D97-AF65-F5344CB8AC3E}">
        <p14:creationId xmlns:p14="http://schemas.microsoft.com/office/powerpoint/2010/main" val="1007975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BAF39D-5F98-4E1B-9ABF-8AA7152B85E4}"/>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ABA857AD-AE79-4871-A159-61A8AD407E99}"/>
              </a:ext>
            </a:extLst>
          </p:cNvPr>
          <p:cNvSpPr>
            <a:spLocks noGrp="1"/>
          </p:cNvSpPr>
          <p:nvPr>
            <p:ph type="title"/>
          </p:nvPr>
        </p:nvSpPr>
        <p:spPr/>
        <p:txBody>
          <a:bodyPr/>
          <a:lstStyle/>
          <a:p>
            <a:r>
              <a:rPr lang="en-US" dirty="0"/>
              <a:t>Potential Statistics</a:t>
            </a:r>
          </a:p>
        </p:txBody>
      </p:sp>
    </p:spTree>
    <p:extLst>
      <p:ext uri="{BB962C8B-B14F-4D97-AF65-F5344CB8AC3E}">
        <p14:creationId xmlns:p14="http://schemas.microsoft.com/office/powerpoint/2010/main" val="3603813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40" name="Rectangle 8"/>
          <p:cNvSpPr>
            <a:spLocks noGrp="1" noChangeArrowheads="1"/>
          </p:cNvSpPr>
          <p:nvPr>
            <p:ph type="title"/>
          </p:nvPr>
        </p:nvSpPr>
        <p:spPr/>
        <p:txBody>
          <a:bodyPr/>
          <a:lstStyle/>
          <a:p>
            <a:r>
              <a:rPr lang="en-US"/>
              <a:t>“… when an online service is free, you’re not the customer. You’re the product.”</a:t>
            </a:r>
            <a:endParaRPr lang="en-US" dirty="0"/>
          </a:p>
        </p:txBody>
      </p:sp>
      <p:sp>
        <p:nvSpPr>
          <p:cNvPr id="3" name="Rectangle 9"/>
          <p:cNvSpPr>
            <a:spLocks noGrp="1" noChangeArrowheads="1"/>
          </p:cNvSpPr>
          <p:nvPr>
            <p:ph type="subTitle" idx="1"/>
          </p:nvPr>
        </p:nvSpPr>
        <p:spPr/>
        <p:txBody>
          <a:bodyPr/>
          <a:lstStyle/>
          <a:p>
            <a:r>
              <a:rPr lang="en-US" dirty="0"/>
              <a:t>Tim Cook, open letter to customers September 17, 2014</a:t>
            </a:r>
          </a:p>
        </p:txBody>
      </p:sp>
    </p:spTree>
    <p:extLst>
      <p:ext uri="{BB962C8B-B14F-4D97-AF65-F5344CB8AC3E}">
        <p14:creationId xmlns:p14="http://schemas.microsoft.com/office/powerpoint/2010/main" val="604499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029200" y="927100"/>
            <a:ext cx="2374900" cy="1701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Rectangle 7"/>
          <p:cNvSpPr/>
          <p:nvPr/>
        </p:nvSpPr>
        <p:spPr>
          <a:xfrm>
            <a:off x="7620000" y="927100"/>
            <a:ext cx="2374900" cy="1701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9" name="Rectangle 8"/>
          <p:cNvSpPr/>
          <p:nvPr/>
        </p:nvSpPr>
        <p:spPr>
          <a:xfrm>
            <a:off x="2298700" y="2908300"/>
            <a:ext cx="2374900" cy="1701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0" name="Rectangle 9"/>
          <p:cNvSpPr/>
          <p:nvPr/>
        </p:nvSpPr>
        <p:spPr>
          <a:xfrm>
            <a:off x="5029200" y="2908300"/>
            <a:ext cx="2374900" cy="1701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1" name="Rectangle 10"/>
          <p:cNvSpPr/>
          <p:nvPr/>
        </p:nvSpPr>
        <p:spPr>
          <a:xfrm>
            <a:off x="7620000" y="2908300"/>
            <a:ext cx="2374900" cy="17018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2" name="Rectangle 11"/>
          <p:cNvSpPr/>
          <p:nvPr/>
        </p:nvSpPr>
        <p:spPr>
          <a:xfrm>
            <a:off x="2298700" y="4876800"/>
            <a:ext cx="2374900" cy="1701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3" name="Rectangle 12"/>
          <p:cNvSpPr/>
          <p:nvPr/>
        </p:nvSpPr>
        <p:spPr>
          <a:xfrm>
            <a:off x="5029200" y="4889500"/>
            <a:ext cx="2374900" cy="17018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4" name="Rectangle 13"/>
          <p:cNvSpPr/>
          <p:nvPr/>
        </p:nvSpPr>
        <p:spPr>
          <a:xfrm>
            <a:off x="7620000" y="4889500"/>
            <a:ext cx="2374900" cy="1701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5" name="Rectangle 14"/>
          <p:cNvSpPr/>
          <p:nvPr/>
        </p:nvSpPr>
        <p:spPr>
          <a:xfrm>
            <a:off x="2298700" y="939800"/>
            <a:ext cx="1181100" cy="1701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6" name="Rectangle 15"/>
          <p:cNvSpPr/>
          <p:nvPr/>
        </p:nvSpPr>
        <p:spPr>
          <a:xfrm>
            <a:off x="3492500" y="939800"/>
            <a:ext cx="1181100" cy="1701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Tree>
    <p:extLst>
      <p:ext uri="{BB962C8B-B14F-4D97-AF65-F5344CB8AC3E}">
        <p14:creationId xmlns:p14="http://schemas.microsoft.com/office/powerpoint/2010/main" val="154816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575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A7E690-C4F9-4CFF-9D6F-18BC72A74884}"/>
              </a:ext>
            </a:extLst>
          </p:cNvPr>
          <p:cNvSpPr>
            <a:spLocks noGrp="1"/>
          </p:cNvSpPr>
          <p:nvPr>
            <p:ph type="body" sz="quarter" idx="11"/>
          </p:nvPr>
        </p:nvSpPr>
        <p:spPr/>
        <p:txBody>
          <a:bodyPr/>
          <a:lstStyle/>
          <a:p>
            <a:r>
              <a:rPr lang="en-US" dirty="0"/>
              <a:t>Git Setup</a:t>
            </a:r>
          </a:p>
        </p:txBody>
      </p:sp>
      <p:pic>
        <p:nvPicPr>
          <p:cNvPr id="4" name="Picture 3">
            <a:extLst>
              <a:ext uri="{FF2B5EF4-FFF2-40B4-BE49-F238E27FC236}">
                <a16:creationId xmlns:a16="http://schemas.microsoft.com/office/drawing/2014/main" id="{2DC60EAC-A609-4CA6-8DD7-F0BB8A0B1165}"/>
              </a:ext>
            </a:extLst>
          </p:cNvPr>
          <p:cNvPicPr>
            <a:picLocks noChangeAspect="1"/>
          </p:cNvPicPr>
          <p:nvPr/>
        </p:nvPicPr>
        <p:blipFill>
          <a:blip r:embed="rId2"/>
          <a:stretch>
            <a:fillRect/>
          </a:stretch>
        </p:blipFill>
        <p:spPr>
          <a:xfrm>
            <a:off x="5866095" y="1117076"/>
            <a:ext cx="4623847" cy="4623847"/>
          </a:xfrm>
          <a:prstGeom prst="rect">
            <a:avLst/>
          </a:prstGeom>
        </p:spPr>
      </p:pic>
    </p:spTree>
    <p:extLst>
      <p:ext uri="{BB962C8B-B14F-4D97-AF65-F5344CB8AC3E}">
        <p14:creationId xmlns:p14="http://schemas.microsoft.com/office/powerpoint/2010/main" val="303214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9C8B53-5372-47D0-87B6-FD4DD44FC949}"/>
              </a:ext>
            </a:extLst>
          </p:cNvPr>
          <p:cNvSpPr>
            <a:spLocks noGrp="1"/>
          </p:cNvSpPr>
          <p:nvPr>
            <p:ph type="title"/>
          </p:nvPr>
        </p:nvSpPr>
        <p:spPr/>
        <p:txBody>
          <a:bodyPr/>
          <a:lstStyle/>
          <a:p>
            <a:r>
              <a:rPr lang="en-US" dirty="0"/>
              <a:t>Team</a:t>
            </a:r>
          </a:p>
        </p:txBody>
      </p:sp>
      <p:graphicFrame>
        <p:nvGraphicFramePr>
          <p:cNvPr id="4" name="Table 4">
            <a:extLst>
              <a:ext uri="{FF2B5EF4-FFF2-40B4-BE49-F238E27FC236}">
                <a16:creationId xmlns:a16="http://schemas.microsoft.com/office/drawing/2014/main" id="{E721BFE3-9660-4883-AC12-8EA3AE408520}"/>
              </a:ext>
            </a:extLst>
          </p:cNvPr>
          <p:cNvGraphicFramePr>
            <a:graphicFrameLocks noGrp="1"/>
          </p:cNvGraphicFramePr>
          <p:nvPr>
            <p:extLst>
              <p:ext uri="{D42A27DB-BD31-4B8C-83A1-F6EECF244321}">
                <p14:modId xmlns:p14="http://schemas.microsoft.com/office/powerpoint/2010/main" val="1254112324"/>
              </p:ext>
            </p:extLst>
          </p:nvPr>
        </p:nvGraphicFramePr>
        <p:xfrm>
          <a:off x="527051" y="1574800"/>
          <a:ext cx="10747407" cy="3562810"/>
        </p:xfrm>
        <a:graphic>
          <a:graphicData uri="http://schemas.openxmlformats.org/drawingml/2006/table">
            <a:tbl>
              <a:tblPr firstRow="1" bandRow="1">
                <a:tableStyleId>{5C22544A-7EE6-4342-B048-85BDC9FD1C3A}</a:tableStyleId>
              </a:tblPr>
              <a:tblGrid>
                <a:gridCol w="3045708">
                  <a:extLst>
                    <a:ext uri="{9D8B030D-6E8A-4147-A177-3AD203B41FA5}">
                      <a16:colId xmlns:a16="http://schemas.microsoft.com/office/drawing/2014/main" val="2887432332"/>
                    </a:ext>
                  </a:extLst>
                </a:gridCol>
                <a:gridCol w="4732255">
                  <a:extLst>
                    <a:ext uri="{9D8B030D-6E8A-4147-A177-3AD203B41FA5}">
                      <a16:colId xmlns:a16="http://schemas.microsoft.com/office/drawing/2014/main" val="418927161"/>
                    </a:ext>
                  </a:extLst>
                </a:gridCol>
                <a:gridCol w="2969444">
                  <a:extLst>
                    <a:ext uri="{9D8B030D-6E8A-4147-A177-3AD203B41FA5}">
                      <a16:colId xmlns:a16="http://schemas.microsoft.com/office/drawing/2014/main" val="3990237153"/>
                    </a:ext>
                  </a:extLst>
                </a:gridCol>
              </a:tblGrid>
              <a:tr h="712562">
                <a:tc>
                  <a:txBody>
                    <a:bodyPr/>
                    <a:lstStyle/>
                    <a:p>
                      <a:r>
                        <a:rPr lang="en-US" sz="2400" dirty="0"/>
                        <a:t>Name</a:t>
                      </a:r>
                    </a:p>
                  </a:txBody>
                  <a:tcPr anchor="ctr"/>
                </a:tc>
                <a:tc>
                  <a:txBody>
                    <a:bodyPr/>
                    <a:lstStyle/>
                    <a:p>
                      <a:r>
                        <a:rPr lang="en-US" sz="2400" dirty="0"/>
                        <a:t>Email Address</a:t>
                      </a:r>
                    </a:p>
                  </a:txBody>
                  <a:tcPr anchor="ctr"/>
                </a:tc>
                <a:tc>
                  <a:txBody>
                    <a:bodyPr/>
                    <a:lstStyle/>
                    <a:p>
                      <a:r>
                        <a:rPr lang="en-US" sz="2400" dirty="0"/>
                        <a:t>Phone</a:t>
                      </a:r>
                    </a:p>
                  </a:txBody>
                  <a:tcPr anchor="ctr"/>
                </a:tc>
                <a:extLst>
                  <a:ext uri="{0D108BD9-81ED-4DB2-BD59-A6C34878D82A}">
                    <a16:rowId xmlns:a16="http://schemas.microsoft.com/office/drawing/2014/main" val="3554219093"/>
                  </a:ext>
                </a:extLst>
              </a:tr>
              <a:tr h="712562">
                <a:tc>
                  <a:txBody>
                    <a:bodyPr/>
                    <a:lstStyle/>
                    <a:p>
                      <a:r>
                        <a:rPr lang="en-US" sz="2400" dirty="0"/>
                        <a:t>Charles Ballou</a:t>
                      </a:r>
                    </a:p>
                  </a:txBody>
                  <a:tcPr anchor="ctr"/>
                </a:tc>
                <a:tc>
                  <a:txBody>
                    <a:bodyPr/>
                    <a:lstStyle/>
                    <a:p>
                      <a:r>
                        <a:rPr lang="en-US" sz="2400" dirty="0"/>
                        <a:t>Charlesballou@icloud.com</a:t>
                      </a:r>
                    </a:p>
                  </a:txBody>
                  <a:tcPr anchor="ctr"/>
                </a:tc>
                <a:tc>
                  <a:txBody>
                    <a:bodyPr/>
                    <a:lstStyle/>
                    <a:p>
                      <a:pPr algn="ctr"/>
                      <a:r>
                        <a:rPr lang="en-US" sz="2400"/>
                        <a:t>443-932-9523</a:t>
                      </a:r>
                      <a:endParaRPr lang="en-US" sz="2400" dirty="0"/>
                    </a:p>
                  </a:txBody>
                  <a:tcPr anchor="ctr"/>
                </a:tc>
                <a:extLst>
                  <a:ext uri="{0D108BD9-81ED-4DB2-BD59-A6C34878D82A}">
                    <a16:rowId xmlns:a16="http://schemas.microsoft.com/office/drawing/2014/main" val="2886427900"/>
                  </a:ext>
                </a:extLst>
              </a:tr>
              <a:tr h="712562">
                <a:tc>
                  <a:txBody>
                    <a:bodyPr/>
                    <a:lstStyle/>
                    <a:p>
                      <a:r>
                        <a:rPr lang="en-US" sz="2400" dirty="0"/>
                        <a:t>Elizabeth Ho</a:t>
                      </a:r>
                    </a:p>
                  </a:txBody>
                  <a:tcPr anchor="ctr"/>
                </a:tc>
                <a:tc>
                  <a:txBody>
                    <a:bodyPr/>
                    <a:lstStyle/>
                    <a:p>
                      <a:r>
                        <a:rPr lang="en-US" sz="2400" dirty="0"/>
                        <a:t>hoelizabeth09@gmail.com</a:t>
                      </a:r>
                    </a:p>
                  </a:txBody>
                  <a:tcPr anchor="ctr"/>
                </a:tc>
                <a:tc>
                  <a:txBody>
                    <a:bodyPr/>
                    <a:lstStyle/>
                    <a:p>
                      <a:pPr algn="ctr"/>
                      <a:r>
                        <a:rPr lang="en-US" sz="2400" dirty="0"/>
                        <a:t>215-260-8671</a:t>
                      </a:r>
                    </a:p>
                  </a:txBody>
                  <a:tcPr anchor="ctr"/>
                </a:tc>
                <a:extLst>
                  <a:ext uri="{0D108BD9-81ED-4DB2-BD59-A6C34878D82A}">
                    <a16:rowId xmlns:a16="http://schemas.microsoft.com/office/drawing/2014/main" val="4009337728"/>
                  </a:ext>
                </a:extLst>
              </a:tr>
              <a:tr h="712562">
                <a:tc>
                  <a:txBody>
                    <a:bodyPr/>
                    <a:lstStyle/>
                    <a:p>
                      <a:r>
                        <a:rPr lang="en-US" sz="2400" dirty="0"/>
                        <a:t>Cara </a:t>
                      </a:r>
                      <a:r>
                        <a:rPr lang="en-US" sz="2400" dirty="0" err="1"/>
                        <a:t>Monastra</a:t>
                      </a:r>
                      <a:endParaRPr lang="en-US" sz="2400" dirty="0"/>
                    </a:p>
                  </a:txBody>
                  <a:tcPr anchor="ctr"/>
                </a:tc>
                <a:tc>
                  <a:txBody>
                    <a:bodyPr/>
                    <a:lstStyle/>
                    <a:p>
                      <a:r>
                        <a:rPr lang="en-US" sz="2400" dirty="0"/>
                        <a:t>cara.monastra@gmail.com</a:t>
                      </a:r>
                    </a:p>
                  </a:txBody>
                  <a:tcPr anchor="ctr"/>
                </a:tc>
                <a:tc>
                  <a:txBody>
                    <a:bodyPr/>
                    <a:lstStyle/>
                    <a:p>
                      <a:pPr algn="ctr"/>
                      <a:r>
                        <a:rPr lang="en-US" sz="2400" dirty="0"/>
                        <a:t>267-261-7827</a:t>
                      </a:r>
                    </a:p>
                  </a:txBody>
                  <a:tcPr anchor="ctr"/>
                </a:tc>
                <a:extLst>
                  <a:ext uri="{0D108BD9-81ED-4DB2-BD59-A6C34878D82A}">
                    <a16:rowId xmlns:a16="http://schemas.microsoft.com/office/drawing/2014/main" val="569951293"/>
                  </a:ext>
                </a:extLst>
              </a:tr>
              <a:tr h="712562">
                <a:tc>
                  <a:txBody>
                    <a:bodyPr/>
                    <a:lstStyle/>
                    <a:p>
                      <a:r>
                        <a:rPr lang="en-US" sz="2400" dirty="0"/>
                        <a:t>Jeff Pinegar</a:t>
                      </a:r>
                    </a:p>
                  </a:txBody>
                  <a:tcPr anchor="ctr"/>
                </a:tc>
                <a:tc>
                  <a:txBody>
                    <a:bodyPr/>
                    <a:lstStyle/>
                    <a:p>
                      <a:r>
                        <a:rPr lang="en-US" sz="2400" dirty="0"/>
                        <a:t>jeffpinegar1@gmail.com</a:t>
                      </a:r>
                    </a:p>
                  </a:txBody>
                  <a:tcPr anchor="ctr"/>
                </a:tc>
                <a:tc>
                  <a:txBody>
                    <a:bodyPr/>
                    <a:lstStyle/>
                    <a:p>
                      <a:pPr algn="ctr"/>
                      <a:r>
                        <a:rPr lang="en-US" sz="2400" dirty="0"/>
                        <a:t>717-982-0516</a:t>
                      </a:r>
                    </a:p>
                  </a:txBody>
                  <a:tcPr anchor="ctr"/>
                </a:tc>
                <a:extLst>
                  <a:ext uri="{0D108BD9-81ED-4DB2-BD59-A6C34878D82A}">
                    <a16:rowId xmlns:a16="http://schemas.microsoft.com/office/drawing/2014/main" val="988999623"/>
                  </a:ext>
                </a:extLst>
              </a:tr>
            </a:tbl>
          </a:graphicData>
        </a:graphic>
      </p:graphicFrame>
      <p:sp>
        <p:nvSpPr>
          <p:cNvPr id="2" name="TextBox 1">
            <a:extLst>
              <a:ext uri="{FF2B5EF4-FFF2-40B4-BE49-F238E27FC236}">
                <a16:creationId xmlns:a16="http://schemas.microsoft.com/office/drawing/2014/main" id="{77017AFB-224F-4ECD-83EF-E39C510C29D2}"/>
              </a:ext>
            </a:extLst>
          </p:cNvPr>
          <p:cNvSpPr txBox="1"/>
          <p:nvPr/>
        </p:nvSpPr>
        <p:spPr>
          <a:xfrm>
            <a:off x="2214281" y="5719482"/>
            <a:ext cx="3236784" cy="646331"/>
          </a:xfrm>
          <a:prstGeom prst="rect">
            <a:avLst/>
          </a:prstGeom>
          <a:noFill/>
        </p:spPr>
        <p:txBody>
          <a:bodyPr wrap="none" rtlCol="0">
            <a:spAutoFit/>
          </a:bodyPr>
          <a:lstStyle/>
          <a:p>
            <a:r>
              <a:rPr lang="en-US" sz="3600" dirty="0">
                <a:hlinkClick r:id="rId2"/>
              </a:rPr>
              <a:t>One Drive Link</a:t>
            </a:r>
            <a:endParaRPr lang="en-US" sz="3600" dirty="0"/>
          </a:p>
        </p:txBody>
      </p:sp>
    </p:spTree>
    <p:extLst>
      <p:ext uri="{BB962C8B-B14F-4D97-AF65-F5344CB8AC3E}">
        <p14:creationId xmlns:p14="http://schemas.microsoft.com/office/powerpoint/2010/main" val="383036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2B151-9838-492D-8F50-0DCD01538E32}"/>
              </a:ext>
            </a:extLst>
          </p:cNvPr>
          <p:cNvSpPr>
            <a:spLocks noGrp="1"/>
          </p:cNvSpPr>
          <p:nvPr>
            <p:ph type="title"/>
          </p:nvPr>
        </p:nvSpPr>
        <p:spPr/>
        <p:txBody>
          <a:bodyPr/>
          <a:lstStyle/>
          <a:p>
            <a:r>
              <a:rPr lang="en-US" dirty="0"/>
              <a:t>One Drive</a:t>
            </a:r>
          </a:p>
        </p:txBody>
      </p:sp>
      <p:pic>
        <p:nvPicPr>
          <p:cNvPr id="4" name="Picture 3">
            <a:extLst>
              <a:ext uri="{FF2B5EF4-FFF2-40B4-BE49-F238E27FC236}">
                <a16:creationId xmlns:a16="http://schemas.microsoft.com/office/drawing/2014/main" id="{7914790F-4349-42C9-A1E7-AEEF0E7722E6}"/>
              </a:ext>
            </a:extLst>
          </p:cNvPr>
          <p:cNvPicPr>
            <a:picLocks noChangeAspect="1"/>
          </p:cNvPicPr>
          <p:nvPr/>
        </p:nvPicPr>
        <p:blipFill>
          <a:blip r:embed="rId2"/>
          <a:stretch>
            <a:fillRect/>
          </a:stretch>
        </p:blipFill>
        <p:spPr>
          <a:xfrm>
            <a:off x="486476" y="1924238"/>
            <a:ext cx="11219047" cy="3009524"/>
          </a:xfrm>
          <a:prstGeom prst="rect">
            <a:avLst/>
          </a:prstGeom>
        </p:spPr>
      </p:pic>
      <p:sp>
        <p:nvSpPr>
          <p:cNvPr id="5" name="TextBox 4">
            <a:extLst>
              <a:ext uri="{FF2B5EF4-FFF2-40B4-BE49-F238E27FC236}">
                <a16:creationId xmlns:a16="http://schemas.microsoft.com/office/drawing/2014/main" id="{FF8E55BC-D07D-4297-9E2D-7BE3B8A54320}"/>
              </a:ext>
            </a:extLst>
          </p:cNvPr>
          <p:cNvSpPr txBox="1"/>
          <p:nvPr/>
        </p:nvSpPr>
        <p:spPr>
          <a:xfrm>
            <a:off x="486476" y="1375940"/>
            <a:ext cx="5406160" cy="369332"/>
          </a:xfrm>
          <a:prstGeom prst="rect">
            <a:avLst/>
          </a:prstGeom>
          <a:noFill/>
        </p:spPr>
        <p:txBody>
          <a:bodyPr wrap="none" rtlCol="0">
            <a:spAutoFit/>
          </a:bodyPr>
          <a:lstStyle/>
          <a:p>
            <a:r>
              <a:rPr lang="en-US" dirty="0">
                <a:hlinkClick r:id="rId3"/>
              </a:rPr>
              <a:t>https://1drv.ms/u/s!AFvKhos6FFV7gsFc?e=fDHrU7</a:t>
            </a:r>
            <a:endParaRPr lang="en-US" dirty="0"/>
          </a:p>
        </p:txBody>
      </p:sp>
    </p:spTree>
    <p:extLst>
      <p:ext uri="{BB962C8B-B14F-4D97-AF65-F5344CB8AC3E}">
        <p14:creationId xmlns:p14="http://schemas.microsoft.com/office/powerpoint/2010/main" val="2888308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531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6E8106-A882-419B-8CEA-8096B479E69F}"/>
              </a:ext>
            </a:extLst>
          </p:cNvPr>
          <p:cNvPicPr>
            <a:picLocks noChangeAspect="1"/>
          </p:cNvPicPr>
          <p:nvPr/>
        </p:nvPicPr>
        <p:blipFill>
          <a:blip r:embed="rId2"/>
          <a:stretch>
            <a:fillRect/>
          </a:stretch>
        </p:blipFill>
        <p:spPr>
          <a:xfrm>
            <a:off x="1960775" y="328878"/>
            <a:ext cx="7389158" cy="5994002"/>
          </a:xfrm>
          <a:prstGeom prst="rect">
            <a:avLst/>
          </a:prstGeom>
        </p:spPr>
      </p:pic>
    </p:spTree>
    <p:extLst>
      <p:ext uri="{BB962C8B-B14F-4D97-AF65-F5344CB8AC3E}">
        <p14:creationId xmlns:p14="http://schemas.microsoft.com/office/powerpoint/2010/main" val="3611397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B900C8-E0FB-4264-8467-3E97642CCB71}"/>
              </a:ext>
            </a:extLst>
          </p:cNvPr>
          <p:cNvSpPr txBox="1"/>
          <p:nvPr/>
        </p:nvSpPr>
        <p:spPr>
          <a:xfrm>
            <a:off x="1586753" y="654424"/>
            <a:ext cx="9558001" cy="584775"/>
          </a:xfrm>
          <a:prstGeom prst="rect">
            <a:avLst/>
          </a:prstGeom>
          <a:noFill/>
        </p:spPr>
        <p:txBody>
          <a:bodyPr wrap="none" rtlCol="0">
            <a:spAutoFit/>
          </a:bodyPr>
          <a:lstStyle/>
          <a:p>
            <a:r>
              <a:rPr lang="en-US" sz="3200" dirty="0"/>
              <a:t>https://github.com/JeffPinegar/Proj1_undergraduate</a:t>
            </a:r>
          </a:p>
        </p:txBody>
      </p:sp>
      <p:pic>
        <p:nvPicPr>
          <p:cNvPr id="10" name="Picture 9">
            <a:extLst>
              <a:ext uri="{FF2B5EF4-FFF2-40B4-BE49-F238E27FC236}">
                <a16:creationId xmlns:a16="http://schemas.microsoft.com/office/drawing/2014/main" id="{70E100F4-F859-48A7-A553-847378296473}"/>
              </a:ext>
            </a:extLst>
          </p:cNvPr>
          <p:cNvPicPr>
            <a:picLocks noChangeAspect="1"/>
          </p:cNvPicPr>
          <p:nvPr/>
        </p:nvPicPr>
        <p:blipFill>
          <a:blip r:embed="rId2"/>
          <a:stretch>
            <a:fillRect/>
          </a:stretch>
        </p:blipFill>
        <p:spPr>
          <a:xfrm>
            <a:off x="1111624" y="1791693"/>
            <a:ext cx="9968752" cy="4223289"/>
          </a:xfrm>
          <a:prstGeom prst="rect">
            <a:avLst/>
          </a:prstGeom>
        </p:spPr>
      </p:pic>
    </p:spTree>
    <p:extLst>
      <p:ext uri="{BB962C8B-B14F-4D97-AF65-F5344CB8AC3E}">
        <p14:creationId xmlns:p14="http://schemas.microsoft.com/office/powerpoint/2010/main" val="865262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EE93D0-E211-4F9F-AA61-3F6AB954E018}"/>
              </a:ext>
            </a:extLst>
          </p:cNvPr>
          <p:cNvPicPr>
            <a:picLocks noChangeAspect="1"/>
          </p:cNvPicPr>
          <p:nvPr/>
        </p:nvPicPr>
        <p:blipFill>
          <a:blip r:embed="rId2"/>
          <a:stretch>
            <a:fillRect/>
          </a:stretch>
        </p:blipFill>
        <p:spPr>
          <a:xfrm>
            <a:off x="1963271" y="0"/>
            <a:ext cx="7502020" cy="6295028"/>
          </a:xfrm>
          <a:prstGeom prst="rect">
            <a:avLst/>
          </a:prstGeom>
        </p:spPr>
      </p:pic>
    </p:spTree>
    <p:extLst>
      <p:ext uri="{BB962C8B-B14F-4D97-AF65-F5344CB8AC3E}">
        <p14:creationId xmlns:p14="http://schemas.microsoft.com/office/powerpoint/2010/main" val="1768163937"/>
      </p:ext>
    </p:extLst>
  </p:cSld>
  <p:clrMapOvr>
    <a:masterClrMapping/>
  </p:clrMapOvr>
</p:sld>
</file>

<file path=ppt/theme/theme1.xml><?xml version="1.0" encoding="utf-8"?>
<a:theme xmlns:a="http://schemas.openxmlformats.org/drawingml/2006/main" name="CST 2014">
  <a:themeElements>
    <a:clrScheme name="JSP Personal">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Phoenix Contac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solidFill>
        </a:ln>
      </a:spPr>
      <a:bodyPr rtlCol="0" anchor="ctr"/>
      <a:lstStyle>
        <a:defPPr algn="ctr">
          <a:defRPr/>
        </a:defPPr>
      </a:lstStyle>
    </a:spDef>
    <a:lnDef>
      <a:spPr bwMode="auto">
        <a:solidFill>
          <a:schemeClr val="accent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Masterversion 13 - 29.05.2008 1">
        <a:dk1>
          <a:srgbClr val="000000"/>
        </a:dk1>
        <a:lt1>
          <a:srgbClr val="FFFFFF"/>
        </a:lt1>
        <a:dk2>
          <a:srgbClr val="000000"/>
        </a:dk2>
        <a:lt2>
          <a:srgbClr val="97AFBD"/>
        </a:lt2>
        <a:accent1>
          <a:srgbClr val="D8E1E6"/>
        </a:accent1>
        <a:accent2>
          <a:srgbClr val="6C8DA2"/>
        </a:accent2>
        <a:accent3>
          <a:srgbClr val="FFFFFF"/>
        </a:accent3>
        <a:accent4>
          <a:srgbClr val="000000"/>
        </a:accent4>
        <a:accent5>
          <a:srgbClr val="E9EEF0"/>
        </a:accent5>
        <a:accent6>
          <a:srgbClr val="617F92"/>
        </a:accent6>
        <a:hlink>
          <a:srgbClr val="99CC00"/>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16D368F6-D05B-4CAB-8792-5B161031AD06}" vid="{C19A411C-F60F-48B4-ADBD-A9F28D5C0E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Personal PowerPoint 16x9</Template>
  <TotalTime>122</TotalTime>
  <Words>260</Words>
  <Application>Microsoft Office PowerPoint</Application>
  <PresentationFormat>Widescreen</PresentationFormat>
  <Paragraphs>36</Paragraphs>
  <Slides>16</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Alt One MT</vt:lpstr>
      <vt:lpstr>Wingdings</vt:lpstr>
      <vt:lpstr>CST 2014</vt:lpstr>
      <vt:lpstr>PowerPoint Presentation</vt:lpstr>
      <vt:lpstr>PowerPoint Presentation</vt:lpstr>
      <vt:lpstr>PowerPoint Presentation</vt:lpstr>
      <vt:lpstr>Team</vt:lpstr>
      <vt:lpstr>One Drive</vt:lpstr>
      <vt:lpstr>PowerPoint Presentation</vt:lpstr>
      <vt:lpstr>PowerPoint Presentation</vt:lpstr>
      <vt:lpstr>PowerPoint Presentation</vt:lpstr>
      <vt:lpstr>PowerPoint Presentation</vt:lpstr>
      <vt:lpstr>PowerPoint Presentation</vt:lpstr>
      <vt:lpstr>Git Repo Structure</vt:lpstr>
      <vt:lpstr>PowerPoint Presentation</vt:lpstr>
      <vt:lpstr>Our Data</vt:lpstr>
      <vt:lpstr>Potential Statistics</vt:lpstr>
      <vt:lpstr>“… when an online service is free, you’re not the customer. You’re the product.”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S. Pinegar</dc:creator>
  <cp:lastModifiedBy>Jeffrey S. Pinegar</cp:lastModifiedBy>
  <cp:revision>9</cp:revision>
  <dcterms:created xsi:type="dcterms:W3CDTF">2022-11-05T17:44:57Z</dcterms:created>
  <dcterms:modified xsi:type="dcterms:W3CDTF">2022-11-07T19:19:19Z</dcterms:modified>
</cp:coreProperties>
</file>