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8"/>
  </p:notesMasterIdLst>
  <p:sldIdLst>
    <p:sldId id="259" r:id="rId2"/>
    <p:sldId id="260" r:id="rId3"/>
    <p:sldId id="267" r:id="rId4"/>
    <p:sldId id="270" r:id="rId5"/>
    <p:sldId id="273" r:id="rId6"/>
    <p:sldId id="271" r:id="rId7"/>
    <p:sldId id="263" r:id="rId8"/>
    <p:sldId id="265" r:id="rId9"/>
    <p:sldId id="266" r:id="rId10"/>
    <p:sldId id="264" r:id="rId11"/>
    <p:sldId id="269" r:id="rId12"/>
    <p:sldId id="268" r:id="rId13"/>
    <p:sldId id="272" r:id="rId14"/>
    <p:sldId id="274" r:id="rId15"/>
    <p:sldId id="261"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15</a:t>
            </a:fld>
            <a:endParaRPr lang="en-US"/>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a:t>Click icon to add picture</a:t>
            </a:r>
            <a:endParaRPr lang="en-US"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1: Undergrad Tuition</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1drv.ms/u/s!AFvKhos6FFV7gsFc?e=fDHrU7"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1drv.ms/u/s!AFvKhos6FFV7gsFc?e=fDHrU7" TargetMode="External"/><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a:p>
        </p:txBody>
      </p:sp>
      <p:sp>
        <p:nvSpPr>
          <p:cNvPr id="9" name="Picture Placeholder 8"/>
          <p:cNvSpPr>
            <a:spLocks noGrp="1"/>
          </p:cNvSpPr>
          <p:nvPr>
            <p:ph type="pic" sz="quarter" idx="12"/>
          </p:nvPr>
        </p:nvSpPr>
        <p:spPr/>
      </p:sp>
    </p:spTree>
    <p:extLst>
      <p:ext uri="{BB962C8B-B14F-4D97-AF65-F5344CB8AC3E}">
        <p14:creationId xmlns:p14="http://schemas.microsoft.com/office/powerpoint/2010/main" val="423532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4E1A5-FBE8-400E-9062-CE26E54CD788}"/>
              </a:ext>
            </a:extLst>
          </p:cNvPr>
          <p:cNvPicPr>
            <a:picLocks noChangeAspect="1"/>
          </p:cNvPicPr>
          <p:nvPr/>
        </p:nvPicPr>
        <p:blipFill>
          <a:blip r:embed="rId2"/>
          <a:stretch>
            <a:fillRect/>
          </a:stretch>
        </p:blipFill>
        <p:spPr>
          <a:xfrm>
            <a:off x="914399" y="226568"/>
            <a:ext cx="9910713" cy="5528009"/>
          </a:xfrm>
          <a:prstGeom prst="rect">
            <a:avLst/>
          </a:prstGeom>
        </p:spPr>
      </p:pic>
    </p:spTree>
    <p:extLst>
      <p:ext uri="{BB962C8B-B14F-4D97-AF65-F5344CB8AC3E}">
        <p14:creationId xmlns:p14="http://schemas.microsoft.com/office/powerpoint/2010/main" val="421107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752A-34D6-41D7-AE5A-2F36997FB136}"/>
              </a:ext>
            </a:extLst>
          </p:cNvPr>
          <p:cNvSpPr>
            <a:spLocks noGrp="1"/>
          </p:cNvSpPr>
          <p:nvPr>
            <p:ph type="title"/>
          </p:nvPr>
        </p:nvSpPr>
        <p:spPr/>
        <p:txBody>
          <a:bodyPr/>
          <a:lstStyle/>
          <a:p>
            <a:r>
              <a:rPr lang="en-US" dirty="0"/>
              <a:t>Git Repo Structure</a:t>
            </a:r>
          </a:p>
        </p:txBody>
      </p:sp>
      <p:pic>
        <p:nvPicPr>
          <p:cNvPr id="8" name="Picture 7">
            <a:extLst>
              <a:ext uri="{FF2B5EF4-FFF2-40B4-BE49-F238E27FC236}">
                <a16:creationId xmlns:a16="http://schemas.microsoft.com/office/drawing/2014/main" id="{C27A042E-79BB-4078-929E-3A0D37F56164}"/>
              </a:ext>
            </a:extLst>
          </p:cNvPr>
          <p:cNvPicPr>
            <a:picLocks noChangeAspect="1"/>
          </p:cNvPicPr>
          <p:nvPr/>
        </p:nvPicPr>
        <p:blipFill>
          <a:blip r:embed="rId2"/>
          <a:stretch>
            <a:fillRect/>
          </a:stretch>
        </p:blipFill>
        <p:spPr>
          <a:xfrm>
            <a:off x="878795" y="1357845"/>
            <a:ext cx="10076190" cy="2238095"/>
          </a:xfrm>
          <a:prstGeom prst="rect">
            <a:avLst/>
          </a:prstGeom>
          <a:noFill/>
          <a:ln>
            <a:solidFill>
              <a:schemeClr val="accent6"/>
            </a:solidFill>
          </a:ln>
        </p:spPr>
      </p:pic>
      <p:pic>
        <p:nvPicPr>
          <p:cNvPr id="10" name="Picture 9">
            <a:extLst>
              <a:ext uri="{FF2B5EF4-FFF2-40B4-BE49-F238E27FC236}">
                <a16:creationId xmlns:a16="http://schemas.microsoft.com/office/drawing/2014/main" id="{54BEB54D-145F-4A4F-8AD5-8B81336B7950}"/>
              </a:ext>
            </a:extLst>
          </p:cNvPr>
          <p:cNvPicPr>
            <a:picLocks noChangeAspect="1"/>
          </p:cNvPicPr>
          <p:nvPr/>
        </p:nvPicPr>
        <p:blipFill>
          <a:blip r:embed="rId3"/>
          <a:stretch>
            <a:fillRect/>
          </a:stretch>
        </p:blipFill>
        <p:spPr>
          <a:xfrm>
            <a:off x="878795" y="3926981"/>
            <a:ext cx="7322525" cy="1085300"/>
          </a:xfrm>
          <a:prstGeom prst="rect">
            <a:avLst/>
          </a:prstGeom>
          <a:noFill/>
          <a:ln>
            <a:solidFill>
              <a:schemeClr val="accent6"/>
            </a:solidFill>
          </a:ln>
        </p:spPr>
      </p:pic>
      <p:pic>
        <p:nvPicPr>
          <p:cNvPr id="12" name="Picture 11">
            <a:extLst>
              <a:ext uri="{FF2B5EF4-FFF2-40B4-BE49-F238E27FC236}">
                <a16:creationId xmlns:a16="http://schemas.microsoft.com/office/drawing/2014/main" id="{D2550DB9-121E-44A9-A7AD-30A85ADD986D}"/>
              </a:ext>
            </a:extLst>
          </p:cNvPr>
          <p:cNvPicPr>
            <a:picLocks noChangeAspect="1"/>
          </p:cNvPicPr>
          <p:nvPr/>
        </p:nvPicPr>
        <p:blipFill>
          <a:blip r:embed="rId4"/>
          <a:stretch>
            <a:fillRect/>
          </a:stretch>
        </p:blipFill>
        <p:spPr>
          <a:xfrm>
            <a:off x="8533388" y="3926981"/>
            <a:ext cx="2666667" cy="1771429"/>
          </a:xfrm>
          <a:prstGeom prst="rect">
            <a:avLst/>
          </a:prstGeom>
        </p:spPr>
      </p:pic>
    </p:spTree>
    <p:extLst>
      <p:ext uri="{BB962C8B-B14F-4D97-AF65-F5344CB8AC3E}">
        <p14:creationId xmlns:p14="http://schemas.microsoft.com/office/powerpoint/2010/main" val="76404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E6E47-BCC3-49DE-8172-13468A3DED5B}"/>
              </a:ext>
            </a:extLst>
          </p:cNvPr>
          <p:cNvSpPr>
            <a:spLocks noGrp="1"/>
          </p:cNvSpPr>
          <p:nvPr>
            <p:ph idx="1"/>
          </p:nvPr>
        </p:nvSpPr>
        <p:spPr/>
        <p:txBody>
          <a:bodyPr/>
          <a:lstStyle/>
          <a:p>
            <a:r>
              <a:rPr lang="en-US" dirty="0"/>
              <a:t>USA map with schools on the map</a:t>
            </a:r>
          </a:p>
          <a:p>
            <a:pPr lvl="1"/>
            <a:r>
              <a:rPr lang="en-US" dirty="0"/>
              <a:t>Color coded by Quartile</a:t>
            </a:r>
          </a:p>
          <a:p>
            <a:pPr lvl="1"/>
            <a:r>
              <a:rPr lang="en-US" dirty="0"/>
              <a:t>Quartile 1 is further color-coded by cost bins</a:t>
            </a:r>
          </a:p>
          <a:p>
            <a:r>
              <a:rPr lang="en-US" dirty="0"/>
              <a:t>Histogram of college tuition</a:t>
            </a:r>
          </a:p>
          <a:p>
            <a:r>
              <a:rPr lang="en-US" dirty="0"/>
              <a:t>Box plot of college tuition</a:t>
            </a:r>
          </a:p>
          <a:p>
            <a:endParaRPr lang="en-US" dirty="0"/>
          </a:p>
        </p:txBody>
      </p:sp>
      <p:sp>
        <p:nvSpPr>
          <p:cNvPr id="3" name="Title 2">
            <a:extLst>
              <a:ext uri="{FF2B5EF4-FFF2-40B4-BE49-F238E27FC236}">
                <a16:creationId xmlns:a16="http://schemas.microsoft.com/office/drawing/2014/main" id="{5CC16D2A-5756-4AB7-B5BC-54FAEE8709AD}"/>
              </a:ext>
            </a:extLst>
          </p:cNvPr>
          <p:cNvSpPr>
            <a:spLocks noGrp="1"/>
          </p:cNvSpPr>
          <p:nvPr>
            <p:ph type="title"/>
          </p:nvPr>
        </p:nvSpPr>
        <p:spPr/>
        <p:txBody>
          <a:bodyPr/>
          <a:lstStyle/>
          <a:p>
            <a:r>
              <a:rPr lang="en-US" dirty="0"/>
              <a:t>Potential figures</a:t>
            </a:r>
          </a:p>
        </p:txBody>
      </p:sp>
    </p:spTree>
    <p:extLst>
      <p:ext uri="{BB962C8B-B14F-4D97-AF65-F5344CB8AC3E}">
        <p14:creationId xmlns:p14="http://schemas.microsoft.com/office/powerpoint/2010/main" val="100797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r>
              <a:rPr lang="en-US" dirty="0"/>
              <a:t>Comparison of Q1 to Q2, Q3, and Q4</a:t>
            </a:r>
          </a:p>
          <a:p>
            <a:pPr lvl="1"/>
            <a:r>
              <a:rPr lang="en-US" dirty="0"/>
              <a:t>Box plots of:</a:t>
            </a:r>
          </a:p>
          <a:p>
            <a:pPr lvl="2"/>
            <a:r>
              <a:rPr lang="en-US" dirty="0"/>
              <a:t>Student body Size</a:t>
            </a:r>
          </a:p>
          <a:p>
            <a:pPr lvl="2"/>
            <a:r>
              <a:rPr lang="en-US" dirty="0"/>
              <a:t>Admission Rate</a:t>
            </a:r>
          </a:p>
          <a:p>
            <a:pPr lvl="2"/>
            <a:r>
              <a:rPr lang="en-US" dirty="0"/>
              <a:t>Standardized </a:t>
            </a:r>
            <a:r>
              <a:rPr lang="en-US"/>
              <a:t>Test Score</a:t>
            </a:r>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a:t>“… when an online service is free, you’re not the customer. You’re the product.”</a:t>
            </a:r>
            <a:endParaRPr lang="en-US" dirty="0"/>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Rectangle 9"/>
          <p:cNvSpPr/>
          <p:nvPr/>
        </p:nvSpPr>
        <p:spPr>
          <a:xfrm>
            <a:off x="5029200" y="2908300"/>
            <a:ext cx="2374900" cy="1701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1" name="Rectangle 10"/>
          <p:cNvSpPr/>
          <p:nvPr/>
        </p:nvSpPr>
        <p:spPr>
          <a:xfrm>
            <a:off x="7620000" y="2908300"/>
            <a:ext cx="2374900" cy="1701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7620000" y="4889500"/>
            <a:ext cx="2374900" cy="1701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7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Git Setup</a:t>
            </a:r>
          </a:p>
        </p:txBody>
      </p:sp>
      <p:pic>
        <p:nvPicPr>
          <p:cNvPr id="4" name="Picture 3">
            <a:extLst>
              <a:ext uri="{FF2B5EF4-FFF2-40B4-BE49-F238E27FC236}">
                <a16:creationId xmlns:a16="http://schemas.microsoft.com/office/drawing/2014/main" id="{2DC60EAC-A609-4CA6-8DD7-F0BB8A0B1165}"/>
              </a:ext>
            </a:extLst>
          </p:cNvPr>
          <p:cNvPicPr>
            <a:picLocks noChangeAspect="1"/>
          </p:cNvPicPr>
          <p:nvPr/>
        </p:nvPicPr>
        <p:blipFill>
          <a:blip r:embed="rId2"/>
          <a:stretch>
            <a:fillRect/>
          </a:stretch>
        </p:blipFill>
        <p:spPr>
          <a:xfrm>
            <a:off x="5866095" y="1117076"/>
            <a:ext cx="4623847" cy="4623847"/>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451975056"/>
              </p:ext>
            </p:extLst>
          </p:nvPr>
        </p:nvGraphicFramePr>
        <p:xfrm>
          <a:off x="527051" y="1574800"/>
          <a:ext cx="10747407" cy="3562810"/>
        </p:xfrm>
        <a:graphic>
          <a:graphicData uri="http://schemas.openxmlformats.org/drawingml/2006/table">
            <a:tbl>
              <a:tblPr firstRow="1" bandRow="1">
                <a:tableStyleId>{5C22544A-7EE6-4342-B048-85BDC9FD1C3A}</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Charles Ballou</a:t>
                      </a:r>
                    </a:p>
                  </a:txBody>
                  <a:tcPr anchor="ctr"/>
                </a:tc>
                <a:tc>
                  <a:txBody>
                    <a:bodyPr/>
                    <a:lstStyle/>
                    <a:p>
                      <a:r>
                        <a:rPr lang="en-US" sz="2400" dirty="0"/>
                        <a:t>Charlesballou@icloud.com</a:t>
                      </a:r>
                    </a:p>
                  </a:txBody>
                  <a:tcPr anchor="ctr"/>
                </a:tc>
                <a:tc>
                  <a:txBody>
                    <a:bodyPr/>
                    <a:lstStyle/>
                    <a:p>
                      <a:pPr algn="ct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Elizabeth Ho</a:t>
                      </a:r>
                    </a:p>
                  </a:txBody>
                  <a:tcPr anchor="ctr"/>
                </a:tc>
                <a:tc>
                  <a:txBody>
                    <a:bodyPr/>
                    <a:lstStyle/>
                    <a:p>
                      <a:r>
                        <a:rPr lang="en-US" sz="2400" dirty="0"/>
                        <a:t>hoelizabeth09@gmail.com</a:t>
                      </a:r>
                    </a:p>
                  </a:txBody>
                  <a:tcPr anchor="ctr"/>
                </a:tc>
                <a:tc>
                  <a:txBody>
                    <a:bodyPr/>
                    <a:lstStyle/>
                    <a:p>
                      <a:pPr algn="ctr"/>
                      <a:endParaRPr lang="en-US" sz="2400" dirty="0"/>
                    </a:p>
                  </a:txBody>
                  <a:tcPr anchor="ctr"/>
                </a:tc>
                <a:extLst>
                  <a:ext uri="{0D108BD9-81ED-4DB2-BD59-A6C34878D82A}">
                    <a16:rowId xmlns:a16="http://schemas.microsoft.com/office/drawing/2014/main" val="4009337728"/>
                  </a:ext>
                </a:extLst>
              </a:tr>
              <a:tr h="712562">
                <a:tc>
                  <a:txBody>
                    <a:bodyPr/>
                    <a:lstStyle/>
                    <a:p>
                      <a:r>
                        <a:rPr lang="en-US" sz="2400" dirty="0"/>
                        <a:t>Cara </a:t>
                      </a:r>
                      <a:r>
                        <a:rPr lang="en-US" sz="2400" dirty="0" err="1"/>
                        <a:t>Monastra</a:t>
                      </a:r>
                      <a:endParaRPr lang="en-US" sz="2400" dirty="0"/>
                    </a:p>
                  </a:txBody>
                  <a:tcPr anchor="ctr"/>
                </a:tc>
                <a:tc>
                  <a:txBody>
                    <a:bodyPr/>
                    <a:lstStyle/>
                    <a:p>
                      <a:r>
                        <a:rPr lang="en-US" sz="2400" dirty="0"/>
                        <a:t>cara.monastra@gmail.com</a:t>
                      </a:r>
                    </a:p>
                  </a:txBody>
                  <a:tcPr anchor="ctr"/>
                </a:tc>
                <a:tc>
                  <a:txBody>
                    <a:bodyPr/>
                    <a:lstStyle/>
                    <a:p>
                      <a:pPr algn="ctr"/>
                      <a:endParaRPr lang="en-US" sz="2400" dirty="0"/>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
        <p:nvSpPr>
          <p:cNvPr id="2" name="TextBox 1">
            <a:extLst>
              <a:ext uri="{FF2B5EF4-FFF2-40B4-BE49-F238E27FC236}">
                <a16:creationId xmlns:a16="http://schemas.microsoft.com/office/drawing/2014/main" id="{77017AFB-224F-4ECD-83EF-E39C510C29D2}"/>
              </a:ext>
            </a:extLst>
          </p:cNvPr>
          <p:cNvSpPr txBox="1"/>
          <p:nvPr/>
        </p:nvSpPr>
        <p:spPr>
          <a:xfrm>
            <a:off x="2214281" y="5719482"/>
            <a:ext cx="3236784" cy="646331"/>
          </a:xfrm>
          <a:prstGeom prst="rect">
            <a:avLst/>
          </a:prstGeom>
          <a:noFill/>
        </p:spPr>
        <p:txBody>
          <a:bodyPr wrap="none" rtlCol="0">
            <a:spAutoFit/>
          </a:bodyPr>
          <a:lstStyle/>
          <a:p>
            <a:r>
              <a:rPr lang="en-US" sz="3600" dirty="0">
                <a:hlinkClick r:id="rId2"/>
              </a:rPr>
              <a:t>One Drive Link</a:t>
            </a:r>
            <a:endParaRPr lang="en-US" sz="3600" dirty="0"/>
          </a:p>
        </p:txBody>
      </p:sp>
    </p:spTree>
    <p:extLst>
      <p:ext uri="{BB962C8B-B14F-4D97-AF65-F5344CB8AC3E}">
        <p14:creationId xmlns:p14="http://schemas.microsoft.com/office/powerpoint/2010/main" val="383036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B151-9838-492D-8F50-0DCD01538E32}"/>
              </a:ext>
            </a:extLst>
          </p:cNvPr>
          <p:cNvSpPr>
            <a:spLocks noGrp="1"/>
          </p:cNvSpPr>
          <p:nvPr>
            <p:ph type="title"/>
          </p:nvPr>
        </p:nvSpPr>
        <p:spPr/>
        <p:txBody>
          <a:bodyPr/>
          <a:lstStyle/>
          <a:p>
            <a:r>
              <a:rPr lang="en-US" dirty="0"/>
              <a:t>One Drive</a:t>
            </a:r>
          </a:p>
        </p:txBody>
      </p:sp>
      <p:pic>
        <p:nvPicPr>
          <p:cNvPr id="4" name="Picture 3">
            <a:extLst>
              <a:ext uri="{FF2B5EF4-FFF2-40B4-BE49-F238E27FC236}">
                <a16:creationId xmlns:a16="http://schemas.microsoft.com/office/drawing/2014/main" id="{7914790F-4349-42C9-A1E7-AEEF0E7722E6}"/>
              </a:ext>
            </a:extLst>
          </p:cNvPr>
          <p:cNvPicPr>
            <a:picLocks noChangeAspect="1"/>
          </p:cNvPicPr>
          <p:nvPr/>
        </p:nvPicPr>
        <p:blipFill>
          <a:blip r:embed="rId2"/>
          <a:stretch>
            <a:fillRect/>
          </a:stretch>
        </p:blipFill>
        <p:spPr>
          <a:xfrm>
            <a:off x="486476" y="1924238"/>
            <a:ext cx="11219047" cy="3009524"/>
          </a:xfrm>
          <a:prstGeom prst="rect">
            <a:avLst/>
          </a:prstGeom>
        </p:spPr>
      </p:pic>
      <p:sp>
        <p:nvSpPr>
          <p:cNvPr id="5" name="TextBox 4">
            <a:extLst>
              <a:ext uri="{FF2B5EF4-FFF2-40B4-BE49-F238E27FC236}">
                <a16:creationId xmlns:a16="http://schemas.microsoft.com/office/drawing/2014/main" id="{FF8E55BC-D07D-4297-9E2D-7BE3B8A54320}"/>
              </a:ext>
            </a:extLst>
          </p:cNvPr>
          <p:cNvSpPr txBox="1"/>
          <p:nvPr/>
        </p:nvSpPr>
        <p:spPr>
          <a:xfrm>
            <a:off x="486476" y="1375940"/>
            <a:ext cx="5406160" cy="369332"/>
          </a:xfrm>
          <a:prstGeom prst="rect">
            <a:avLst/>
          </a:prstGeom>
          <a:noFill/>
        </p:spPr>
        <p:txBody>
          <a:bodyPr wrap="none" rtlCol="0">
            <a:spAutoFit/>
          </a:bodyPr>
          <a:lstStyle/>
          <a:p>
            <a:r>
              <a:rPr lang="en-US" dirty="0">
                <a:hlinkClick r:id="rId3"/>
              </a:rPr>
              <a:t>https://1drv.ms/u/s!AFvKhos6FFV7gsFc?e=fDHrU7</a:t>
            </a:r>
            <a:endParaRPr lang="en-US" dirty="0"/>
          </a:p>
        </p:txBody>
      </p:sp>
    </p:spTree>
    <p:extLst>
      <p:ext uri="{BB962C8B-B14F-4D97-AF65-F5344CB8AC3E}">
        <p14:creationId xmlns:p14="http://schemas.microsoft.com/office/powerpoint/2010/main" val="288830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53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6E8106-A882-419B-8CEA-8096B479E69F}"/>
              </a:ext>
            </a:extLst>
          </p:cNvPr>
          <p:cNvPicPr>
            <a:picLocks noChangeAspect="1"/>
          </p:cNvPicPr>
          <p:nvPr/>
        </p:nvPicPr>
        <p:blipFill>
          <a:blip r:embed="rId2"/>
          <a:stretch>
            <a:fillRect/>
          </a:stretch>
        </p:blipFill>
        <p:spPr>
          <a:xfrm>
            <a:off x="1960775" y="328878"/>
            <a:ext cx="7389158" cy="5994002"/>
          </a:xfrm>
          <a:prstGeom prst="rect">
            <a:avLst/>
          </a:prstGeom>
        </p:spPr>
      </p:pic>
    </p:spTree>
    <p:extLst>
      <p:ext uri="{BB962C8B-B14F-4D97-AF65-F5344CB8AC3E}">
        <p14:creationId xmlns:p14="http://schemas.microsoft.com/office/powerpoint/2010/main" val="361139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900C8-E0FB-4264-8467-3E97642CCB71}"/>
              </a:ext>
            </a:extLst>
          </p:cNvPr>
          <p:cNvSpPr txBox="1"/>
          <p:nvPr/>
        </p:nvSpPr>
        <p:spPr>
          <a:xfrm>
            <a:off x="1586753" y="654424"/>
            <a:ext cx="9558001" cy="584775"/>
          </a:xfrm>
          <a:prstGeom prst="rect">
            <a:avLst/>
          </a:prstGeom>
          <a:noFill/>
        </p:spPr>
        <p:txBody>
          <a:bodyPr wrap="none" rtlCol="0">
            <a:spAutoFit/>
          </a:bodyPr>
          <a:lstStyle/>
          <a:p>
            <a:r>
              <a:rPr lang="en-US" sz="3200" dirty="0"/>
              <a:t>https://github.com/JeffPinegar/Proj1_undergraduate</a:t>
            </a:r>
          </a:p>
        </p:txBody>
      </p:sp>
      <p:pic>
        <p:nvPicPr>
          <p:cNvPr id="10" name="Picture 9">
            <a:extLst>
              <a:ext uri="{FF2B5EF4-FFF2-40B4-BE49-F238E27FC236}">
                <a16:creationId xmlns:a16="http://schemas.microsoft.com/office/drawing/2014/main" id="{70E100F4-F859-48A7-A553-847378296473}"/>
              </a:ext>
            </a:extLst>
          </p:cNvPr>
          <p:cNvPicPr>
            <a:picLocks noChangeAspect="1"/>
          </p:cNvPicPr>
          <p:nvPr/>
        </p:nvPicPr>
        <p:blipFill>
          <a:blip r:embed="rId2"/>
          <a:stretch>
            <a:fillRect/>
          </a:stretch>
        </p:blipFill>
        <p:spPr>
          <a:xfrm>
            <a:off x="1111624" y="1791693"/>
            <a:ext cx="9968752" cy="4223289"/>
          </a:xfrm>
          <a:prstGeom prst="rect">
            <a:avLst/>
          </a:prstGeom>
        </p:spPr>
      </p:pic>
    </p:spTree>
    <p:extLst>
      <p:ext uri="{BB962C8B-B14F-4D97-AF65-F5344CB8AC3E}">
        <p14:creationId xmlns:p14="http://schemas.microsoft.com/office/powerpoint/2010/main" val="86526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EE93D0-E211-4F9F-AA61-3F6AB954E018}"/>
              </a:ext>
            </a:extLst>
          </p:cNvPr>
          <p:cNvPicPr>
            <a:picLocks noChangeAspect="1"/>
          </p:cNvPicPr>
          <p:nvPr/>
        </p:nvPicPr>
        <p:blipFill>
          <a:blip r:embed="rId2"/>
          <a:stretch>
            <a:fillRect/>
          </a:stretch>
        </p:blipFill>
        <p:spPr>
          <a:xfrm>
            <a:off x="1963271" y="0"/>
            <a:ext cx="7502020" cy="6295028"/>
          </a:xfrm>
          <a:prstGeom prst="rect">
            <a:avLst/>
          </a:prstGeom>
        </p:spPr>
      </p:pic>
    </p:spTree>
    <p:extLst>
      <p:ext uri="{BB962C8B-B14F-4D97-AF65-F5344CB8AC3E}">
        <p14:creationId xmlns:p14="http://schemas.microsoft.com/office/powerpoint/2010/main" val="1768163937"/>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116</TotalTime>
  <Words>297</Words>
  <Application>Microsoft Office PowerPoint</Application>
  <PresentationFormat>Widescreen</PresentationFormat>
  <Paragraphs>41</Paragraphs>
  <Slides>16</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CST 2014</vt:lpstr>
      <vt:lpstr>PowerPoint Presentation</vt:lpstr>
      <vt:lpstr>PowerPoint Presentation</vt:lpstr>
      <vt:lpstr>PowerPoint Presentation</vt:lpstr>
      <vt:lpstr>Team</vt:lpstr>
      <vt:lpstr>One Drive</vt:lpstr>
      <vt:lpstr>PowerPoint Presentation</vt:lpstr>
      <vt:lpstr>PowerPoint Presentation</vt:lpstr>
      <vt:lpstr>PowerPoint Presentation</vt:lpstr>
      <vt:lpstr>PowerPoint Presentation</vt:lpstr>
      <vt:lpstr>PowerPoint Presentation</vt:lpstr>
      <vt:lpstr>Git Repo Structure</vt:lpstr>
      <vt:lpstr>PowerPoint Presentation</vt:lpstr>
      <vt:lpstr>Potential figures</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7</cp:revision>
  <dcterms:created xsi:type="dcterms:W3CDTF">2022-11-05T17:44:57Z</dcterms:created>
  <dcterms:modified xsi:type="dcterms:W3CDTF">2022-11-05T20:19:15Z</dcterms:modified>
</cp:coreProperties>
</file>