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FFBC6F7-D1FD-4B28-8E5A-3718D34BEBF8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Excellent challange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5220000" y="324000"/>
            <a:ext cx="2880000" cy="9000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App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220000" y="4500000"/>
            <a:ext cx="2880000" cy="9000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DataReaderManagement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80000" y="2340000"/>
            <a:ext cx="2880000" cy="9000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Interface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800" spc="-1" strike="noStrike">
                <a:latin typeface="Arial"/>
              </a:rPr>
              <a:t>DataProcessing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7020000" y="2340000"/>
            <a:ext cx="2880000" cy="9000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Soccer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800" spc="-1" strike="noStrike">
                <a:latin typeface="Arial"/>
              </a:rPr>
              <a:t>DataProcessing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3600000" y="2340000"/>
            <a:ext cx="2880000" cy="9000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Weather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800" spc="-1" strike="noStrike">
                <a:latin typeface="Arial"/>
              </a:rPr>
              <a:t>DataProcessing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4860000" y="1224000"/>
            <a:ext cx="1080000" cy="1116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7443720" y="1231560"/>
            <a:ext cx="1016280" cy="110844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4860000" y="3240000"/>
            <a:ext cx="1080000" cy="1260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H="1">
            <a:off x="7380000" y="3240000"/>
            <a:ext cx="1080000" cy="1260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V="1">
            <a:off x="7004520" y="3240000"/>
            <a:ext cx="1080000" cy="1260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 flipV="1">
            <a:off x="5220000" y="3240000"/>
            <a:ext cx="1080000" cy="1260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V="1">
            <a:off x="5228280" y="1216440"/>
            <a:ext cx="1080000" cy="1116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 flipH="1" flipV="1">
            <a:off x="7020000" y="1224000"/>
            <a:ext cx="1080000" cy="1116000"/>
          </a:xfrm>
          <a:prstGeom prst="line">
            <a:avLst/>
          </a:prstGeom>
          <a:ln w="0"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360000" y="2592000"/>
            <a:ext cx="2880000" cy="9000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DataReader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140000" y="1260000"/>
            <a:ext cx="2880000" cy="9000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xmlReader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140000" y="3888000"/>
            <a:ext cx="2880000" cy="9000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csvReader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140000" y="2592000"/>
            <a:ext cx="2880000" cy="9000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jsonReader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V="1">
            <a:off x="3240000" y="1800000"/>
            <a:ext cx="90000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3240000" y="3060000"/>
            <a:ext cx="90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240000" y="3060000"/>
            <a:ext cx="90000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7740000" y="2700000"/>
            <a:ext cx="198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latin typeface="Arial"/>
              </a:rPr>
              <a:t>File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LibreOffice/7.1.8.1$Windows_X86_64 LibreOffice_project/e1f30c802c3269a1d052614453f260e49458c82c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2022-06-16T13:55:30Z</dcterms:created>
  <dc:creator/>
  <dc:description/>
  <dc:language>de-DE</dc:language>
  <cp:lastModifiedBy/>
  <dcterms:modified xsi:type="dcterms:W3CDTF">2022-06-16T16:29:01Z</dcterms:modified>
  <cp:revision>2</cp:revision>
  <dc:subject/>
  <dc:title/>
</cp:coreProperties>
</file>