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0" autoAdjust="0"/>
    <p:restoredTop sz="94560" autoAdjust="0"/>
  </p:normalViewPr>
  <p:slideViewPr>
    <p:cSldViewPr>
      <p:cViewPr>
        <p:scale>
          <a:sx n="204" d="100"/>
          <a:sy n="204" d="100"/>
        </p:scale>
        <p:origin x="2576" y="-233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40879501-01B6-89B4-CAF5-0EE41CDACFAC}"/>
              </a:ext>
            </a:extLst>
          </p:cNvPr>
          <p:cNvSpPr/>
          <p:nvPr/>
        </p:nvSpPr>
        <p:spPr>
          <a:xfrm rot="5400000">
            <a:off x="5048378" y="5051678"/>
            <a:ext cx="533400" cy="79324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1A19647-AAFC-427A-A7FC-F59F5356A4B5}"/>
              </a:ext>
            </a:extLst>
          </p:cNvPr>
          <p:cNvCxnSpPr/>
          <p:nvPr/>
        </p:nvCxnSpPr>
        <p:spPr>
          <a:xfrm rot="5400000">
            <a:off x="5367372" y="5448300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008584A-B60B-7B53-EB6E-A5FF1A83AB4D}"/>
              </a:ext>
            </a:extLst>
          </p:cNvPr>
          <p:cNvCxnSpPr/>
          <p:nvPr/>
        </p:nvCxnSpPr>
        <p:spPr>
          <a:xfrm rot="5400000">
            <a:off x="5287859" y="5448300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4D6E34C-D3D9-D170-3DE7-97B6197D60C1}"/>
              </a:ext>
            </a:extLst>
          </p:cNvPr>
          <p:cNvCxnSpPr/>
          <p:nvPr/>
        </p:nvCxnSpPr>
        <p:spPr>
          <a:xfrm rot="5400000">
            <a:off x="5208346" y="5448300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41B2B7E-E7C9-506C-78B1-51C319851211}"/>
              </a:ext>
            </a:extLst>
          </p:cNvPr>
          <p:cNvCxnSpPr/>
          <p:nvPr/>
        </p:nvCxnSpPr>
        <p:spPr>
          <a:xfrm rot="5400000">
            <a:off x="5128833" y="5448300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B6797D-3BEE-8CAC-5A81-429632419D0C}"/>
              </a:ext>
            </a:extLst>
          </p:cNvPr>
          <p:cNvCxnSpPr/>
          <p:nvPr/>
        </p:nvCxnSpPr>
        <p:spPr>
          <a:xfrm rot="5400000">
            <a:off x="5049320" y="5448300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7A1368F-1551-96D3-836D-C3445DF98FB7}"/>
              </a:ext>
            </a:extLst>
          </p:cNvPr>
          <p:cNvCxnSpPr/>
          <p:nvPr/>
        </p:nvCxnSpPr>
        <p:spPr>
          <a:xfrm rot="5400000">
            <a:off x="4969807" y="5448300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508B525-DFF3-1C76-0926-0909505711FB}"/>
              </a:ext>
            </a:extLst>
          </p:cNvPr>
          <p:cNvCxnSpPr/>
          <p:nvPr/>
        </p:nvCxnSpPr>
        <p:spPr>
          <a:xfrm rot="5400000">
            <a:off x="4890294" y="5448300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4CE0AFF-D48C-2985-1240-D8778A9DDAE5}"/>
              </a:ext>
            </a:extLst>
          </p:cNvPr>
          <p:cNvCxnSpPr/>
          <p:nvPr/>
        </p:nvCxnSpPr>
        <p:spPr>
          <a:xfrm rot="5400000">
            <a:off x="4810781" y="5448300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E0C9F2A-A8B9-8D64-E362-7D7B12AB0061}"/>
              </a:ext>
            </a:extLst>
          </p:cNvPr>
          <p:cNvCxnSpPr/>
          <p:nvPr/>
        </p:nvCxnSpPr>
        <p:spPr>
          <a:xfrm rot="5400000">
            <a:off x="4731268" y="5448300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1C9BFAB-08C7-C16C-6D24-0E981DD60AEF}"/>
              </a:ext>
            </a:extLst>
          </p:cNvPr>
          <p:cNvCxnSpPr>
            <a:cxnSpLocks/>
          </p:cNvCxnSpPr>
          <p:nvPr/>
        </p:nvCxnSpPr>
        <p:spPr>
          <a:xfrm flipH="1">
            <a:off x="4918455" y="5562600"/>
            <a:ext cx="793245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CCE5AB4-7C6B-B536-DE23-A0E37F069A69}"/>
              </a:ext>
            </a:extLst>
          </p:cNvPr>
          <p:cNvCxnSpPr>
            <a:cxnSpLocks/>
          </p:cNvCxnSpPr>
          <p:nvPr/>
        </p:nvCxnSpPr>
        <p:spPr>
          <a:xfrm flipH="1">
            <a:off x="4918455" y="5257800"/>
            <a:ext cx="793245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C431C36-C7C5-F2D4-D6A2-6E6563C0AADD}"/>
              </a:ext>
            </a:extLst>
          </p:cNvPr>
          <p:cNvCxnSpPr>
            <a:cxnSpLocks/>
          </p:cNvCxnSpPr>
          <p:nvPr/>
        </p:nvCxnSpPr>
        <p:spPr>
          <a:xfrm flipH="1">
            <a:off x="4918455" y="5638800"/>
            <a:ext cx="793245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94C612E-DC8B-7CF0-533C-EFD6925E5712}"/>
              </a:ext>
            </a:extLst>
          </p:cNvPr>
          <p:cNvCxnSpPr>
            <a:cxnSpLocks/>
          </p:cNvCxnSpPr>
          <p:nvPr/>
        </p:nvCxnSpPr>
        <p:spPr>
          <a:xfrm flipH="1">
            <a:off x="4926572" y="5481578"/>
            <a:ext cx="785128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975505E-431B-B4F0-C41A-36873D6CC80B}"/>
              </a:ext>
            </a:extLst>
          </p:cNvPr>
          <p:cNvCxnSpPr>
            <a:cxnSpLocks/>
          </p:cNvCxnSpPr>
          <p:nvPr/>
        </p:nvCxnSpPr>
        <p:spPr>
          <a:xfrm flipH="1">
            <a:off x="4926572" y="5405526"/>
            <a:ext cx="789095" cy="438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9C845C0-43DC-CC03-B466-3F46305D8244}"/>
              </a:ext>
            </a:extLst>
          </p:cNvPr>
          <p:cNvCxnSpPr>
            <a:cxnSpLocks/>
          </p:cNvCxnSpPr>
          <p:nvPr/>
        </p:nvCxnSpPr>
        <p:spPr>
          <a:xfrm flipH="1">
            <a:off x="4926572" y="5333853"/>
            <a:ext cx="785128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CDEBE5A-9B93-2CA7-93A0-7A080ADA63D4}"/>
              </a:ext>
            </a:extLst>
          </p:cNvPr>
          <p:cNvGrpSpPr/>
          <p:nvPr/>
        </p:nvGrpSpPr>
        <p:grpSpPr>
          <a:xfrm>
            <a:off x="3077567" y="5715000"/>
            <a:ext cx="1040458" cy="533400"/>
            <a:chOff x="164578" y="76347"/>
            <a:chExt cx="1040458" cy="5334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FF26FC6-EBD9-6FDF-43C1-13228E65A0DB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444C9EF-88D7-1DA0-1FEB-84715CD58AF8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8DB214-42F9-41D9-B45B-5FF18DC838E2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B289300-8304-54C7-BBEF-3DD7E3669334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8044A41-0104-CDD0-2DD8-85740EE0784D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5AA7E23-C337-B29F-F649-AC78239FEA2E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6465605-484B-E6F9-A8B8-2F879C904CE2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2E5D7E5-8D28-BF1A-77E8-C48DAF49CD43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F795824-4151-7B23-95F6-51934957CA44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CF9D22C-EBE3-9321-4EE4-F310942574F7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48B3859-FB5F-C367-EB49-97A10354EDD9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CA3F7B5-0FE9-7977-D21F-0114F23599D3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B53CC7D-9724-6D33-CD9A-1F692AFF2DCA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95D17F-5595-943D-1D07-E63667865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3DCACF9-E01C-21F5-6DA1-3E7D157C2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34EEBE0-43B5-5243-DEF1-4223E7A859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983C7C8-D07F-590F-58CB-555091406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E69D81E-F3AD-CFCD-AEEC-135F38D5C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59438B4-7583-EB31-7B7D-2F7D12BEE7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F215399-10D6-2DC4-DE02-B420923D5513}"/>
              </a:ext>
            </a:extLst>
          </p:cNvPr>
          <p:cNvGrpSpPr/>
          <p:nvPr/>
        </p:nvGrpSpPr>
        <p:grpSpPr>
          <a:xfrm>
            <a:off x="1209676" y="5689711"/>
            <a:ext cx="1040458" cy="533400"/>
            <a:chOff x="164578" y="76347"/>
            <a:chExt cx="1040458" cy="5334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5AF3232-233E-D712-494B-D11369041FA9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122BEC-D4F8-0C78-601B-A9BDF6FFC302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1372E7-798B-9387-A782-3761B4AA6F50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11604DA-87A6-A584-34C3-DF8260CC8772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E45DEF9-4C45-6E68-1C23-6CA3B721D890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0682635-CAFF-341B-47A4-1534C56ACBFD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628F7E2-11F8-9D44-0418-41AFC980B095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2B74639-754E-0563-B27B-B1C3B64A24E5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6538C14-60AD-DBEE-82DC-61A3BB99F1FD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796DE63-5085-EA1A-C1A1-3435B79419DF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3881CEC-9060-7D91-FC44-F5ECEE743B59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F47A90-BE74-A194-0950-0D5504A40050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97F5074-FBC3-908E-B0A1-4EABAF30B83F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87C220-3D3B-29DE-43CE-6B90A2DC3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96FEF-5EFF-7527-785D-D8FEF2F5C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A652842-E377-A3E6-3EA8-D761AF0E6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7190EF7-CA42-6061-C9D7-6EB197BE4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2834508-E7E9-41A8-FFCD-2068756CB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C8548C3-5122-D16F-EBC1-C900AD871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50" name="Group 25649">
            <a:extLst>
              <a:ext uri="{FF2B5EF4-FFF2-40B4-BE49-F238E27FC236}">
                <a16:creationId xmlns:a16="http://schemas.microsoft.com/office/drawing/2014/main" id="{429D57C4-903E-A2A4-236B-25EA520CCDE9}"/>
              </a:ext>
            </a:extLst>
          </p:cNvPr>
          <p:cNvGrpSpPr/>
          <p:nvPr/>
        </p:nvGrpSpPr>
        <p:grpSpPr>
          <a:xfrm>
            <a:off x="4525367" y="4267200"/>
            <a:ext cx="325438" cy="1233488"/>
            <a:chOff x="838200" y="239263"/>
            <a:chExt cx="325438" cy="1233488"/>
          </a:xfrm>
        </p:grpSpPr>
        <p:sp>
          <p:nvSpPr>
            <p:cNvPr id="25651" name="AutoShape 673">
              <a:extLst>
                <a:ext uri="{FF2B5EF4-FFF2-40B4-BE49-F238E27FC236}">
                  <a16:creationId xmlns:a16="http://schemas.microsoft.com/office/drawing/2014/main" id="{7E057DB2-6421-BE23-B975-2389658E0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2" name="AutoShape 673">
              <a:extLst>
                <a:ext uri="{FF2B5EF4-FFF2-40B4-BE49-F238E27FC236}">
                  <a16:creationId xmlns:a16="http://schemas.microsoft.com/office/drawing/2014/main" id="{7DA7CB46-133C-2673-CACE-617BD5E96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283">
            <a:extLst>
              <a:ext uri="{FF2B5EF4-FFF2-40B4-BE49-F238E27FC236}">
                <a16:creationId xmlns:a16="http://schemas.microsoft.com/office/drawing/2014/main" id="{5826EA7E-1FB6-36FD-959E-C7F92917F98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14360" y="4014884"/>
            <a:ext cx="287338" cy="787400"/>
            <a:chOff x="2208" y="240"/>
            <a:chExt cx="181" cy="496"/>
          </a:xfrm>
        </p:grpSpPr>
        <p:sp>
          <p:nvSpPr>
            <p:cNvPr id="38" name="Line 284">
              <a:extLst>
                <a:ext uri="{FF2B5EF4-FFF2-40B4-BE49-F238E27FC236}">
                  <a16:creationId xmlns:a16="http://schemas.microsoft.com/office/drawing/2014/main" id="{12EF8DB5-26EF-C2B3-5B7F-04C798757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85">
              <a:extLst>
                <a:ext uri="{FF2B5EF4-FFF2-40B4-BE49-F238E27FC236}">
                  <a16:creationId xmlns:a16="http://schemas.microsoft.com/office/drawing/2014/main" id="{A62E9C8F-6CFC-EA51-6434-AD4D8E6BC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86">
              <a:extLst>
                <a:ext uri="{FF2B5EF4-FFF2-40B4-BE49-F238E27FC236}">
                  <a16:creationId xmlns:a16="http://schemas.microsoft.com/office/drawing/2014/main" id="{AE96B51F-7D0F-DBA0-ED32-63536EC24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87">
              <a:extLst>
                <a:ext uri="{FF2B5EF4-FFF2-40B4-BE49-F238E27FC236}">
                  <a16:creationId xmlns:a16="http://schemas.microsoft.com/office/drawing/2014/main" id="{D4C9C920-ACFC-363C-0354-D1EE3E01CA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44662"/>
              </p:ext>
            </p:extLst>
          </p:nvPr>
        </p:nvGraphicFramePr>
        <p:xfrm>
          <a:off x="177801" y="165099"/>
          <a:ext cx="6997700" cy="237439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they become visible from within the shooting areas A and B.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209675" y="917602"/>
            <a:ext cx="2034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2, 3 or 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3D944F-40FD-7CC5-4BD8-96B55D2935BF}"/>
              </a:ext>
            </a:extLst>
          </p:cNvPr>
          <p:cNvGrpSpPr/>
          <p:nvPr/>
        </p:nvGrpSpPr>
        <p:grpSpPr>
          <a:xfrm>
            <a:off x="2246172" y="3878773"/>
            <a:ext cx="129739" cy="1805562"/>
            <a:chOff x="2990148" y="1442981"/>
            <a:chExt cx="129739" cy="18055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DFC680-0B07-39D1-BD98-50A66C2331C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E69D209-B8D9-4A99-DC91-4DB640C3EC64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DB7E94-1419-0DA6-E841-26C0EDCBC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948429D-8926-9810-EA84-8C4936D19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658C2E-D085-171D-6D02-D9D8D6DEA5FF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ine 30">
              <a:extLst>
                <a:ext uri="{FF2B5EF4-FFF2-40B4-BE49-F238E27FC236}">
                  <a16:creationId xmlns:a16="http://schemas.microsoft.com/office/drawing/2014/main" id="{A5E4308A-1E3F-7CBC-AA5D-F0043D346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0">
              <a:extLst>
                <a:ext uri="{FF2B5EF4-FFF2-40B4-BE49-F238E27FC236}">
                  <a16:creationId xmlns:a16="http://schemas.microsoft.com/office/drawing/2014/main" id="{582C1AA8-5474-C4D1-EDCA-42DCE053D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9A0617-D7CE-7923-44A4-FAE62E3A2AD5}"/>
              </a:ext>
            </a:extLst>
          </p:cNvPr>
          <p:cNvGrpSpPr/>
          <p:nvPr/>
        </p:nvGrpSpPr>
        <p:grpSpPr>
          <a:xfrm>
            <a:off x="2223691" y="4770958"/>
            <a:ext cx="129739" cy="1805562"/>
            <a:chOff x="2990148" y="1442981"/>
            <a:chExt cx="129739" cy="180556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6A7901-4038-DB6B-1570-50F5A9A3B30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31CE91-AFF0-A924-3F84-B237E77B0422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D1BBBB-874B-198E-E0FF-ADE78D6EB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578D05-AD00-5442-9F29-4BE04537F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ED180B5-089C-37B2-EF09-C9210A35C55B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34584A9D-82E0-3FC2-992F-4ADB8D324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>
              <a:extLst>
                <a:ext uri="{FF2B5EF4-FFF2-40B4-BE49-F238E27FC236}">
                  <a16:creationId xmlns:a16="http://schemas.microsoft.com/office/drawing/2014/main" id="{FCB48B10-B649-26F3-B5B1-E1F1A0B6F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EF73CE-240F-5264-8C76-17FC43E8D6C0}"/>
              </a:ext>
            </a:extLst>
          </p:cNvPr>
          <p:cNvGrpSpPr/>
          <p:nvPr/>
        </p:nvGrpSpPr>
        <p:grpSpPr>
          <a:xfrm>
            <a:off x="3094077" y="3899965"/>
            <a:ext cx="129739" cy="1805562"/>
            <a:chOff x="2990148" y="1442981"/>
            <a:chExt cx="129739" cy="180556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8FE99D-CD4F-D2EE-4AF8-E07D846B3726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3B55E3-6090-61ED-64B0-E702E515D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6C0EFE4-C80F-8E15-868A-53E224862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9F9987-7631-A0D6-3B04-5FF9A0A4D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1FAFCA-8A6C-67EB-180F-B08FEA8C1633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AB8F7FD9-B65A-E733-7323-9A9EF292A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0064525A-5EE4-169F-F364-0D4137163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5A80CB-016F-CEFD-B23B-3E8F2061F77C}"/>
              </a:ext>
            </a:extLst>
          </p:cNvPr>
          <p:cNvGrpSpPr/>
          <p:nvPr/>
        </p:nvGrpSpPr>
        <p:grpSpPr>
          <a:xfrm>
            <a:off x="3071596" y="4792150"/>
            <a:ext cx="129739" cy="1805562"/>
            <a:chOff x="2990148" y="1442981"/>
            <a:chExt cx="129739" cy="180556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DEA6D4F-5D20-685B-1DE4-B98060D9974C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AA88B0-8A44-9C02-7BF5-D57FF2789D5D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6AF3EC-0E28-D80B-942F-F26EC6C5C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BA1767-EB78-BF2F-F23E-01A2BA839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06DA4A-FC59-C4B3-7B23-659BA873C313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30B34652-D905-CE94-F2E6-53D1692CC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E2A49541-B0B7-E2AD-CEE8-B45951CD0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278">
            <a:extLst>
              <a:ext uri="{FF2B5EF4-FFF2-40B4-BE49-F238E27FC236}">
                <a16:creationId xmlns:a16="http://schemas.microsoft.com/office/drawing/2014/main" id="{5643FD3C-AC71-D8C0-4591-26577F6FD38F}"/>
              </a:ext>
            </a:extLst>
          </p:cNvPr>
          <p:cNvGrpSpPr>
            <a:grpSpLocks/>
          </p:cNvGrpSpPr>
          <p:nvPr/>
        </p:nvGrpSpPr>
        <p:grpSpPr bwMode="auto">
          <a:xfrm>
            <a:off x="2443516" y="3997081"/>
            <a:ext cx="287338" cy="787400"/>
            <a:chOff x="2208" y="240"/>
            <a:chExt cx="181" cy="496"/>
          </a:xfrm>
        </p:grpSpPr>
        <p:sp>
          <p:nvSpPr>
            <p:cNvPr id="43" name="Line 279">
              <a:extLst>
                <a:ext uri="{FF2B5EF4-FFF2-40B4-BE49-F238E27FC236}">
                  <a16:creationId xmlns:a16="http://schemas.microsoft.com/office/drawing/2014/main" id="{F2D0619B-8956-9F11-68E0-93BB801CF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80">
              <a:extLst>
                <a:ext uri="{FF2B5EF4-FFF2-40B4-BE49-F238E27FC236}">
                  <a16:creationId xmlns:a16="http://schemas.microsoft.com/office/drawing/2014/main" id="{1D671004-8AC5-40BC-F2D0-5D5B6818F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281">
              <a:extLst>
                <a:ext uri="{FF2B5EF4-FFF2-40B4-BE49-F238E27FC236}">
                  <a16:creationId xmlns:a16="http://schemas.microsoft.com/office/drawing/2014/main" id="{61093AAE-EE78-1F65-8CB6-E693D0F54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82">
              <a:extLst>
                <a:ext uri="{FF2B5EF4-FFF2-40B4-BE49-F238E27FC236}">
                  <a16:creationId xmlns:a16="http://schemas.microsoft.com/office/drawing/2014/main" id="{EB1F68E8-2326-6F25-1040-EEE619FFED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33">
            <a:extLst>
              <a:ext uri="{FF2B5EF4-FFF2-40B4-BE49-F238E27FC236}">
                <a16:creationId xmlns:a16="http://schemas.microsoft.com/office/drawing/2014/main" id="{2C65B100-351A-424D-0C95-9353C124C0F0}"/>
              </a:ext>
            </a:extLst>
          </p:cNvPr>
          <p:cNvGrpSpPr>
            <a:grpSpLocks/>
          </p:cNvGrpSpPr>
          <p:nvPr/>
        </p:nvGrpSpPr>
        <p:grpSpPr bwMode="auto">
          <a:xfrm>
            <a:off x="2086054" y="5908941"/>
            <a:ext cx="290513" cy="787400"/>
            <a:chOff x="2244" y="2118"/>
            <a:chExt cx="181" cy="499"/>
          </a:xfrm>
        </p:grpSpPr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214B1F21-DF23-8BA1-AA3C-117678422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F50A684F-F9B1-7DF8-08C7-73E5C087A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5DF45D82-B907-D065-DC90-78BF41577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Line 34">
            <a:extLst>
              <a:ext uri="{FF2B5EF4-FFF2-40B4-BE49-F238E27FC236}">
                <a16:creationId xmlns:a16="http://schemas.microsoft.com/office/drawing/2014/main" id="{E2B5CE3A-59F6-5190-4B22-AC43347CB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984" y="6327053"/>
            <a:ext cx="0" cy="40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5">
            <a:extLst>
              <a:ext uri="{FF2B5EF4-FFF2-40B4-BE49-F238E27FC236}">
                <a16:creationId xmlns:a16="http://schemas.microsoft.com/office/drawing/2014/main" id="{124E8881-B05E-9987-755D-1816E5A2F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237" y="6327053"/>
            <a:ext cx="0" cy="40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36">
            <a:extLst>
              <a:ext uri="{FF2B5EF4-FFF2-40B4-BE49-F238E27FC236}">
                <a16:creationId xmlns:a16="http://schemas.microsoft.com/office/drawing/2014/main" id="{CF9AFD17-FC70-80A7-5B06-FE24A05EED8D}"/>
              </a:ext>
            </a:extLst>
          </p:cNvPr>
          <p:cNvSpPr>
            <a:spLocks/>
          </p:cNvSpPr>
          <p:nvPr/>
        </p:nvSpPr>
        <p:spPr bwMode="auto">
          <a:xfrm>
            <a:off x="2993749" y="5940454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5E768D2-3F27-7D39-AA06-926AE4B8354D}"/>
              </a:ext>
            </a:extLst>
          </p:cNvPr>
          <p:cNvGrpSpPr/>
          <p:nvPr/>
        </p:nvGrpSpPr>
        <p:grpSpPr>
          <a:xfrm>
            <a:off x="1906289" y="3489649"/>
            <a:ext cx="198438" cy="1055008"/>
            <a:chOff x="1066800" y="3276603"/>
            <a:chExt cx="198438" cy="1055008"/>
          </a:xfrm>
        </p:grpSpPr>
        <p:grpSp>
          <p:nvGrpSpPr>
            <p:cNvPr id="56" name="Group 492">
              <a:extLst>
                <a:ext uri="{FF2B5EF4-FFF2-40B4-BE49-F238E27FC236}">
                  <a16:creationId xmlns:a16="http://schemas.microsoft.com/office/drawing/2014/main" id="{C6D5A71D-21A2-8697-7DC0-37201A3746D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66800" y="3276603"/>
              <a:ext cx="195263" cy="561976"/>
              <a:chOff x="1598" y="2410"/>
              <a:chExt cx="125" cy="354"/>
            </a:xfrm>
          </p:grpSpPr>
          <p:sp>
            <p:nvSpPr>
              <p:cNvPr id="62" name="Freeform 493">
                <a:extLst>
                  <a:ext uri="{FF2B5EF4-FFF2-40B4-BE49-F238E27FC236}">
                    <a16:creationId xmlns:a16="http://schemas.microsoft.com/office/drawing/2014/main" id="{38D2C2DE-196C-A039-952C-68105C730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494">
                <a:extLst>
                  <a:ext uri="{FF2B5EF4-FFF2-40B4-BE49-F238E27FC236}">
                    <a16:creationId xmlns:a16="http://schemas.microsoft.com/office/drawing/2014/main" id="{04FFE83F-84B1-30D4-1E27-5F7B23898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" y="2554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" name="Group 495">
              <a:extLst>
                <a:ext uri="{FF2B5EF4-FFF2-40B4-BE49-F238E27FC236}">
                  <a16:creationId xmlns:a16="http://schemas.microsoft.com/office/drawing/2014/main" id="{B6DF8B5E-0EF9-0E28-B03D-60E0B52AD7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66800" y="3556911"/>
              <a:ext cx="198438" cy="774700"/>
              <a:chOff x="1425" y="2304"/>
              <a:chExt cx="173" cy="560"/>
            </a:xfrm>
          </p:grpSpPr>
          <p:sp>
            <p:nvSpPr>
              <p:cNvPr id="59" name="Line 496">
                <a:extLst>
                  <a:ext uri="{FF2B5EF4-FFF2-40B4-BE49-F238E27FC236}">
                    <a16:creationId xmlns:a16="http://schemas.microsoft.com/office/drawing/2014/main" id="{6C20F92B-0F23-BF55-F977-14DD602D6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497">
                <a:extLst>
                  <a:ext uri="{FF2B5EF4-FFF2-40B4-BE49-F238E27FC236}">
                    <a16:creationId xmlns:a16="http://schemas.microsoft.com/office/drawing/2014/main" id="{A7A03630-CD78-102D-D5F3-1659B9127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498">
                <a:extLst>
                  <a:ext uri="{FF2B5EF4-FFF2-40B4-BE49-F238E27FC236}">
                    <a16:creationId xmlns:a16="http://schemas.microsoft.com/office/drawing/2014/main" id="{5CF26376-4B17-A202-45B6-50301D73F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230C348E-58DD-D484-3D8F-A6C2FF7E8232}"/>
                </a:ext>
              </a:extLst>
            </p:cNvPr>
            <p:cNvSpPr/>
            <p:nvPr/>
          </p:nvSpPr>
          <p:spPr>
            <a:xfrm>
              <a:off x="1066800" y="3505200"/>
              <a:ext cx="197104" cy="217424"/>
            </a:xfrm>
            <a:custGeom>
              <a:avLst/>
              <a:gdLst>
                <a:gd name="connsiteX0" fmla="*/ 0 w 191008"/>
                <a:gd name="connsiteY0" fmla="*/ 0 h 207264"/>
                <a:gd name="connsiteX1" fmla="*/ 0 w 191008"/>
                <a:gd name="connsiteY1" fmla="*/ 0 h 207264"/>
                <a:gd name="connsiteX2" fmla="*/ 32512 w 191008"/>
                <a:gd name="connsiteY2" fmla="*/ 12192 h 207264"/>
                <a:gd name="connsiteX3" fmla="*/ 44704 w 191008"/>
                <a:gd name="connsiteY3" fmla="*/ 16256 h 207264"/>
                <a:gd name="connsiteX4" fmla="*/ 69088 w 191008"/>
                <a:gd name="connsiteY4" fmla="*/ 20320 h 207264"/>
                <a:gd name="connsiteX5" fmla="*/ 93472 w 191008"/>
                <a:gd name="connsiteY5" fmla="*/ 28448 h 207264"/>
                <a:gd name="connsiteX6" fmla="*/ 113792 w 191008"/>
                <a:gd name="connsiteY6" fmla="*/ 32512 h 207264"/>
                <a:gd name="connsiteX7" fmla="*/ 138176 w 191008"/>
                <a:gd name="connsiteY7" fmla="*/ 40640 h 207264"/>
                <a:gd name="connsiteX8" fmla="*/ 150368 w 191008"/>
                <a:gd name="connsiteY8" fmla="*/ 44704 h 207264"/>
                <a:gd name="connsiteX9" fmla="*/ 178816 w 191008"/>
                <a:gd name="connsiteY9" fmla="*/ 56896 h 207264"/>
                <a:gd name="connsiteX10" fmla="*/ 191008 w 191008"/>
                <a:gd name="connsiteY10" fmla="*/ 56896 h 207264"/>
                <a:gd name="connsiteX11" fmla="*/ 191008 w 191008"/>
                <a:gd name="connsiteY11" fmla="*/ 56896 h 207264"/>
                <a:gd name="connsiteX12" fmla="*/ 186944 w 191008"/>
                <a:gd name="connsiteY12" fmla="*/ 207264 h 207264"/>
                <a:gd name="connsiteX13" fmla="*/ 0 w 191008"/>
                <a:gd name="connsiteY13" fmla="*/ 158496 h 207264"/>
                <a:gd name="connsiteX14" fmla="*/ 0 w 191008"/>
                <a:gd name="connsiteY14" fmla="*/ 0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1008" h="207264">
                  <a:moveTo>
                    <a:pt x="0" y="0"/>
                  </a:moveTo>
                  <a:lnTo>
                    <a:pt x="0" y="0"/>
                  </a:lnTo>
                  <a:lnTo>
                    <a:pt x="32512" y="12192"/>
                  </a:lnTo>
                  <a:cubicBezTo>
                    <a:pt x="36538" y="13656"/>
                    <a:pt x="40522" y="15327"/>
                    <a:pt x="44704" y="16256"/>
                  </a:cubicBezTo>
                  <a:cubicBezTo>
                    <a:pt x="52748" y="18044"/>
                    <a:pt x="61094" y="18321"/>
                    <a:pt x="69088" y="20320"/>
                  </a:cubicBezTo>
                  <a:cubicBezTo>
                    <a:pt x="77400" y="22398"/>
                    <a:pt x="85071" y="26768"/>
                    <a:pt x="93472" y="28448"/>
                  </a:cubicBezTo>
                  <a:cubicBezTo>
                    <a:pt x="100245" y="29803"/>
                    <a:pt x="107128" y="30695"/>
                    <a:pt x="113792" y="32512"/>
                  </a:cubicBezTo>
                  <a:cubicBezTo>
                    <a:pt x="122058" y="34766"/>
                    <a:pt x="130048" y="37931"/>
                    <a:pt x="138176" y="40640"/>
                  </a:cubicBezTo>
                  <a:cubicBezTo>
                    <a:pt x="142240" y="41995"/>
                    <a:pt x="146536" y="42788"/>
                    <a:pt x="150368" y="44704"/>
                  </a:cubicBezTo>
                  <a:cubicBezTo>
                    <a:pt x="157771" y="48405"/>
                    <a:pt x="169846" y="55401"/>
                    <a:pt x="178816" y="56896"/>
                  </a:cubicBezTo>
                  <a:cubicBezTo>
                    <a:pt x="182825" y="57564"/>
                    <a:pt x="186944" y="56896"/>
                    <a:pt x="191008" y="56896"/>
                  </a:cubicBezTo>
                  <a:lnTo>
                    <a:pt x="191008" y="56896"/>
                  </a:lnTo>
                  <a:lnTo>
                    <a:pt x="186944" y="207264"/>
                  </a:lnTo>
                  <a:lnTo>
                    <a:pt x="0" y="158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07" name="Group 25606">
            <a:extLst>
              <a:ext uri="{FF2B5EF4-FFF2-40B4-BE49-F238E27FC236}">
                <a16:creationId xmlns:a16="http://schemas.microsoft.com/office/drawing/2014/main" id="{E92FD9D0-F90E-B8C5-4EF7-1DB246A5E085}"/>
              </a:ext>
            </a:extLst>
          </p:cNvPr>
          <p:cNvGrpSpPr/>
          <p:nvPr/>
        </p:nvGrpSpPr>
        <p:grpSpPr>
          <a:xfrm>
            <a:off x="1005128" y="2601160"/>
            <a:ext cx="584504" cy="1037259"/>
            <a:chOff x="3643444" y="7140471"/>
            <a:chExt cx="584504" cy="1037259"/>
          </a:xfrm>
        </p:grpSpPr>
        <p:sp>
          <p:nvSpPr>
            <p:cNvPr id="25608" name="Freeform 32">
              <a:extLst>
                <a:ext uri="{FF2B5EF4-FFF2-40B4-BE49-F238E27FC236}">
                  <a16:creationId xmlns:a16="http://schemas.microsoft.com/office/drawing/2014/main" id="{23C22C8F-CC46-DE4F-F1B0-33D7E68819E2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20754" y="73794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Freeform 32">
              <a:extLst>
                <a:ext uri="{FF2B5EF4-FFF2-40B4-BE49-F238E27FC236}">
                  <a16:creationId xmlns:a16="http://schemas.microsoft.com/office/drawing/2014/main" id="{BEAD59BA-A2B0-BA01-E90F-6B529E98056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3444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34">
              <a:extLst>
                <a:ext uri="{FF2B5EF4-FFF2-40B4-BE49-F238E27FC236}">
                  <a16:creationId xmlns:a16="http://schemas.microsoft.com/office/drawing/2014/main" id="{CE5C5876-AD98-2F5B-E535-0D7F4D49A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9529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35">
              <a:extLst>
                <a:ext uri="{FF2B5EF4-FFF2-40B4-BE49-F238E27FC236}">
                  <a16:creationId xmlns:a16="http://schemas.microsoft.com/office/drawing/2014/main" id="{E200CC86-4A6F-AB9E-59DC-063AF37E9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782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Freeform 36">
              <a:extLst>
                <a:ext uri="{FF2B5EF4-FFF2-40B4-BE49-F238E27FC236}">
                  <a16:creationId xmlns:a16="http://schemas.microsoft.com/office/drawing/2014/main" id="{D785B4C5-9C07-A3C8-2349-2AE2C652197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8294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3" name="Group 356">
            <a:extLst>
              <a:ext uri="{FF2B5EF4-FFF2-40B4-BE49-F238E27FC236}">
                <a16:creationId xmlns:a16="http://schemas.microsoft.com/office/drawing/2014/main" id="{5B1477D7-BCD2-323D-96A7-66B9F255ED93}"/>
              </a:ext>
            </a:extLst>
          </p:cNvPr>
          <p:cNvGrpSpPr>
            <a:grpSpLocks/>
          </p:cNvGrpSpPr>
          <p:nvPr/>
        </p:nvGrpSpPr>
        <p:grpSpPr bwMode="auto">
          <a:xfrm>
            <a:off x="3275216" y="3953648"/>
            <a:ext cx="223838" cy="862012"/>
            <a:chOff x="1296" y="773"/>
            <a:chExt cx="141" cy="543"/>
          </a:xfrm>
        </p:grpSpPr>
        <p:sp>
          <p:nvSpPr>
            <p:cNvPr id="25614" name="Line 357">
              <a:extLst>
                <a:ext uri="{FF2B5EF4-FFF2-40B4-BE49-F238E27FC236}">
                  <a16:creationId xmlns:a16="http://schemas.microsoft.com/office/drawing/2014/main" id="{008B2954-1860-9BA0-D9C1-C2F86C0D2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358">
              <a:extLst>
                <a:ext uri="{FF2B5EF4-FFF2-40B4-BE49-F238E27FC236}">
                  <a16:creationId xmlns:a16="http://schemas.microsoft.com/office/drawing/2014/main" id="{AFE48B84-CD2A-158C-8B95-8B88D45DB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16" name="Group 359">
              <a:extLst>
                <a:ext uri="{FF2B5EF4-FFF2-40B4-BE49-F238E27FC236}">
                  <a16:creationId xmlns:a16="http://schemas.microsoft.com/office/drawing/2014/main" id="{20378EFE-8919-11EF-7E7C-2653DC042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5617" name="Freeform 360">
                <a:extLst>
                  <a:ext uri="{FF2B5EF4-FFF2-40B4-BE49-F238E27FC236}">
                    <a16:creationId xmlns:a16="http://schemas.microsoft.com/office/drawing/2014/main" id="{3D7FB29D-9712-8657-A853-BA0FC433C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Freeform 361">
                <a:extLst>
                  <a:ext uri="{FF2B5EF4-FFF2-40B4-BE49-F238E27FC236}">
                    <a16:creationId xmlns:a16="http://schemas.microsoft.com/office/drawing/2014/main" id="{AAEC1FB3-A580-53B1-06DB-3BF39B7BB9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19" name="Group 25618">
            <a:extLst>
              <a:ext uri="{FF2B5EF4-FFF2-40B4-BE49-F238E27FC236}">
                <a16:creationId xmlns:a16="http://schemas.microsoft.com/office/drawing/2014/main" id="{AEC09E33-341B-3B4C-F13F-F462F922D837}"/>
              </a:ext>
            </a:extLst>
          </p:cNvPr>
          <p:cNvGrpSpPr/>
          <p:nvPr/>
        </p:nvGrpSpPr>
        <p:grpSpPr>
          <a:xfrm>
            <a:off x="3602021" y="3464746"/>
            <a:ext cx="208394" cy="1030313"/>
            <a:chOff x="5301502" y="7797094"/>
            <a:chExt cx="208394" cy="1030313"/>
          </a:xfrm>
        </p:grpSpPr>
        <p:sp>
          <p:nvSpPr>
            <p:cNvPr id="25620" name="Freeform 196">
              <a:extLst>
                <a:ext uri="{FF2B5EF4-FFF2-40B4-BE49-F238E27FC236}">
                  <a16:creationId xmlns:a16="http://schemas.microsoft.com/office/drawing/2014/main" id="{108C4E27-44DB-351D-C782-B7AF0994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089" y="7797094"/>
              <a:ext cx="195263" cy="519113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199">
              <a:extLst>
                <a:ext uri="{FF2B5EF4-FFF2-40B4-BE49-F238E27FC236}">
                  <a16:creationId xmlns:a16="http://schemas.microsoft.com/office/drawing/2014/main" id="{022D8A35-4FFA-4AF9-0D55-667103F55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4898" y="8474642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200">
              <a:extLst>
                <a:ext uri="{FF2B5EF4-FFF2-40B4-BE49-F238E27FC236}">
                  <a16:creationId xmlns:a16="http://schemas.microsoft.com/office/drawing/2014/main" id="{E9D2BDFF-EA1E-D77E-C905-DE787DAA3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8422935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Freeform 201">
              <a:extLst>
                <a:ext uri="{FF2B5EF4-FFF2-40B4-BE49-F238E27FC236}">
                  <a16:creationId xmlns:a16="http://schemas.microsoft.com/office/drawing/2014/main" id="{00615F86-0779-A03F-3CAE-F686C18F7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502" y="8052708"/>
              <a:ext cx="198438" cy="518772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197">
              <a:extLst>
                <a:ext uri="{FF2B5EF4-FFF2-40B4-BE49-F238E27FC236}">
                  <a16:creationId xmlns:a16="http://schemas.microsoft.com/office/drawing/2014/main" id="{978D1BB8-E92E-AF7C-0CEF-08B3DED9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6188" y="8000997"/>
              <a:ext cx="203708" cy="263533"/>
            </a:xfrm>
            <a:custGeom>
              <a:avLst/>
              <a:gdLst>
                <a:gd name="T0" fmla="*/ 0 w 122"/>
                <a:gd name="T1" fmla="*/ 40 h 210"/>
                <a:gd name="T2" fmla="*/ 0 w 122"/>
                <a:gd name="T3" fmla="*/ 166 h 210"/>
                <a:gd name="T4" fmla="*/ 28 w 122"/>
                <a:gd name="T5" fmla="*/ 210 h 210"/>
                <a:gd name="T6" fmla="*/ 104 w 122"/>
                <a:gd name="T7" fmla="*/ 186 h 210"/>
                <a:gd name="T8" fmla="*/ 122 w 122"/>
                <a:gd name="T9" fmla="*/ 134 h 210"/>
                <a:gd name="T10" fmla="*/ 120 w 122"/>
                <a:gd name="T11" fmla="*/ 0 h 210"/>
                <a:gd name="T12" fmla="*/ 0 w 122"/>
                <a:gd name="T13" fmla="*/ 40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2"/>
                <a:gd name="T22" fmla="*/ 0 h 210"/>
                <a:gd name="T23" fmla="*/ 122 w 122"/>
                <a:gd name="T24" fmla="*/ 210 h 210"/>
                <a:gd name="connsiteX0" fmla="*/ 0 w 10000"/>
                <a:gd name="connsiteY0" fmla="*/ 1905 h 10000"/>
                <a:gd name="connsiteX1" fmla="*/ 0 w 10000"/>
                <a:gd name="connsiteY1" fmla="*/ 7905 h 10000"/>
                <a:gd name="connsiteX2" fmla="*/ 2295 w 10000"/>
                <a:gd name="connsiteY2" fmla="*/ 10000 h 10000"/>
                <a:gd name="connsiteX3" fmla="*/ 6000 w 10000"/>
                <a:gd name="connsiteY3" fmla="*/ 7151 h 10000"/>
                <a:gd name="connsiteX4" fmla="*/ 10000 w 10000"/>
                <a:gd name="connsiteY4" fmla="*/ 6381 h 10000"/>
                <a:gd name="connsiteX5" fmla="*/ 9836 w 10000"/>
                <a:gd name="connsiteY5" fmla="*/ 0 h 10000"/>
                <a:gd name="connsiteX6" fmla="*/ 0 w 10000"/>
                <a:gd name="connsiteY6" fmla="*/ 1905 h 10000"/>
                <a:gd name="connsiteX0" fmla="*/ 0 w 10000"/>
                <a:gd name="connsiteY0" fmla="*/ 1905 h 7905"/>
                <a:gd name="connsiteX1" fmla="*/ 0 w 10000"/>
                <a:gd name="connsiteY1" fmla="*/ 7905 h 7905"/>
                <a:gd name="connsiteX2" fmla="*/ 5509 w 10000"/>
                <a:gd name="connsiteY2" fmla="*/ 7113 h 7905"/>
                <a:gd name="connsiteX3" fmla="*/ 6000 w 10000"/>
                <a:gd name="connsiteY3" fmla="*/ 7151 h 7905"/>
                <a:gd name="connsiteX4" fmla="*/ 10000 w 10000"/>
                <a:gd name="connsiteY4" fmla="*/ 6381 h 7905"/>
                <a:gd name="connsiteX5" fmla="*/ 9836 w 10000"/>
                <a:gd name="connsiteY5" fmla="*/ 0 h 7905"/>
                <a:gd name="connsiteX6" fmla="*/ 0 w 10000"/>
                <a:gd name="connsiteY6" fmla="*/ 1905 h 7905"/>
                <a:gd name="connsiteX0" fmla="*/ 0 w 10689"/>
                <a:gd name="connsiteY0" fmla="*/ 2410 h 10000"/>
                <a:gd name="connsiteX1" fmla="*/ 0 w 10689"/>
                <a:gd name="connsiteY1" fmla="*/ 10000 h 10000"/>
                <a:gd name="connsiteX2" fmla="*/ 5509 w 10689"/>
                <a:gd name="connsiteY2" fmla="*/ 8998 h 10000"/>
                <a:gd name="connsiteX3" fmla="*/ 6000 w 10689"/>
                <a:gd name="connsiteY3" fmla="*/ 9046 h 10000"/>
                <a:gd name="connsiteX4" fmla="*/ 10689 w 10689"/>
                <a:gd name="connsiteY4" fmla="*/ 7408 h 10000"/>
                <a:gd name="connsiteX5" fmla="*/ 9836 w 10689"/>
                <a:gd name="connsiteY5" fmla="*/ 0 h 10000"/>
                <a:gd name="connsiteX6" fmla="*/ 0 w 10689"/>
                <a:gd name="connsiteY6" fmla="*/ 241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9" h="10000">
                  <a:moveTo>
                    <a:pt x="0" y="2410"/>
                  </a:moveTo>
                  <a:lnTo>
                    <a:pt x="0" y="10000"/>
                  </a:lnTo>
                  <a:lnTo>
                    <a:pt x="5509" y="8998"/>
                  </a:lnTo>
                  <a:lnTo>
                    <a:pt x="6000" y="9046"/>
                  </a:lnTo>
                  <a:lnTo>
                    <a:pt x="10689" y="7408"/>
                  </a:lnTo>
                  <a:cubicBezTo>
                    <a:pt x="10634" y="4717"/>
                    <a:pt x="9891" y="2691"/>
                    <a:pt x="9836" y="0"/>
                  </a:cubicBezTo>
                  <a:lnTo>
                    <a:pt x="0" y="241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5" name="Group 29">
            <a:extLst>
              <a:ext uri="{FF2B5EF4-FFF2-40B4-BE49-F238E27FC236}">
                <a16:creationId xmlns:a16="http://schemas.microsoft.com/office/drawing/2014/main" id="{E45867E3-FD7B-FABE-79B0-A8C642A2714A}"/>
              </a:ext>
            </a:extLst>
          </p:cNvPr>
          <p:cNvGrpSpPr>
            <a:grpSpLocks/>
          </p:cNvGrpSpPr>
          <p:nvPr/>
        </p:nvGrpSpPr>
        <p:grpSpPr bwMode="auto">
          <a:xfrm>
            <a:off x="3956964" y="3489649"/>
            <a:ext cx="287338" cy="790575"/>
            <a:chOff x="528" y="240"/>
            <a:chExt cx="181" cy="498"/>
          </a:xfrm>
        </p:grpSpPr>
        <p:sp>
          <p:nvSpPr>
            <p:cNvPr id="25626" name="Line 30">
              <a:extLst>
                <a:ext uri="{FF2B5EF4-FFF2-40B4-BE49-F238E27FC236}">
                  <a16:creationId xmlns:a16="http://schemas.microsoft.com/office/drawing/2014/main" id="{2F9D4A01-E1B6-767F-EE99-D79E9C1B9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31">
              <a:extLst>
                <a:ext uri="{FF2B5EF4-FFF2-40B4-BE49-F238E27FC236}">
                  <a16:creationId xmlns:a16="http://schemas.microsoft.com/office/drawing/2014/main" id="{5BD05E5F-FBBF-DFA8-948B-44644DDB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Freeform 32">
              <a:extLst>
                <a:ext uri="{FF2B5EF4-FFF2-40B4-BE49-F238E27FC236}">
                  <a16:creationId xmlns:a16="http://schemas.microsoft.com/office/drawing/2014/main" id="{EA2F61B2-26BC-CA99-347E-C24A343D6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30" name="Group 29">
            <a:extLst>
              <a:ext uri="{FF2B5EF4-FFF2-40B4-BE49-F238E27FC236}">
                <a16:creationId xmlns:a16="http://schemas.microsoft.com/office/drawing/2014/main" id="{4493A490-D397-87B4-1821-145C53FA2991}"/>
              </a:ext>
            </a:extLst>
          </p:cNvPr>
          <p:cNvGrpSpPr>
            <a:grpSpLocks/>
          </p:cNvGrpSpPr>
          <p:nvPr/>
        </p:nvGrpSpPr>
        <p:grpSpPr bwMode="auto">
          <a:xfrm>
            <a:off x="4592940" y="3487040"/>
            <a:ext cx="287338" cy="790575"/>
            <a:chOff x="528" y="240"/>
            <a:chExt cx="181" cy="498"/>
          </a:xfrm>
        </p:grpSpPr>
        <p:sp>
          <p:nvSpPr>
            <p:cNvPr id="25631" name="Line 30">
              <a:extLst>
                <a:ext uri="{FF2B5EF4-FFF2-40B4-BE49-F238E27FC236}">
                  <a16:creationId xmlns:a16="http://schemas.microsoft.com/office/drawing/2014/main" id="{A49C1007-71F9-B327-A880-91AF9DFEB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31">
              <a:extLst>
                <a:ext uri="{FF2B5EF4-FFF2-40B4-BE49-F238E27FC236}">
                  <a16:creationId xmlns:a16="http://schemas.microsoft.com/office/drawing/2014/main" id="{4C933B41-D99C-F6C7-A790-AC7CF87C9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Freeform 32">
              <a:extLst>
                <a:ext uri="{FF2B5EF4-FFF2-40B4-BE49-F238E27FC236}">
                  <a16:creationId xmlns:a16="http://schemas.microsoft.com/office/drawing/2014/main" id="{ADF7A816-3A52-D0B5-08A3-1B4D60F86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34" name="Group 25633">
            <a:extLst>
              <a:ext uri="{FF2B5EF4-FFF2-40B4-BE49-F238E27FC236}">
                <a16:creationId xmlns:a16="http://schemas.microsoft.com/office/drawing/2014/main" id="{EFA7BBC6-FB54-CD66-1675-0AC420B54CD9}"/>
              </a:ext>
            </a:extLst>
          </p:cNvPr>
          <p:cNvGrpSpPr/>
          <p:nvPr/>
        </p:nvGrpSpPr>
        <p:grpSpPr>
          <a:xfrm>
            <a:off x="4808910" y="3432680"/>
            <a:ext cx="129739" cy="1805562"/>
            <a:chOff x="2990148" y="1442981"/>
            <a:chExt cx="129739" cy="1805562"/>
          </a:xfrm>
        </p:grpSpPr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C05B1C23-5292-3263-043B-406233BF418C}"/>
                </a:ext>
              </a:extLst>
            </p:cNvPr>
            <p:cNvCxnSpPr>
              <a:cxnSpLocks/>
              <a:endCxn id="25641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475658E3-370F-FF3A-F94A-15E10EF0CEE1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D0F57ADF-C22E-F427-707C-E3FE81FC5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6D533E02-A746-82DE-E9CA-3B38AA422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5C8D72CA-B744-4954-2E41-3B420B7237FD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40" name="Line 30">
              <a:extLst>
                <a:ext uri="{FF2B5EF4-FFF2-40B4-BE49-F238E27FC236}">
                  <a16:creationId xmlns:a16="http://schemas.microsoft.com/office/drawing/2014/main" id="{71B012C5-4F1F-C430-5ED5-0EADB69CD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Line 30">
              <a:extLst>
                <a:ext uri="{FF2B5EF4-FFF2-40B4-BE49-F238E27FC236}">
                  <a16:creationId xmlns:a16="http://schemas.microsoft.com/office/drawing/2014/main" id="{E6F025D1-8055-6433-08E0-20D71592F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42" name="Group 25641">
            <a:extLst>
              <a:ext uri="{FF2B5EF4-FFF2-40B4-BE49-F238E27FC236}">
                <a16:creationId xmlns:a16="http://schemas.microsoft.com/office/drawing/2014/main" id="{64965EDF-8DDC-6598-EDF4-AC4315A760B6}"/>
              </a:ext>
            </a:extLst>
          </p:cNvPr>
          <p:cNvGrpSpPr/>
          <p:nvPr/>
        </p:nvGrpSpPr>
        <p:grpSpPr>
          <a:xfrm>
            <a:off x="4803247" y="4344095"/>
            <a:ext cx="129739" cy="1805562"/>
            <a:chOff x="2990148" y="1442981"/>
            <a:chExt cx="129739" cy="1805562"/>
          </a:xfrm>
        </p:grpSpPr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DB12706D-60C1-43D2-5115-5A9648D9F979}"/>
                </a:ext>
              </a:extLst>
            </p:cNvPr>
            <p:cNvCxnSpPr>
              <a:cxnSpLocks/>
              <a:endCxn id="25649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D7A29A54-FB59-2FE0-CAC0-BA500F218FD0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BD79D27C-BD42-2EAD-A1BC-4B30D57BA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ABEBCB51-FC38-FDE4-3F12-BEAE4B2D8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40F0B0F9-B99F-FFB8-CC40-B6ECDA73E2D3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48" name="Line 30">
              <a:extLst>
                <a:ext uri="{FF2B5EF4-FFF2-40B4-BE49-F238E27FC236}">
                  <a16:creationId xmlns:a16="http://schemas.microsoft.com/office/drawing/2014/main" id="{7F33CA54-9FA4-154E-AFEF-F89CCBE14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9" name="Line 30">
              <a:extLst>
                <a:ext uri="{FF2B5EF4-FFF2-40B4-BE49-F238E27FC236}">
                  <a16:creationId xmlns:a16="http://schemas.microsoft.com/office/drawing/2014/main" id="{815CCA1C-78B7-59BA-9F64-2F9EF4E1F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53" name="Group 25652">
            <a:extLst>
              <a:ext uri="{FF2B5EF4-FFF2-40B4-BE49-F238E27FC236}">
                <a16:creationId xmlns:a16="http://schemas.microsoft.com/office/drawing/2014/main" id="{0C839394-E59A-4AC1-49BC-1A512C656798}"/>
              </a:ext>
            </a:extLst>
          </p:cNvPr>
          <p:cNvGrpSpPr/>
          <p:nvPr/>
        </p:nvGrpSpPr>
        <p:grpSpPr>
          <a:xfrm>
            <a:off x="4906367" y="5257800"/>
            <a:ext cx="325438" cy="1233488"/>
            <a:chOff x="838200" y="239263"/>
            <a:chExt cx="325438" cy="1233488"/>
          </a:xfrm>
        </p:grpSpPr>
        <p:sp>
          <p:nvSpPr>
            <p:cNvPr id="25654" name="AutoShape 673">
              <a:extLst>
                <a:ext uri="{FF2B5EF4-FFF2-40B4-BE49-F238E27FC236}">
                  <a16:creationId xmlns:a16="http://schemas.microsoft.com/office/drawing/2014/main" id="{FD7BD886-C93F-33F3-03C2-63D34AA3E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5" name="AutoShape 673">
              <a:extLst>
                <a:ext uri="{FF2B5EF4-FFF2-40B4-BE49-F238E27FC236}">
                  <a16:creationId xmlns:a16="http://schemas.microsoft.com/office/drawing/2014/main" id="{85D71ECC-53CD-25A1-C29B-9AC0EEA3D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5" name="Line 35">
            <a:extLst>
              <a:ext uri="{FF2B5EF4-FFF2-40B4-BE49-F238E27FC236}">
                <a16:creationId xmlns:a16="http://schemas.microsoft.com/office/drawing/2014/main" id="{5843F6F9-E8A8-067B-21A6-78AD19829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8098" y="5714307"/>
            <a:ext cx="1" cy="9150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35">
            <a:extLst>
              <a:ext uri="{FF2B5EF4-FFF2-40B4-BE49-F238E27FC236}">
                <a16:creationId xmlns:a16="http://schemas.microsoft.com/office/drawing/2014/main" id="{93B62B26-1213-8154-E7AB-EA56E134F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676" y="5714306"/>
            <a:ext cx="826" cy="9150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" name="Group 314">
            <a:extLst>
              <a:ext uri="{FF2B5EF4-FFF2-40B4-BE49-F238E27FC236}">
                <a16:creationId xmlns:a16="http://schemas.microsoft.com/office/drawing/2014/main" id="{D4464ED8-D44C-B9B9-09BE-2FED739DF1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15330" y="5831120"/>
            <a:ext cx="222250" cy="858838"/>
            <a:chOff x="366" y="1371"/>
            <a:chExt cx="140" cy="541"/>
          </a:xfrm>
        </p:grpSpPr>
        <p:sp>
          <p:nvSpPr>
            <p:cNvPr id="118" name="Line 315">
              <a:extLst>
                <a:ext uri="{FF2B5EF4-FFF2-40B4-BE49-F238E27FC236}">
                  <a16:creationId xmlns:a16="http://schemas.microsoft.com/office/drawing/2014/main" id="{DB64ED0C-6C3D-C82B-0E76-B2F059B75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16">
              <a:extLst>
                <a:ext uri="{FF2B5EF4-FFF2-40B4-BE49-F238E27FC236}">
                  <a16:creationId xmlns:a16="http://schemas.microsoft.com/office/drawing/2014/main" id="{998F249B-20F9-B7D9-CE39-AE6CCDC2F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317">
              <a:extLst>
                <a:ext uri="{FF2B5EF4-FFF2-40B4-BE49-F238E27FC236}">
                  <a16:creationId xmlns:a16="http://schemas.microsoft.com/office/drawing/2014/main" id="{9553B289-F91B-07D6-426E-82190ADAA2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7" name="Line 35">
            <a:extLst>
              <a:ext uri="{FF2B5EF4-FFF2-40B4-BE49-F238E27FC236}">
                <a16:creationId xmlns:a16="http://schemas.microsoft.com/office/drawing/2014/main" id="{2D3AFD90-02A7-AEC9-E5C1-A2B5F7A7C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9816" y="5181253"/>
            <a:ext cx="826" cy="9150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133A8AA-F7B8-3BC7-CC36-82358EDD0AAA}"/>
              </a:ext>
            </a:extLst>
          </p:cNvPr>
          <p:cNvGrpSpPr/>
          <p:nvPr/>
        </p:nvGrpSpPr>
        <p:grpSpPr>
          <a:xfrm>
            <a:off x="5634072" y="2627848"/>
            <a:ext cx="293688" cy="1117599"/>
            <a:chOff x="1981200" y="4572000"/>
            <a:chExt cx="293688" cy="1117599"/>
          </a:xfrm>
        </p:grpSpPr>
        <p:grpSp>
          <p:nvGrpSpPr>
            <p:cNvPr id="159" name="Group 500">
              <a:extLst>
                <a:ext uri="{FF2B5EF4-FFF2-40B4-BE49-F238E27FC236}">
                  <a16:creationId xmlns:a16="http://schemas.microsoft.com/office/drawing/2014/main" id="{2AAF295A-754E-8CE3-F5FB-B225BB24D4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4572000"/>
              <a:ext cx="288925" cy="1117599"/>
              <a:chOff x="3504" y="1296"/>
              <a:chExt cx="182" cy="704"/>
            </a:xfrm>
          </p:grpSpPr>
          <p:sp>
            <p:nvSpPr>
              <p:cNvPr id="162" name="Freeform 501">
                <a:extLst>
                  <a:ext uri="{FF2B5EF4-FFF2-40B4-BE49-F238E27FC236}">
                    <a16:creationId xmlns:a16="http://schemas.microsoft.com/office/drawing/2014/main" id="{2118B1B6-29FB-3C5A-0835-3F609DE6A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Freeform 502">
                <a:extLst>
                  <a:ext uri="{FF2B5EF4-FFF2-40B4-BE49-F238E27FC236}">
                    <a16:creationId xmlns:a16="http://schemas.microsoft.com/office/drawing/2014/main" id="{ECEC2C41-32BA-C8FF-582C-0C14C46F2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503">
                <a:extLst>
                  <a:ext uri="{FF2B5EF4-FFF2-40B4-BE49-F238E27FC236}">
                    <a16:creationId xmlns:a16="http://schemas.microsoft.com/office/drawing/2014/main" id="{FF7973C5-5AC0-B0BE-3415-CF6AD7CE0A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296"/>
                <a:ext cx="182" cy="426"/>
                <a:chOff x="1008" y="2496"/>
                <a:chExt cx="182" cy="426"/>
              </a:xfrm>
            </p:grpSpPr>
            <p:sp>
              <p:nvSpPr>
                <p:cNvPr id="165" name="Freeform 504">
                  <a:extLst>
                    <a:ext uri="{FF2B5EF4-FFF2-40B4-BE49-F238E27FC236}">
                      <a16:creationId xmlns:a16="http://schemas.microsoft.com/office/drawing/2014/main" id="{D1A72380-09EC-01BA-3E4C-3A68DEB8C2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496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505">
                  <a:extLst>
                    <a:ext uri="{FF2B5EF4-FFF2-40B4-BE49-F238E27FC236}">
                      <a16:creationId xmlns:a16="http://schemas.microsoft.com/office/drawing/2014/main" id="{628A7511-8EF7-EB3C-335A-35A7FE1967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0" name="Freeform 506">
              <a:extLst>
                <a:ext uri="{FF2B5EF4-FFF2-40B4-BE49-F238E27FC236}">
                  <a16:creationId xmlns:a16="http://schemas.microsoft.com/office/drawing/2014/main" id="{A9DA3432-8E40-22F8-D9BB-B779850B0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489585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3504EAF-A278-B222-5CCF-3F7828709FF2}"/>
                </a:ext>
              </a:extLst>
            </p:cNvPr>
            <p:cNvSpPr/>
            <p:nvPr/>
          </p:nvSpPr>
          <p:spPr>
            <a:xfrm>
              <a:off x="1987549" y="4870447"/>
              <a:ext cx="287327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E928B74-68E4-087C-168D-8060CF0B8FBD}"/>
              </a:ext>
            </a:extLst>
          </p:cNvPr>
          <p:cNvCxnSpPr>
            <a:cxnSpLocks/>
          </p:cNvCxnSpPr>
          <p:nvPr/>
        </p:nvCxnSpPr>
        <p:spPr>
          <a:xfrm>
            <a:off x="681038" y="7391400"/>
            <a:ext cx="160496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4E264F1-C944-4DDF-C0F2-1C58D0ED8203}"/>
              </a:ext>
            </a:extLst>
          </p:cNvPr>
          <p:cNvCxnSpPr>
            <a:cxnSpLocks/>
          </p:cNvCxnSpPr>
          <p:nvPr/>
        </p:nvCxnSpPr>
        <p:spPr>
          <a:xfrm flipV="1">
            <a:off x="3344759" y="7391400"/>
            <a:ext cx="2979841" cy="17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908992D-119C-C861-B834-38C788850CAA}"/>
              </a:ext>
            </a:extLst>
          </p:cNvPr>
          <p:cNvCxnSpPr>
            <a:cxnSpLocks/>
          </p:cNvCxnSpPr>
          <p:nvPr/>
        </p:nvCxnSpPr>
        <p:spPr>
          <a:xfrm>
            <a:off x="681038" y="7924800"/>
            <a:ext cx="1604962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5DF9131-ACC2-088F-B765-DD82D0FF7B73}"/>
              </a:ext>
            </a:extLst>
          </p:cNvPr>
          <p:cNvCxnSpPr>
            <a:cxnSpLocks/>
          </p:cNvCxnSpPr>
          <p:nvPr/>
        </p:nvCxnSpPr>
        <p:spPr>
          <a:xfrm flipV="1">
            <a:off x="3344759" y="7917121"/>
            <a:ext cx="2979841" cy="17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4B857DF-FC3C-A61C-E96D-517A31CE5868}"/>
              </a:ext>
            </a:extLst>
          </p:cNvPr>
          <p:cNvCxnSpPr>
            <a:cxnSpLocks/>
          </p:cNvCxnSpPr>
          <p:nvPr/>
        </p:nvCxnSpPr>
        <p:spPr>
          <a:xfrm flipV="1">
            <a:off x="681038" y="7391400"/>
            <a:ext cx="0" cy="52837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4AA76AE-EBB5-8A8D-9D6E-E7E1948226FB}"/>
              </a:ext>
            </a:extLst>
          </p:cNvPr>
          <p:cNvCxnSpPr>
            <a:cxnSpLocks/>
          </p:cNvCxnSpPr>
          <p:nvPr/>
        </p:nvCxnSpPr>
        <p:spPr>
          <a:xfrm flipV="1">
            <a:off x="2268833" y="7391400"/>
            <a:ext cx="0" cy="52837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3B02786-B266-7995-007B-ED1E1C982D8D}"/>
              </a:ext>
            </a:extLst>
          </p:cNvPr>
          <p:cNvCxnSpPr>
            <a:cxnSpLocks/>
          </p:cNvCxnSpPr>
          <p:nvPr/>
        </p:nvCxnSpPr>
        <p:spPr>
          <a:xfrm flipV="1">
            <a:off x="3338224" y="7391400"/>
            <a:ext cx="0" cy="52837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B35C640-E5F5-D0A9-581B-CB91A68C97CA}"/>
              </a:ext>
            </a:extLst>
          </p:cNvPr>
          <p:cNvCxnSpPr>
            <a:cxnSpLocks/>
          </p:cNvCxnSpPr>
          <p:nvPr/>
        </p:nvCxnSpPr>
        <p:spPr>
          <a:xfrm flipV="1">
            <a:off x="6306480" y="7391399"/>
            <a:ext cx="0" cy="52837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626E04A7-AED1-DBD1-7FD0-38195E243166}"/>
              </a:ext>
            </a:extLst>
          </p:cNvPr>
          <p:cNvSpPr txBox="1"/>
          <p:nvPr/>
        </p:nvSpPr>
        <p:spPr>
          <a:xfrm>
            <a:off x="2739234" y="311984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Bottle Cap Opener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C128466-2D2B-B7D3-1F74-E36A71C46438}"/>
              </a:ext>
            </a:extLst>
          </p:cNvPr>
          <p:cNvSpPr txBox="1"/>
          <p:nvPr/>
        </p:nvSpPr>
        <p:spPr>
          <a:xfrm>
            <a:off x="3127961" y="638112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26 Rounds v8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9DE3F-542B-A755-4C96-363550502CE3}"/>
              </a:ext>
            </a:extLst>
          </p:cNvPr>
          <p:cNvSpPr txBox="1"/>
          <p:nvPr/>
        </p:nvSpPr>
        <p:spPr>
          <a:xfrm>
            <a:off x="1288257" y="7449282"/>
            <a:ext cx="39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CF56B-F57B-1CC4-DFAA-B52F43F80C26}"/>
              </a:ext>
            </a:extLst>
          </p:cNvPr>
          <p:cNvSpPr txBox="1"/>
          <p:nvPr/>
        </p:nvSpPr>
        <p:spPr>
          <a:xfrm>
            <a:off x="4718685" y="747518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125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303</cp:revision>
  <cp:lastPrinted>2025-02-20T21:49:31Z</cp:lastPrinted>
  <dcterms:created xsi:type="dcterms:W3CDTF">2002-08-21T12:11:08Z</dcterms:created>
  <dcterms:modified xsi:type="dcterms:W3CDTF">2025-02-20T21:59:57Z</dcterms:modified>
  <cp:category>Shooting</cp:category>
</cp:coreProperties>
</file>