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3" autoAdjust="0"/>
    <p:restoredTop sz="94522" autoAdjust="0"/>
  </p:normalViewPr>
  <p:slideViewPr>
    <p:cSldViewPr>
      <p:cViewPr varScale="1">
        <p:scale>
          <a:sx n="120" d="100"/>
          <a:sy n="120" d="100"/>
        </p:scale>
        <p:origin x="3224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62481"/>
              </p:ext>
            </p:extLst>
          </p:nvPr>
        </p:nvGraphicFramePr>
        <p:xfrm>
          <a:off x="177801" y="165099"/>
          <a:ext cx="6997700" cy="2538985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Side to Side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(24 Rounds V10)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with toes touching XXs, shoulders parallel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with closest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wall, facing that wall. Handgun, wrists below belt.  PCC, buttstock on belt pointed downrange, other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from within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the shooting areas A, B, or C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7">
            <a:extLst>
              <a:ext uri="{FF2B5EF4-FFF2-40B4-BE49-F238E27FC236}">
                <a16:creationId xmlns:a16="http://schemas.microsoft.com/office/drawing/2014/main" id="{BC3C3EDA-A33A-06F3-E520-2CEE4230481D}"/>
              </a:ext>
            </a:extLst>
          </p:cNvPr>
          <p:cNvGrpSpPr/>
          <p:nvPr/>
        </p:nvGrpSpPr>
        <p:grpSpPr>
          <a:xfrm>
            <a:off x="5842371" y="4976947"/>
            <a:ext cx="533400" cy="1727560"/>
            <a:chOff x="1600200" y="3200400"/>
            <a:chExt cx="533400" cy="3505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B694DDE-441C-BACB-9CBE-090DB22EBC4D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26DA7C8-78C2-BDE3-FF20-9837A78F1864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72FA2D6-8BE4-62C9-5968-A98D7760CC8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CBBC1B6-12EC-B70A-F4D5-343D8FBF8197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BFBC0B7-E11C-6880-1FA2-A0BF62AE9B4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F983800-C8C5-F4CF-EB1B-E0DC90F7D4F6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C7771-A80D-A2E4-00B7-B5F02B54D8DD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65318FE-F786-2416-F1D3-561B485CDA2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9DD53C-ABE9-520A-A5CC-7DDCEF9C8EB7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F8DE7D8-5ABD-FD8C-E42E-7371BAF3381E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817C4A-3082-FC24-A28B-645357F8697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7A5D8-E291-BEAB-26CD-F08F725E19C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CFFC68-65FD-4B23-80EF-43D4D5510950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47AD83-4CC8-D8AC-1408-351757EB748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3C440E4-B260-A1AC-6FDD-359584F5201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5F995A-ECD4-BF30-5AAB-15BEF595D71B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FCF4F1-7E4F-AD29-55A1-061272ED8EDD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C712DB-0AF4-4131-8407-1DA124F89D8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B4007A-84B2-B191-6058-59A326D97714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C28AFD-56BC-E48F-04CC-ED5DB42E630B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1C631A-BEA8-B5EE-B61C-93C7D9CBDC96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19C4203-34C2-6951-B75D-E4E0C62D7A1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90CA23-26A4-6E53-5AFF-4143754CCC0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1A9BCC-084E-BAE6-451A-6AF221BFFB8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455BDA1-7F00-D169-9E08-BDAAE122B35D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3BFFB9-70BD-08EE-A067-7B089ABEB7D0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D886A26-586C-D869-E29C-0391DD18CD98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56FFF3-4FC3-88B2-9E4D-1AF599EF501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36498CB-50FF-DB3F-7BD8-CB793E481709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107">
            <a:extLst>
              <a:ext uri="{FF2B5EF4-FFF2-40B4-BE49-F238E27FC236}">
                <a16:creationId xmlns:a16="http://schemas.microsoft.com/office/drawing/2014/main" id="{90894CF0-735E-AE08-6F6B-F6176A725C4F}"/>
              </a:ext>
            </a:extLst>
          </p:cNvPr>
          <p:cNvGrpSpPr/>
          <p:nvPr/>
        </p:nvGrpSpPr>
        <p:grpSpPr>
          <a:xfrm>
            <a:off x="1145968" y="5007258"/>
            <a:ext cx="533400" cy="1727560"/>
            <a:chOff x="1600200" y="3200400"/>
            <a:chExt cx="533400" cy="35052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B368662-4A9A-0D71-FCFD-D34F4A95CE9A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DA1790C-0F1A-121D-FA5C-D241EBE10DB9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D227A85-E0AD-23EC-EB33-B77293AC0E40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219D872-A5AF-CC1D-B8D4-0075E62E4B8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7AF8FDE-F2D9-388E-D55F-DC0D453A2C55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448CE7D-B2DC-3D17-2AC2-176E39CCF10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36FFE9-5AAC-3DC3-B79F-401A551DB25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3D9CD4-4AB6-398E-6C16-8FE6CFF2BC8D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E853D14-AC27-C047-4C30-837C70061515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2F2E99-98F7-562C-158B-4FE2A6342362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B3E10DB-E68C-299B-5F9C-14B7F87DD3F4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E7AC818-152C-A209-3C09-E2E96AD66E62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D83F912-0818-BA79-F8D5-EF49F748BB3F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8E3ACDB-8752-EB58-8AE0-19A8D48ECFAA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D8F75EE-E199-510B-594A-549F22153AA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B6FD6C2-0D61-7B56-3628-41AAB04CFB1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CEBEBB7-599D-CB2B-6329-173F110C19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3351A74-ED52-B9C1-9EC1-4744171B158C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DDBF737-59E7-0100-9948-F934ABAFD8D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5C93662-A6F0-DD10-734E-A3908625D0F9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40F3F57-2A79-9C3B-4F47-4F179E026574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610BB81-7DF5-118B-1416-4D2EDA005D78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6520179-16FD-669D-8DE7-7608E2C53C74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8E65CE0-1765-AC90-308B-4E2F151758C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7933127-FE00-DF0A-A569-21037B16B927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51BAD41-780F-1240-D5F1-FE4E74B4A95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20743F-C374-5EA4-2AAD-8FCEA5F1B36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959454C-F954-30B1-A89B-5A8B7DA71ED3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2C52965-6A30-F285-E0D9-3BAEEA06DEA1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107">
            <a:extLst>
              <a:ext uri="{FF2B5EF4-FFF2-40B4-BE49-F238E27FC236}">
                <a16:creationId xmlns:a16="http://schemas.microsoft.com/office/drawing/2014/main" id="{B302F28A-817A-2B4A-0116-488EB364A396}"/>
              </a:ext>
            </a:extLst>
          </p:cNvPr>
          <p:cNvGrpSpPr/>
          <p:nvPr/>
        </p:nvGrpSpPr>
        <p:grpSpPr>
          <a:xfrm rot="5400000">
            <a:off x="1819068" y="4359558"/>
            <a:ext cx="533400" cy="1828800"/>
            <a:chOff x="1600200" y="3200400"/>
            <a:chExt cx="533400" cy="35052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C07D6BA-440F-FEAB-F8AB-A8F8922D3FD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AA322D6E-6AFA-5D46-02C2-CC138E317F28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8110A40F-8C14-63DF-B100-C167C695E2D0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C4D240AF-D837-6FE5-3DC1-558BFF95A741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65350DC0-6463-CD07-00F3-1AC4D3D43C7C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09096016-5141-483A-8911-DAE1A713040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C4842F54-9868-B575-6C1E-752EA83EBEAF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C988EE45-A4B4-0EEC-8DF2-64647AA56F68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4660B185-8970-D550-6891-ABC34BD8B083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6604AED7-8121-C4C0-693C-EC8BA6793783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9CE372DA-B6AA-EDBC-BCF3-C3D4FAB66C7D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069C1C4A-A274-8EDD-97EE-6796A7A8BC60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3F400D0C-5C16-D58B-A284-5BE1B02B4B10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2" name="Straight Connector 25611">
              <a:extLst>
                <a:ext uri="{FF2B5EF4-FFF2-40B4-BE49-F238E27FC236}">
                  <a16:creationId xmlns:a16="http://schemas.microsoft.com/office/drawing/2014/main" id="{D2FE7417-45C7-77E3-0B3C-44B490C4A2EB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3" name="Straight Connector 25612">
              <a:extLst>
                <a:ext uri="{FF2B5EF4-FFF2-40B4-BE49-F238E27FC236}">
                  <a16:creationId xmlns:a16="http://schemas.microsoft.com/office/drawing/2014/main" id="{D4526B8A-601A-03E5-05C9-4F9D3C997F30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4177F330-90D3-4C17-A203-514CA801723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93061E74-CDCA-181C-80ED-E5B8CACF857F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6" name="Straight Connector 25615">
              <a:extLst>
                <a:ext uri="{FF2B5EF4-FFF2-40B4-BE49-F238E27FC236}">
                  <a16:creationId xmlns:a16="http://schemas.microsoft.com/office/drawing/2014/main" id="{25DC0F81-8D5B-4F9A-D61F-9B33D131563B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522ADA69-8BE6-E5D6-69C2-5D59704ACC0D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57BF5E6E-AE8B-846C-0EF6-85899EEC206A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FE386CAC-90CB-98C0-2633-3B4925377E27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A51E537D-B207-CE91-A897-B2D0BA58885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7326E86A-B740-3EA5-445B-08A12EE6403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C62A91D6-198D-0F54-5FF0-423A42374E9D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3" name="Straight Connector 25622">
              <a:extLst>
                <a:ext uri="{FF2B5EF4-FFF2-40B4-BE49-F238E27FC236}">
                  <a16:creationId xmlns:a16="http://schemas.microsoft.com/office/drawing/2014/main" id="{B2986DBA-3F55-AFC3-3B08-A5CB47E26935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4" name="Straight Connector 25623">
              <a:extLst>
                <a:ext uri="{FF2B5EF4-FFF2-40B4-BE49-F238E27FC236}">
                  <a16:creationId xmlns:a16="http://schemas.microsoft.com/office/drawing/2014/main" id="{7EE82300-2113-649F-C694-1DD054347B69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5" name="Straight Connector 25624">
              <a:extLst>
                <a:ext uri="{FF2B5EF4-FFF2-40B4-BE49-F238E27FC236}">
                  <a16:creationId xmlns:a16="http://schemas.microsoft.com/office/drawing/2014/main" id="{E516B9DB-06A1-301D-186C-AD57B205BC97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6" name="Straight Connector 25625">
              <a:extLst>
                <a:ext uri="{FF2B5EF4-FFF2-40B4-BE49-F238E27FC236}">
                  <a16:creationId xmlns:a16="http://schemas.microsoft.com/office/drawing/2014/main" id="{7E8EE7ED-3E7C-3A79-6AE4-6E868EB96A77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7" name="Straight Connector 25626">
              <a:extLst>
                <a:ext uri="{FF2B5EF4-FFF2-40B4-BE49-F238E27FC236}">
                  <a16:creationId xmlns:a16="http://schemas.microsoft.com/office/drawing/2014/main" id="{CF0609C3-AD5B-A914-0EC7-8CDA20A9D6D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28" name="Group 107">
            <a:extLst>
              <a:ext uri="{FF2B5EF4-FFF2-40B4-BE49-F238E27FC236}">
                <a16:creationId xmlns:a16="http://schemas.microsoft.com/office/drawing/2014/main" id="{2E6D4DCC-4315-D870-DD32-00F132E0C628}"/>
              </a:ext>
            </a:extLst>
          </p:cNvPr>
          <p:cNvGrpSpPr/>
          <p:nvPr/>
        </p:nvGrpSpPr>
        <p:grpSpPr>
          <a:xfrm rot="5400000">
            <a:off x="5185512" y="4329247"/>
            <a:ext cx="533400" cy="1828800"/>
            <a:chOff x="1600200" y="3200400"/>
            <a:chExt cx="533400" cy="3505200"/>
          </a:xfrm>
        </p:grpSpPr>
        <p:sp>
          <p:nvSpPr>
            <p:cNvPr id="25630" name="Rectangle 25629">
              <a:extLst>
                <a:ext uri="{FF2B5EF4-FFF2-40B4-BE49-F238E27FC236}">
                  <a16:creationId xmlns:a16="http://schemas.microsoft.com/office/drawing/2014/main" id="{FB537681-A09B-213D-D022-938BD686D28E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31" name="Straight Connector 25630">
              <a:extLst>
                <a:ext uri="{FF2B5EF4-FFF2-40B4-BE49-F238E27FC236}">
                  <a16:creationId xmlns:a16="http://schemas.microsoft.com/office/drawing/2014/main" id="{82865FD3-7E87-0BB1-1A06-8286FB29FFD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2" name="Straight Connector 25631">
              <a:extLst>
                <a:ext uri="{FF2B5EF4-FFF2-40B4-BE49-F238E27FC236}">
                  <a16:creationId xmlns:a16="http://schemas.microsoft.com/office/drawing/2014/main" id="{CFA091AB-5B0B-B04A-8A3E-8D78BCED594D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3" name="Straight Connector 25632">
              <a:extLst>
                <a:ext uri="{FF2B5EF4-FFF2-40B4-BE49-F238E27FC236}">
                  <a16:creationId xmlns:a16="http://schemas.microsoft.com/office/drawing/2014/main" id="{ECF19235-1E43-20AD-24AA-EB5D062E08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4" name="Straight Connector 25633">
              <a:extLst>
                <a:ext uri="{FF2B5EF4-FFF2-40B4-BE49-F238E27FC236}">
                  <a16:creationId xmlns:a16="http://schemas.microsoft.com/office/drawing/2014/main" id="{4606CFA2-BE52-D123-B486-82B607CDBA0D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5" name="Straight Connector 25634">
              <a:extLst>
                <a:ext uri="{FF2B5EF4-FFF2-40B4-BE49-F238E27FC236}">
                  <a16:creationId xmlns:a16="http://schemas.microsoft.com/office/drawing/2014/main" id="{EAE53469-BB7C-65F4-7253-2DAB0F95B41C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6" name="Straight Connector 25635">
              <a:extLst>
                <a:ext uri="{FF2B5EF4-FFF2-40B4-BE49-F238E27FC236}">
                  <a16:creationId xmlns:a16="http://schemas.microsoft.com/office/drawing/2014/main" id="{B49017B3-4E55-57C2-6DCC-8B9F04777226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7" name="Straight Connector 25636">
              <a:extLst>
                <a:ext uri="{FF2B5EF4-FFF2-40B4-BE49-F238E27FC236}">
                  <a16:creationId xmlns:a16="http://schemas.microsoft.com/office/drawing/2014/main" id="{EBAB279B-D125-AACE-02B4-3F7A426C5B34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8" name="Straight Connector 25637">
              <a:extLst>
                <a:ext uri="{FF2B5EF4-FFF2-40B4-BE49-F238E27FC236}">
                  <a16:creationId xmlns:a16="http://schemas.microsoft.com/office/drawing/2014/main" id="{9B68F327-4D3C-BA75-0A0A-80746D2C7B9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9" name="Straight Connector 25638">
              <a:extLst>
                <a:ext uri="{FF2B5EF4-FFF2-40B4-BE49-F238E27FC236}">
                  <a16:creationId xmlns:a16="http://schemas.microsoft.com/office/drawing/2014/main" id="{81959B40-D6C5-1E26-6DA3-28A315428CB8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0" name="Straight Connector 25639">
              <a:extLst>
                <a:ext uri="{FF2B5EF4-FFF2-40B4-BE49-F238E27FC236}">
                  <a16:creationId xmlns:a16="http://schemas.microsoft.com/office/drawing/2014/main" id="{A51A1D20-2AB1-0F78-A515-89073FB3AD4E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1" name="Straight Connector 25640">
              <a:extLst>
                <a:ext uri="{FF2B5EF4-FFF2-40B4-BE49-F238E27FC236}">
                  <a16:creationId xmlns:a16="http://schemas.microsoft.com/office/drawing/2014/main" id="{13DEF585-A724-DC27-0D3C-43AC2BD8796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2" name="Straight Connector 25641">
              <a:extLst>
                <a:ext uri="{FF2B5EF4-FFF2-40B4-BE49-F238E27FC236}">
                  <a16:creationId xmlns:a16="http://schemas.microsoft.com/office/drawing/2014/main" id="{82A0CC4E-F71C-8A09-5793-1BF44C81DE48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3" name="Straight Connector 25642">
              <a:extLst>
                <a:ext uri="{FF2B5EF4-FFF2-40B4-BE49-F238E27FC236}">
                  <a16:creationId xmlns:a16="http://schemas.microsoft.com/office/drawing/2014/main" id="{6A73125E-F972-69F1-24AC-546EF6C9671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4" name="Straight Connector 25643">
              <a:extLst>
                <a:ext uri="{FF2B5EF4-FFF2-40B4-BE49-F238E27FC236}">
                  <a16:creationId xmlns:a16="http://schemas.microsoft.com/office/drawing/2014/main" id="{733A2CED-0145-CD47-98C1-6BB903F6A885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5" name="Straight Connector 25644">
              <a:extLst>
                <a:ext uri="{FF2B5EF4-FFF2-40B4-BE49-F238E27FC236}">
                  <a16:creationId xmlns:a16="http://schemas.microsoft.com/office/drawing/2014/main" id="{DE6828AA-F592-DD3E-82BA-3275C0C2375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6" name="Straight Connector 25645">
              <a:extLst>
                <a:ext uri="{FF2B5EF4-FFF2-40B4-BE49-F238E27FC236}">
                  <a16:creationId xmlns:a16="http://schemas.microsoft.com/office/drawing/2014/main" id="{6AE614C4-FA46-2D16-84FC-0FB39FDC399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7" name="Straight Connector 25646">
              <a:extLst>
                <a:ext uri="{FF2B5EF4-FFF2-40B4-BE49-F238E27FC236}">
                  <a16:creationId xmlns:a16="http://schemas.microsoft.com/office/drawing/2014/main" id="{44CF2332-3199-D7A3-A984-EA88C8621DAC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8" name="Straight Connector 25647">
              <a:extLst>
                <a:ext uri="{FF2B5EF4-FFF2-40B4-BE49-F238E27FC236}">
                  <a16:creationId xmlns:a16="http://schemas.microsoft.com/office/drawing/2014/main" id="{FA420F31-03CB-28FF-6FBD-14DBD3F22256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9" name="Straight Connector 25648">
              <a:extLst>
                <a:ext uri="{FF2B5EF4-FFF2-40B4-BE49-F238E27FC236}">
                  <a16:creationId xmlns:a16="http://schemas.microsoft.com/office/drawing/2014/main" id="{9E9E87FF-2ED1-42C0-34E2-2E923BFBF545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0" name="Straight Connector 25649">
              <a:extLst>
                <a:ext uri="{FF2B5EF4-FFF2-40B4-BE49-F238E27FC236}">
                  <a16:creationId xmlns:a16="http://schemas.microsoft.com/office/drawing/2014/main" id="{A52849F6-1792-5948-FBB2-D559E55B4F8B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1" name="Straight Connector 25650">
              <a:extLst>
                <a:ext uri="{FF2B5EF4-FFF2-40B4-BE49-F238E27FC236}">
                  <a16:creationId xmlns:a16="http://schemas.microsoft.com/office/drawing/2014/main" id="{438C6E7D-A310-0297-0007-C40A06EC1F51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2" name="Straight Connector 25651">
              <a:extLst>
                <a:ext uri="{FF2B5EF4-FFF2-40B4-BE49-F238E27FC236}">
                  <a16:creationId xmlns:a16="http://schemas.microsoft.com/office/drawing/2014/main" id="{933FECE9-A61A-B938-55AA-042530DDE5A1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3" name="Straight Connector 25652">
              <a:extLst>
                <a:ext uri="{FF2B5EF4-FFF2-40B4-BE49-F238E27FC236}">
                  <a16:creationId xmlns:a16="http://schemas.microsoft.com/office/drawing/2014/main" id="{4EA7AA71-5FA3-22EA-3C3D-E3D31F14AB5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4" name="Straight Connector 25653">
              <a:extLst>
                <a:ext uri="{FF2B5EF4-FFF2-40B4-BE49-F238E27FC236}">
                  <a16:creationId xmlns:a16="http://schemas.microsoft.com/office/drawing/2014/main" id="{BF91AD0D-5959-CDFF-52C5-11A1A3E11CF0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5" name="Straight Connector 25654">
              <a:extLst>
                <a:ext uri="{FF2B5EF4-FFF2-40B4-BE49-F238E27FC236}">
                  <a16:creationId xmlns:a16="http://schemas.microsoft.com/office/drawing/2014/main" id="{09E4BAF1-9C26-49CF-95E3-73CCC9BD594C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6" name="Straight Connector 25655">
              <a:extLst>
                <a:ext uri="{FF2B5EF4-FFF2-40B4-BE49-F238E27FC236}">
                  <a16:creationId xmlns:a16="http://schemas.microsoft.com/office/drawing/2014/main" id="{8DAF418C-3F8B-68F3-DF86-45ACAA5DCC53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7" name="Straight Connector 25656">
              <a:extLst>
                <a:ext uri="{FF2B5EF4-FFF2-40B4-BE49-F238E27FC236}">
                  <a16:creationId xmlns:a16="http://schemas.microsoft.com/office/drawing/2014/main" id="{EB4C4020-91DB-5EE7-D71D-5553A8214E8F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8" name="Straight Connector 25657">
              <a:extLst>
                <a:ext uri="{FF2B5EF4-FFF2-40B4-BE49-F238E27FC236}">
                  <a16:creationId xmlns:a16="http://schemas.microsoft.com/office/drawing/2014/main" id="{472C8FC6-0D40-7D42-EFC7-9663C3E3EB5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59" name="Group 25658">
            <a:extLst>
              <a:ext uri="{FF2B5EF4-FFF2-40B4-BE49-F238E27FC236}">
                <a16:creationId xmlns:a16="http://schemas.microsoft.com/office/drawing/2014/main" id="{B19393B1-F1D1-AC6C-5E0C-FACC057CBBB0}"/>
              </a:ext>
            </a:extLst>
          </p:cNvPr>
          <p:cNvGrpSpPr/>
          <p:nvPr/>
        </p:nvGrpSpPr>
        <p:grpSpPr>
          <a:xfrm>
            <a:off x="3582010" y="4309463"/>
            <a:ext cx="329764" cy="1280588"/>
            <a:chOff x="3224405" y="197325"/>
            <a:chExt cx="329764" cy="1280588"/>
          </a:xfrm>
        </p:grpSpPr>
        <p:sp>
          <p:nvSpPr>
            <p:cNvPr id="25660" name="AutoShape 713">
              <a:extLst>
                <a:ext uri="{FF2B5EF4-FFF2-40B4-BE49-F238E27FC236}">
                  <a16:creationId xmlns:a16="http://schemas.microsoft.com/office/drawing/2014/main" id="{E0CC92AE-12D8-4E30-8B26-4F3126557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1" name="AutoShape 713">
              <a:extLst>
                <a:ext uri="{FF2B5EF4-FFF2-40B4-BE49-F238E27FC236}">
                  <a16:creationId xmlns:a16="http://schemas.microsoft.com/office/drawing/2014/main" id="{7437AF92-7FE5-6E51-1616-EB9BFB936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" name="Group 288">
            <a:extLst>
              <a:ext uri="{FF2B5EF4-FFF2-40B4-BE49-F238E27FC236}">
                <a16:creationId xmlns:a16="http://schemas.microsoft.com/office/drawing/2014/main" id="{45CFF478-9245-FA9C-35D9-9E6086AE9315}"/>
              </a:ext>
            </a:extLst>
          </p:cNvPr>
          <p:cNvGrpSpPr>
            <a:grpSpLocks/>
          </p:cNvGrpSpPr>
          <p:nvPr/>
        </p:nvGrpSpPr>
        <p:grpSpPr bwMode="auto">
          <a:xfrm>
            <a:off x="4188706" y="3102276"/>
            <a:ext cx="222250" cy="858838"/>
            <a:chOff x="384" y="816"/>
            <a:chExt cx="140" cy="541"/>
          </a:xfrm>
        </p:grpSpPr>
        <p:sp>
          <p:nvSpPr>
            <p:cNvPr id="86" name="Line 289">
              <a:extLst>
                <a:ext uri="{FF2B5EF4-FFF2-40B4-BE49-F238E27FC236}">
                  <a16:creationId xmlns:a16="http://schemas.microsoft.com/office/drawing/2014/main" id="{7EDD09E8-1D88-879C-AA4D-4E1B615BB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90">
              <a:extLst>
                <a:ext uri="{FF2B5EF4-FFF2-40B4-BE49-F238E27FC236}">
                  <a16:creationId xmlns:a16="http://schemas.microsoft.com/office/drawing/2014/main" id="{B6D285CF-F279-B9F0-E946-621B304905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291">
              <a:extLst>
                <a:ext uri="{FF2B5EF4-FFF2-40B4-BE49-F238E27FC236}">
                  <a16:creationId xmlns:a16="http://schemas.microsoft.com/office/drawing/2014/main" id="{2901DD1A-B592-BACA-39A9-34798382F4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292">
            <a:extLst>
              <a:ext uri="{FF2B5EF4-FFF2-40B4-BE49-F238E27FC236}">
                <a16:creationId xmlns:a16="http://schemas.microsoft.com/office/drawing/2014/main" id="{E0CCE22C-1D8D-46E7-F28B-46D4B4A09F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153949" y="3102276"/>
            <a:ext cx="222250" cy="858838"/>
            <a:chOff x="384" y="816"/>
            <a:chExt cx="140" cy="541"/>
          </a:xfrm>
        </p:grpSpPr>
        <p:sp>
          <p:nvSpPr>
            <p:cNvPr id="90" name="Line 293">
              <a:extLst>
                <a:ext uri="{FF2B5EF4-FFF2-40B4-BE49-F238E27FC236}">
                  <a16:creationId xmlns:a16="http://schemas.microsoft.com/office/drawing/2014/main" id="{0755ABE5-7E90-2716-3A92-8FC34D4CE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294">
              <a:extLst>
                <a:ext uri="{FF2B5EF4-FFF2-40B4-BE49-F238E27FC236}">
                  <a16:creationId xmlns:a16="http://schemas.microsoft.com/office/drawing/2014/main" id="{6ACB45A1-25E2-6A37-2AE7-3DE1829E2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295">
              <a:extLst>
                <a:ext uri="{FF2B5EF4-FFF2-40B4-BE49-F238E27FC236}">
                  <a16:creationId xmlns:a16="http://schemas.microsoft.com/office/drawing/2014/main" id="{5F03BF90-C481-503B-879B-85C23256F0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9A210E3-1C5A-2407-F270-B4E309C9D7A4}"/>
              </a:ext>
            </a:extLst>
          </p:cNvPr>
          <p:cNvGrpSpPr/>
          <p:nvPr/>
        </p:nvGrpSpPr>
        <p:grpSpPr>
          <a:xfrm>
            <a:off x="2952624" y="2907811"/>
            <a:ext cx="329764" cy="1280588"/>
            <a:chOff x="3224405" y="197325"/>
            <a:chExt cx="329764" cy="1280588"/>
          </a:xfrm>
        </p:grpSpPr>
        <p:sp>
          <p:nvSpPr>
            <p:cNvPr id="80" name="AutoShape 713">
              <a:extLst>
                <a:ext uri="{FF2B5EF4-FFF2-40B4-BE49-F238E27FC236}">
                  <a16:creationId xmlns:a16="http://schemas.microsoft.com/office/drawing/2014/main" id="{18D04B97-5031-541C-EAC0-8491EDA5E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AutoShape 713">
              <a:extLst>
                <a:ext uri="{FF2B5EF4-FFF2-40B4-BE49-F238E27FC236}">
                  <a16:creationId xmlns:a16="http://schemas.microsoft.com/office/drawing/2014/main" id="{FEF8A7CD-A580-4F76-B370-9C46A0BD1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1EBA364-D7E1-D44B-DD48-46F9DDA3F53A}"/>
              </a:ext>
            </a:extLst>
          </p:cNvPr>
          <p:cNvGrpSpPr/>
          <p:nvPr/>
        </p:nvGrpSpPr>
        <p:grpSpPr>
          <a:xfrm>
            <a:off x="4247959" y="2848587"/>
            <a:ext cx="329764" cy="1280588"/>
            <a:chOff x="3224405" y="197325"/>
            <a:chExt cx="329764" cy="1280588"/>
          </a:xfrm>
        </p:grpSpPr>
        <p:sp>
          <p:nvSpPr>
            <p:cNvPr id="83" name="AutoShape 713">
              <a:extLst>
                <a:ext uri="{FF2B5EF4-FFF2-40B4-BE49-F238E27FC236}">
                  <a16:creationId xmlns:a16="http://schemas.microsoft.com/office/drawing/2014/main" id="{1B74087F-2278-D24F-900C-EDFA6D95C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AutoShape 713">
              <a:extLst>
                <a:ext uri="{FF2B5EF4-FFF2-40B4-BE49-F238E27FC236}">
                  <a16:creationId xmlns:a16="http://schemas.microsoft.com/office/drawing/2014/main" id="{50CD025F-B20B-1C9E-0AF5-1319B871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" name="Group 29">
            <a:extLst>
              <a:ext uri="{FF2B5EF4-FFF2-40B4-BE49-F238E27FC236}">
                <a16:creationId xmlns:a16="http://schemas.microsoft.com/office/drawing/2014/main" id="{BA78031D-CCB0-BE92-34B4-D508F37A37E5}"/>
              </a:ext>
            </a:extLst>
          </p:cNvPr>
          <p:cNvGrpSpPr>
            <a:grpSpLocks/>
          </p:cNvGrpSpPr>
          <p:nvPr/>
        </p:nvGrpSpPr>
        <p:grpSpPr bwMode="auto">
          <a:xfrm>
            <a:off x="701597" y="3697589"/>
            <a:ext cx="287338" cy="790575"/>
            <a:chOff x="528" y="240"/>
            <a:chExt cx="181" cy="498"/>
          </a:xfrm>
        </p:grpSpPr>
        <p:sp>
          <p:nvSpPr>
            <p:cNvPr id="102" name="Line 30">
              <a:extLst>
                <a:ext uri="{FF2B5EF4-FFF2-40B4-BE49-F238E27FC236}">
                  <a16:creationId xmlns:a16="http://schemas.microsoft.com/office/drawing/2014/main" id="{2FBEDE52-8869-8765-9B84-8E4F4D6EF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>
              <a:extLst>
                <a:ext uri="{FF2B5EF4-FFF2-40B4-BE49-F238E27FC236}">
                  <a16:creationId xmlns:a16="http://schemas.microsoft.com/office/drawing/2014/main" id="{14A3332F-6EF1-99E1-B138-3CE59FF70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F07D8659-7DF4-30AE-C2B9-7BE01E63B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29">
            <a:extLst>
              <a:ext uri="{FF2B5EF4-FFF2-40B4-BE49-F238E27FC236}">
                <a16:creationId xmlns:a16="http://schemas.microsoft.com/office/drawing/2014/main" id="{237FFFA3-0049-DF41-2A1F-F37E00EB9C86}"/>
              </a:ext>
            </a:extLst>
          </p:cNvPr>
          <p:cNvGrpSpPr>
            <a:grpSpLocks/>
          </p:cNvGrpSpPr>
          <p:nvPr/>
        </p:nvGrpSpPr>
        <p:grpSpPr bwMode="auto">
          <a:xfrm>
            <a:off x="6382295" y="3773947"/>
            <a:ext cx="287338" cy="790575"/>
            <a:chOff x="528" y="240"/>
            <a:chExt cx="181" cy="498"/>
          </a:xfrm>
        </p:grpSpPr>
        <p:sp>
          <p:nvSpPr>
            <p:cNvPr id="106" name="Line 30">
              <a:extLst>
                <a:ext uri="{FF2B5EF4-FFF2-40B4-BE49-F238E27FC236}">
                  <a16:creationId xmlns:a16="http://schemas.microsoft.com/office/drawing/2014/main" id="{393250E8-1F5E-4BCA-DACC-57BFDDA43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1">
              <a:extLst>
                <a:ext uri="{FF2B5EF4-FFF2-40B4-BE49-F238E27FC236}">
                  <a16:creationId xmlns:a16="http://schemas.microsoft.com/office/drawing/2014/main" id="{9069D6E1-F479-7ECC-DCAD-0DBA2EA1B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32">
              <a:extLst>
                <a:ext uri="{FF2B5EF4-FFF2-40B4-BE49-F238E27FC236}">
                  <a16:creationId xmlns:a16="http://schemas.microsoft.com/office/drawing/2014/main" id="{2E74970A-ADB8-DD0A-2994-17C368C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5" name="Group 292">
            <a:extLst>
              <a:ext uri="{FF2B5EF4-FFF2-40B4-BE49-F238E27FC236}">
                <a16:creationId xmlns:a16="http://schemas.microsoft.com/office/drawing/2014/main" id="{BEF396D6-D031-4FBC-45F9-BC8CCD5C76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57492" y="2894068"/>
            <a:ext cx="222250" cy="858838"/>
            <a:chOff x="384" y="816"/>
            <a:chExt cx="140" cy="541"/>
          </a:xfrm>
        </p:grpSpPr>
        <p:sp>
          <p:nvSpPr>
            <p:cNvPr id="126" name="Line 293">
              <a:extLst>
                <a:ext uri="{FF2B5EF4-FFF2-40B4-BE49-F238E27FC236}">
                  <a16:creationId xmlns:a16="http://schemas.microsoft.com/office/drawing/2014/main" id="{318AB683-BC21-E53F-9786-9A151DE3B7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294">
              <a:extLst>
                <a:ext uri="{FF2B5EF4-FFF2-40B4-BE49-F238E27FC236}">
                  <a16:creationId xmlns:a16="http://schemas.microsoft.com/office/drawing/2014/main" id="{4F7528C8-FAFE-9F97-C473-809FBBAF2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295">
              <a:extLst>
                <a:ext uri="{FF2B5EF4-FFF2-40B4-BE49-F238E27FC236}">
                  <a16:creationId xmlns:a16="http://schemas.microsoft.com/office/drawing/2014/main" id="{3B0DC7E2-BD3B-B007-8A48-018B95ED72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" name="Group 288">
            <a:extLst>
              <a:ext uri="{FF2B5EF4-FFF2-40B4-BE49-F238E27FC236}">
                <a16:creationId xmlns:a16="http://schemas.microsoft.com/office/drawing/2014/main" id="{9E921178-8F0F-42A5-AEF7-114D1A893296}"/>
              </a:ext>
            </a:extLst>
          </p:cNvPr>
          <p:cNvGrpSpPr>
            <a:grpSpLocks/>
          </p:cNvGrpSpPr>
          <p:nvPr/>
        </p:nvGrpSpPr>
        <p:grpSpPr bwMode="auto">
          <a:xfrm>
            <a:off x="5410379" y="2918920"/>
            <a:ext cx="222250" cy="858838"/>
            <a:chOff x="384" y="816"/>
            <a:chExt cx="140" cy="541"/>
          </a:xfrm>
        </p:grpSpPr>
        <p:sp>
          <p:nvSpPr>
            <p:cNvPr id="130" name="Line 289">
              <a:extLst>
                <a:ext uri="{FF2B5EF4-FFF2-40B4-BE49-F238E27FC236}">
                  <a16:creationId xmlns:a16="http://schemas.microsoft.com/office/drawing/2014/main" id="{8572C8D7-91CC-516A-ADE6-BAB3E0BCD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290">
              <a:extLst>
                <a:ext uri="{FF2B5EF4-FFF2-40B4-BE49-F238E27FC236}">
                  <a16:creationId xmlns:a16="http://schemas.microsoft.com/office/drawing/2014/main" id="{835A4520-4C7E-6A05-AB7F-071DC7C1E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291">
              <a:extLst>
                <a:ext uri="{FF2B5EF4-FFF2-40B4-BE49-F238E27FC236}">
                  <a16:creationId xmlns:a16="http://schemas.microsoft.com/office/drawing/2014/main" id="{71408E6E-C5D0-12FB-9312-8DECE64CBC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AC78A37-A6BC-01D2-1408-A8B0EFFF003A}"/>
              </a:ext>
            </a:extLst>
          </p:cNvPr>
          <p:cNvCxnSpPr>
            <a:cxnSpLocks/>
          </p:cNvCxnSpPr>
          <p:nvPr/>
        </p:nvCxnSpPr>
        <p:spPr>
          <a:xfrm>
            <a:off x="1757318" y="7543800"/>
            <a:ext cx="397319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68F0808-62E8-DA52-4C93-8593CFDAB3F6}"/>
              </a:ext>
            </a:extLst>
          </p:cNvPr>
          <p:cNvCxnSpPr>
            <a:cxnSpLocks/>
          </p:cNvCxnSpPr>
          <p:nvPr/>
        </p:nvCxnSpPr>
        <p:spPr>
          <a:xfrm>
            <a:off x="1738313" y="8141621"/>
            <a:ext cx="400254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B5DBF7E-E9B7-4254-B199-25AAF2387026}"/>
              </a:ext>
            </a:extLst>
          </p:cNvPr>
          <p:cNvCxnSpPr>
            <a:cxnSpLocks/>
          </p:cNvCxnSpPr>
          <p:nvPr/>
        </p:nvCxnSpPr>
        <p:spPr>
          <a:xfrm>
            <a:off x="5730508" y="7535236"/>
            <a:ext cx="0" cy="61816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07590F8-09A1-6018-62CB-8E05F3A713E7}"/>
              </a:ext>
            </a:extLst>
          </p:cNvPr>
          <p:cNvCxnSpPr>
            <a:cxnSpLocks/>
          </p:cNvCxnSpPr>
          <p:nvPr/>
        </p:nvCxnSpPr>
        <p:spPr>
          <a:xfrm>
            <a:off x="1757318" y="7526964"/>
            <a:ext cx="0" cy="6264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DC2C800-4A67-4AAC-8380-7B4568C42901}"/>
              </a:ext>
            </a:extLst>
          </p:cNvPr>
          <p:cNvGrpSpPr/>
          <p:nvPr/>
        </p:nvGrpSpPr>
        <p:grpSpPr>
          <a:xfrm rot="10800000">
            <a:off x="5977650" y="7660023"/>
            <a:ext cx="251974" cy="397831"/>
            <a:chOff x="7022744" y="7638717"/>
            <a:chExt cx="251974" cy="646234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5F146CF-40A7-3E4E-7999-072DCFE385B5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28DCB584-B84B-5D8A-F8D3-E59497F1A46E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2F08E14-D91C-7E84-9011-5BBEA9B5A9F5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18C8C0B-6A48-9347-321E-692B1BD4C487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B7F5BD6-9FAA-290A-BD52-B906A3D4B22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BE61C32-E27E-C2D4-6A1F-1EEA2D664D5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E1F46BDF-1BF3-93DD-5F42-78DF972F8145}"/>
              </a:ext>
            </a:extLst>
          </p:cNvPr>
          <p:cNvSpPr txBox="1"/>
          <p:nvPr/>
        </p:nvSpPr>
        <p:spPr>
          <a:xfrm>
            <a:off x="3249467" y="5730431"/>
            <a:ext cx="891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Shooting</a:t>
            </a:r>
          </a:p>
          <a:p>
            <a:pPr algn="ctr"/>
            <a:r>
              <a:rPr lang="en-US" sz="1400" dirty="0"/>
              <a:t> Area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7993CAE-B9AA-7C37-8CFD-101E3CB57B9B}"/>
              </a:ext>
            </a:extLst>
          </p:cNvPr>
          <p:cNvGrpSpPr/>
          <p:nvPr/>
        </p:nvGrpSpPr>
        <p:grpSpPr>
          <a:xfrm rot="10800000">
            <a:off x="1201877" y="7641266"/>
            <a:ext cx="251974" cy="397831"/>
            <a:chOff x="7022744" y="7638717"/>
            <a:chExt cx="251974" cy="646234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D7690FE5-C5C2-F57B-E233-5026D6EEA6D7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589E3C5-5266-28B7-718A-D0E63D77927E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CCE52C61-FFD1-93CD-2A45-5463E2B8424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8FEEE14C-4AA9-D67A-8D18-0BBF40A94A4F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0B46BD1F-61C6-E39C-252F-B16EC727802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69EAAFB8-CCE4-B0EF-0AD9-F8983031299B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D78256-2F04-F627-B2D4-1BCA3821E90B}"/>
              </a:ext>
            </a:extLst>
          </p:cNvPr>
          <p:cNvCxnSpPr>
            <a:cxnSpLocks/>
          </p:cNvCxnSpPr>
          <p:nvPr/>
        </p:nvCxnSpPr>
        <p:spPr>
          <a:xfrm>
            <a:off x="6223371" y="7543800"/>
            <a:ext cx="0" cy="609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92721C9-AEB0-B410-1368-152CE84D9830}"/>
              </a:ext>
            </a:extLst>
          </p:cNvPr>
          <p:cNvCxnSpPr>
            <a:cxnSpLocks/>
          </p:cNvCxnSpPr>
          <p:nvPr/>
        </p:nvCxnSpPr>
        <p:spPr>
          <a:xfrm>
            <a:off x="6700150" y="7552364"/>
            <a:ext cx="0" cy="609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9F4DA1B-AFFF-0894-9ED7-C7E8D215312C}"/>
              </a:ext>
            </a:extLst>
          </p:cNvPr>
          <p:cNvCxnSpPr>
            <a:cxnSpLocks/>
          </p:cNvCxnSpPr>
          <p:nvPr/>
        </p:nvCxnSpPr>
        <p:spPr>
          <a:xfrm>
            <a:off x="1192333" y="7526964"/>
            <a:ext cx="0" cy="609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336940A-831E-C9A0-BADC-197ADA1C75F2}"/>
              </a:ext>
            </a:extLst>
          </p:cNvPr>
          <p:cNvCxnSpPr>
            <a:cxnSpLocks/>
          </p:cNvCxnSpPr>
          <p:nvPr/>
        </p:nvCxnSpPr>
        <p:spPr>
          <a:xfrm>
            <a:off x="701597" y="7535382"/>
            <a:ext cx="0" cy="609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1B63519-165C-186A-0264-E206B48B3054}"/>
              </a:ext>
            </a:extLst>
          </p:cNvPr>
          <p:cNvCxnSpPr>
            <a:cxnSpLocks/>
          </p:cNvCxnSpPr>
          <p:nvPr/>
        </p:nvCxnSpPr>
        <p:spPr>
          <a:xfrm>
            <a:off x="687274" y="8139641"/>
            <a:ext cx="51460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B47ED29-D28D-2C2A-A8CC-E076E6F98DCD}"/>
              </a:ext>
            </a:extLst>
          </p:cNvPr>
          <p:cNvCxnSpPr>
            <a:cxnSpLocks/>
          </p:cNvCxnSpPr>
          <p:nvPr/>
        </p:nvCxnSpPr>
        <p:spPr>
          <a:xfrm>
            <a:off x="687274" y="7543800"/>
            <a:ext cx="51460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BAE65E3-BF8F-4AC7-4A9F-4E28CDE32293}"/>
              </a:ext>
            </a:extLst>
          </p:cNvPr>
          <p:cNvCxnSpPr>
            <a:cxnSpLocks/>
          </p:cNvCxnSpPr>
          <p:nvPr/>
        </p:nvCxnSpPr>
        <p:spPr>
          <a:xfrm>
            <a:off x="6207586" y="7543800"/>
            <a:ext cx="51460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F6896A8-1C00-B3BC-3CD6-F0D93B666145}"/>
              </a:ext>
            </a:extLst>
          </p:cNvPr>
          <p:cNvCxnSpPr>
            <a:cxnSpLocks/>
          </p:cNvCxnSpPr>
          <p:nvPr/>
        </p:nvCxnSpPr>
        <p:spPr>
          <a:xfrm>
            <a:off x="6207586" y="8153400"/>
            <a:ext cx="51460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4A7BBA7-EFEB-9398-0B09-9470772D54A9}"/>
              </a:ext>
            </a:extLst>
          </p:cNvPr>
          <p:cNvGrpSpPr/>
          <p:nvPr/>
        </p:nvGrpSpPr>
        <p:grpSpPr>
          <a:xfrm>
            <a:off x="2653454" y="3055301"/>
            <a:ext cx="288925" cy="965199"/>
            <a:chOff x="2646277" y="3147432"/>
            <a:chExt cx="288925" cy="965199"/>
          </a:xfrm>
        </p:grpSpPr>
        <p:grpSp>
          <p:nvGrpSpPr>
            <p:cNvPr id="94" name="Group 500">
              <a:extLst>
                <a:ext uri="{FF2B5EF4-FFF2-40B4-BE49-F238E27FC236}">
                  <a16:creationId xmlns:a16="http://schemas.microsoft.com/office/drawing/2014/main" id="{D694E1F7-4B9D-70E2-D337-FE5BFDF240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6277" y="3147432"/>
              <a:ext cx="288925" cy="965199"/>
              <a:chOff x="3504" y="1392"/>
              <a:chExt cx="182" cy="608"/>
            </a:xfrm>
          </p:grpSpPr>
          <p:sp>
            <p:nvSpPr>
              <p:cNvPr id="96" name="Freeform 501">
                <a:extLst>
                  <a:ext uri="{FF2B5EF4-FFF2-40B4-BE49-F238E27FC236}">
                    <a16:creationId xmlns:a16="http://schemas.microsoft.com/office/drawing/2014/main" id="{193829A4-C2E4-A01A-1B6B-8DE5C713D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Freeform 502">
                <a:extLst>
                  <a:ext uri="{FF2B5EF4-FFF2-40B4-BE49-F238E27FC236}">
                    <a16:creationId xmlns:a16="http://schemas.microsoft.com/office/drawing/2014/main" id="{8B1E5680-14CC-BD3A-2A4B-6FCFC7C87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" name="Group 503">
                <a:extLst>
                  <a:ext uri="{FF2B5EF4-FFF2-40B4-BE49-F238E27FC236}">
                    <a16:creationId xmlns:a16="http://schemas.microsoft.com/office/drawing/2014/main" id="{1DF0658D-8311-EFFA-A26A-BC8D305182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" name="Freeform 504">
                  <a:extLst>
                    <a:ext uri="{FF2B5EF4-FFF2-40B4-BE49-F238E27FC236}">
                      <a16:creationId xmlns:a16="http://schemas.microsoft.com/office/drawing/2014/main" id="{9C65DE5E-116D-1E6A-E4C3-C686EA363F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Freeform 505">
                  <a:extLst>
                    <a:ext uri="{FF2B5EF4-FFF2-40B4-BE49-F238E27FC236}">
                      <a16:creationId xmlns:a16="http://schemas.microsoft.com/office/drawing/2014/main" id="{9235F3D0-019E-44A3-47DF-B5C6732BD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753"/>
                  <a:ext cx="182" cy="160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5" name="Freeform 506">
              <a:extLst>
                <a:ext uri="{FF2B5EF4-FFF2-40B4-BE49-F238E27FC236}">
                  <a16:creationId xmlns:a16="http://schemas.microsoft.com/office/drawing/2014/main" id="{54950D7C-E3E7-0F02-15A7-75FAA00C8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714" y="3415900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6485C79-D483-46C4-98C7-203F5063C680}"/>
                </a:ext>
              </a:extLst>
            </p:cNvPr>
            <p:cNvSpPr/>
            <p:nvPr/>
          </p:nvSpPr>
          <p:spPr>
            <a:xfrm>
              <a:off x="2743363" y="3424435"/>
              <a:ext cx="94751" cy="891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18AB1EF-2889-5A42-DA4C-F68BCA53A3D1}"/>
              </a:ext>
            </a:extLst>
          </p:cNvPr>
          <p:cNvGrpSpPr/>
          <p:nvPr/>
        </p:nvGrpSpPr>
        <p:grpSpPr>
          <a:xfrm>
            <a:off x="3601311" y="2905201"/>
            <a:ext cx="288925" cy="965199"/>
            <a:chOff x="2646277" y="3147432"/>
            <a:chExt cx="288925" cy="965199"/>
          </a:xfrm>
        </p:grpSpPr>
        <p:grpSp>
          <p:nvGrpSpPr>
            <p:cNvPr id="173" name="Group 500">
              <a:extLst>
                <a:ext uri="{FF2B5EF4-FFF2-40B4-BE49-F238E27FC236}">
                  <a16:creationId xmlns:a16="http://schemas.microsoft.com/office/drawing/2014/main" id="{0658CBB8-2B9C-F3F9-C0BE-B93C46712A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6277" y="3147432"/>
              <a:ext cx="288925" cy="965199"/>
              <a:chOff x="3504" y="1392"/>
              <a:chExt cx="182" cy="608"/>
            </a:xfrm>
          </p:grpSpPr>
          <p:sp>
            <p:nvSpPr>
              <p:cNvPr id="176" name="Freeform 501">
                <a:extLst>
                  <a:ext uri="{FF2B5EF4-FFF2-40B4-BE49-F238E27FC236}">
                    <a16:creationId xmlns:a16="http://schemas.microsoft.com/office/drawing/2014/main" id="{A453CC27-0A4A-BC33-DFE4-A5F26DEF6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Freeform 502">
                <a:extLst>
                  <a:ext uri="{FF2B5EF4-FFF2-40B4-BE49-F238E27FC236}">
                    <a16:creationId xmlns:a16="http://schemas.microsoft.com/office/drawing/2014/main" id="{2D6EDD9B-CCD9-0CC4-8019-8DD8A9B59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8" name="Group 503">
                <a:extLst>
                  <a:ext uri="{FF2B5EF4-FFF2-40B4-BE49-F238E27FC236}">
                    <a16:creationId xmlns:a16="http://schemas.microsoft.com/office/drawing/2014/main" id="{BE1D2EBF-E4DF-82BD-9603-0FF40F344B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79" name="Freeform 504">
                  <a:extLst>
                    <a:ext uri="{FF2B5EF4-FFF2-40B4-BE49-F238E27FC236}">
                      <a16:creationId xmlns:a16="http://schemas.microsoft.com/office/drawing/2014/main" id="{94DF4B3F-8F3E-7C99-DF06-AA284D7D28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Freeform 505">
                  <a:extLst>
                    <a:ext uri="{FF2B5EF4-FFF2-40B4-BE49-F238E27FC236}">
                      <a16:creationId xmlns:a16="http://schemas.microsoft.com/office/drawing/2014/main" id="{59F49757-5856-8029-FEAA-B7AF25FAB9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753"/>
                  <a:ext cx="182" cy="160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74" name="Freeform 506">
              <a:extLst>
                <a:ext uri="{FF2B5EF4-FFF2-40B4-BE49-F238E27FC236}">
                  <a16:creationId xmlns:a16="http://schemas.microsoft.com/office/drawing/2014/main" id="{6B10872A-189F-6769-E491-166516DB8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714" y="3415900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4066034-C457-15FF-E159-2F8385AF5EC1}"/>
                </a:ext>
              </a:extLst>
            </p:cNvPr>
            <p:cNvSpPr/>
            <p:nvPr/>
          </p:nvSpPr>
          <p:spPr>
            <a:xfrm>
              <a:off x="2743363" y="3424435"/>
              <a:ext cx="94751" cy="891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823325F-EA5D-0A6D-E90E-98AB0AC2B21D}"/>
              </a:ext>
            </a:extLst>
          </p:cNvPr>
          <p:cNvGrpSpPr/>
          <p:nvPr/>
        </p:nvGrpSpPr>
        <p:grpSpPr>
          <a:xfrm>
            <a:off x="4577226" y="3012439"/>
            <a:ext cx="288925" cy="965199"/>
            <a:chOff x="2646277" y="3147432"/>
            <a:chExt cx="288925" cy="965199"/>
          </a:xfrm>
        </p:grpSpPr>
        <p:grpSp>
          <p:nvGrpSpPr>
            <p:cNvPr id="182" name="Group 500">
              <a:extLst>
                <a:ext uri="{FF2B5EF4-FFF2-40B4-BE49-F238E27FC236}">
                  <a16:creationId xmlns:a16="http://schemas.microsoft.com/office/drawing/2014/main" id="{AC86D2ED-8D7A-4B7D-D92E-9334DC66D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6277" y="3147432"/>
              <a:ext cx="288925" cy="965199"/>
              <a:chOff x="3504" y="1392"/>
              <a:chExt cx="182" cy="608"/>
            </a:xfrm>
          </p:grpSpPr>
          <p:sp>
            <p:nvSpPr>
              <p:cNvPr id="187" name="Freeform 501">
                <a:extLst>
                  <a:ext uri="{FF2B5EF4-FFF2-40B4-BE49-F238E27FC236}">
                    <a16:creationId xmlns:a16="http://schemas.microsoft.com/office/drawing/2014/main" id="{653A13D6-EBDB-A81F-5B36-47592E5EC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Freeform 502">
                <a:extLst>
                  <a:ext uri="{FF2B5EF4-FFF2-40B4-BE49-F238E27FC236}">
                    <a16:creationId xmlns:a16="http://schemas.microsoft.com/office/drawing/2014/main" id="{3C01FD3E-B2F7-1574-56C1-7972A29C4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9" name="Group 503">
                <a:extLst>
                  <a:ext uri="{FF2B5EF4-FFF2-40B4-BE49-F238E27FC236}">
                    <a16:creationId xmlns:a16="http://schemas.microsoft.com/office/drawing/2014/main" id="{4765B66E-9CBE-E8CB-B8C1-2B284B5A6A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90" name="Freeform 504">
                  <a:extLst>
                    <a:ext uri="{FF2B5EF4-FFF2-40B4-BE49-F238E27FC236}">
                      <a16:creationId xmlns:a16="http://schemas.microsoft.com/office/drawing/2014/main" id="{EB75FB8F-CFB7-D246-5916-FCFDCFD1F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Freeform 505">
                  <a:extLst>
                    <a:ext uri="{FF2B5EF4-FFF2-40B4-BE49-F238E27FC236}">
                      <a16:creationId xmlns:a16="http://schemas.microsoft.com/office/drawing/2014/main" id="{2E8859DD-C317-1948-D10E-1A7F9313D9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753"/>
                  <a:ext cx="182" cy="160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83" name="Freeform 506">
              <a:extLst>
                <a:ext uri="{FF2B5EF4-FFF2-40B4-BE49-F238E27FC236}">
                  <a16:creationId xmlns:a16="http://schemas.microsoft.com/office/drawing/2014/main" id="{8E1AB447-8DC6-3109-63FB-205A7916A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714" y="3415900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7B7105C2-8E59-C05C-D700-BBE4262122AD}"/>
                </a:ext>
              </a:extLst>
            </p:cNvPr>
            <p:cNvSpPr/>
            <p:nvPr/>
          </p:nvSpPr>
          <p:spPr>
            <a:xfrm>
              <a:off x="2743363" y="3424435"/>
              <a:ext cx="94751" cy="891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664" name="TextBox 25663">
            <a:extLst>
              <a:ext uri="{FF2B5EF4-FFF2-40B4-BE49-F238E27FC236}">
                <a16:creationId xmlns:a16="http://schemas.microsoft.com/office/drawing/2014/main" id="{6C78F7F5-201D-9B07-B52A-A2426481ABF2}"/>
              </a:ext>
            </a:extLst>
          </p:cNvPr>
          <p:cNvSpPr txBox="1"/>
          <p:nvPr/>
        </p:nvSpPr>
        <p:spPr>
          <a:xfrm>
            <a:off x="1192333" y="902153"/>
            <a:ext cx="2121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stateman’s bay</a:t>
            </a:r>
          </a:p>
        </p:txBody>
      </p:sp>
      <p:sp>
        <p:nvSpPr>
          <p:cNvPr id="25666" name="TextBox 25665">
            <a:extLst>
              <a:ext uri="{FF2B5EF4-FFF2-40B4-BE49-F238E27FC236}">
                <a16:creationId xmlns:a16="http://schemas.microsoft.com/office/drawing/2014/main" id="{DD03B6A7-ADC4-E782-8C8D-84435275A9A1}"/>
              </a:ext>
            </a:extLst>
          </p:cNvPr>
          <p:cNvSpPr txBox="1"/>
          <p:nvPr/>
        </p:nvSpPr>
        <p:spPr>
          <a:xfrm>
            <a:off x="671129" y="4495804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667" name="TextBox 25666">
            <a:extLst>
              <a:ext uri="{FF2B5EF4-FFF2-40B4-BE49-F238E27FC236}">
                <a16:creationId xmlns:a16="http://schemas.microsoft.com/office/drawing/2014/main" id="{C8F30DFE-4134-F981-B4A1-6549E71DFF78}"/>
              </a:ext>
            </a:extLst>
          </p:cNvPr>
          <p:cNvSpPr txBox="1"/>
          <p:nvPr/>
        </p:nvSpPr>
        <p:spPr>
          <a:xfrm>
            <a:off x="6351826" y="4571867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T12</a:t>
            </a:r>
          </a:p>
        </p:txBody>
      </p:sp>
      <p:sp>
        <p:nvSpPr>
          <p:cNvPr id="25668" name="TextBox 25667">
            <a:extLst>
              <a:ext uri="{FF2B5EF4-FFF2-40B4-BE49-F238E27FC236}">
                <a16:creationId xmlns:a16="http://schemas.microsoft.com/office/drawing/2014/main" id="{FD544FB3-ED57-A9E5-2823-C2EDEEC612DB}"/>
              </a:ext>
            </a:extLst>
          </p:cNvPr>
          <p:cNvSpPr txBox="1"/>
          <p:nvPr/>
        </p:nvSpPr>
        <p:spPr>
          <a:xfrm>
            <a:off x="178659" y="8327846"/>
            <a:ext cx="5394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Setup 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Shooting area front 12 yards from front of the bay. Front walls at 5 yards.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Side walls under tracks for bays 1 and 8.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T1 only visible from A. T12 only visible from C. </a:t>
            </a:r>
          </a:p>
        </p:txBody>
      </p:sp>
      <p:sp>
        <p:nvSpPr>
          <p:cNvPr id="25669" name="TextBox 25668">
            <a:extLst>
              <a:ext uri="{FF2B5EF4-FFF2-40B4-BE49-F238E27FC236}">
                <a16:creationId xmlns:a16="http://schemas.microsoft.com/office/drawing/2014/main" id="{EDD72575-1382-4F7E-D6AD-95BBF5AC7CA2}"/>
              </a:ext>
            </a:extLst>
          </p:cNvPr>
          <p:cNvSpPr txBox="1"/>
          <p:nvPr/>
        </p:nvSpPr>
        <p:spPr>
          <a:xfrm>
            <a:off x="3550532" y="76724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5670" name="TextBox 25669">
            <a:extLst>
              <a:ext uri="{FF2B5EF4-FFF2-40B4-BE49-F238E27FC236}">
                <a16:creationId xmlns:a16="http://schemas.microsoft.com/office/drawing/2014/main" id="{41CF852D-E274-D0AC-816D-6DB4100B3935}"/>
              </a:ext>
            </a:extLst>
          </p:cNvPr>
          <p:cNvSpPr txBox="1"/>
          <p:nvPr/>
        </p:nvSpPr>
        <p:spPr>
          <a:xfrm>
            <a:off x="6289198" y="767249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675" name="TextBox 25674">
            <a:extLst>
              <a:ext uri="{FF2B5EF4-FFF2-40B4-BE49-F238E27FC236}">
                <a16:creationId xmlns:a16="http://schemas.microsoft.com/office/drawing/2014/main" id="{CB580849-0F1D-8F13-2A51-A6D1733FF9D6}"/>
              </a:ext>
            </a:extLst>
          </p:cNvPr>
          <p:cNvSpPr txBox="1"/>
          <p:nvPr/>
        </p:nvSpPr>
        <p:spPr>
          <a:xfrm>
            <a:off x="773976" y="764336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662" name="TextBox 25661">
            <a:extLst>
              <a:ext uri="{FF2B5EF4-FFF2-40B4-BE49-F238E27FC236}">
                <a16:creationId xmlns:a16="http://schemas.microsoft.com/office/drawing/2014/main" id="{BC53857F-C112-0A06-C22A-A030CA38AB3C}"/>
              </a:ext>
            </a:extLst>
          </p:cNvPr>
          <p:cNvSpPr txBox="1"/>
          <p:nvPr/>
        </p:nvSpPr>
        <p:spPr>
          <a:xfrm>
            <a:off x="181866" y="9233284"/>
            <a:ext cx="3251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 walls, 6 barrels, 9 target stands, 12 targets.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</TotalTime>
  <Words>194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297</cp:revision>
  <cp:lastPrinted>2023-10-16T20:24:13Z</cp:lastPrinted>
  <dcterms:created xsi:type="dcterms:W3CDTF">2002-08-21T12:11:08Z</dcterms:created>
  <dcterms:modified xsi:type="dcterms:W3CDTF">2023-10-17T17:10:12Z</dcterms:modified>
  <cp:category>Shooting</cp:category>
</cp:coreProperties>
</file>