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21" r:id="rId2"/>
    <p:sldId id="322" r:id="rId3"/>
    <p:sldId id="279" r:id="rId4"/>
    <p:sldId id="323" r:id="rId5"/>
    <p:sldId id="324" r:id="rId6"/>
    <p:sldId id="276" r:id="rId7"/>
    <p:sldId id="282" r:id="rId8"/>
    <p:sldId id="292" r:id="rId9"/>
    <p:sldId id="281" r:id="rId10"/>
    <p:sldId id="275" r:id="rId11"/>
    <p:sldId id="280" r:id="rId12"/>
  </p:sldIdLst>
  <p:sldSz cx="7315200" cy="9601200"/>
  <p:notesSz cx="6985000" cy="92837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56" autoAdjust="0"/>
    <p:restoredTop sz="94563" autoAdjust="0"/>
  </p:normalViewPr>
  <p:slideViewPr>
    <p:cSldViewPr>
      <p:cViewPr varScale="1">
        <p:scale>
          <a:sx n="135" d="100"/>
          <a:sy n="135" d="100"/>
        </p:scale>
        <p:origin x="3168" y="16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10/17/23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67" name="Group 288">
            <a:extLst>
              <a:ext uri="{FF2B5EF4-FFF2-40B4-BE49-F238E27FC236}">
                <a16:creationId xmlns:a16="http://schemas.microsoft.com/office/drawing/2014/main" id="{93DB21F5-9FD7-B1A3-6300-6AA0A58E6CA3}"/>
              </a:ext>
            </a:extLst>
          </p:cNvPr>
          <p:cNvGrpSpPr>
            <a:grpSpLocks/>
          </p:cNvGrpSpPr>
          <p:nvPr/>
        </p:nvGrpSpPr>
        <p:grpSpPr bwMode="auto">
          <a:xfrm>
            <a:off x="1170181" y="2881529"/>
            <a:ext cx="222250" cy="858838"/>
            <a:chOff x="384" y="816"/>
            <a:chExt cx="140" cy="541"/>
          </a:xfrm>
        </p:grpSpPr>
        <p:sp>
          <p:nvSpPr>
            <p:cNvPr id="25668" name="Line 289">
              <a:extLst>
                <a:ext uri="{FF2B5EF4-FFF2-40B4-BE49-F238E27FC236}">
                  <a16:creationId xmlns:a16="http://schemas.microsoft.com/office/drawing/2014/main" id="{F7939A16-3885-1EF2-9FCA-98A14D3C48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9" name="Line 290">
              <a:extLst>
                <a:ext uri="{FF2B5EF4-FFF2-40B4-BE49-F238E27FC236}">
                  <a16:creationId xmlns:a16="http://schemas.microsoft.com/office/drawing/2014/main" id="{0830DDA3-D2FA-1730-6A00-9251E70460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0" name="Freeform 291">
              <a:extLst>
                <a:ext uri="{FF2B5EF4-FFF2-40B4-BE49-F238E27FC236}">
                  <a16:creationId xmlns:a16="http://schemas.microsoft.com/office/drawing/2014/main" id="{3DFFEBD0-E024-A4BA-872E-EA0F13444B0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80A0106-640F-8173-B044-8E5C5AF1EC33}"/>
              </a:ext>
            </a:extLst>
          </p:cNvPr>
          <p:cNvGrpSpPr/>
          <p:nvPr/>
        </p:nvGrpSpPr>
        <p:grpSpPr>
          <a:xfrm>
            <a:off x="5952041" y="4673408"/>
            <a:ext cx="329764" cy="1280588"/>
            <a:chOff x="3224405" y="197325"/>
            <a:chExt cx="329764" cy="1280588"/>
          </a:xfrm>
        </p:grpSpPr>
        <p:sp>
          <p:nvSpPr>
            <p:cNvPr id="179" name="AutoShape 713">
              <a:extLst>
                <a:ext uri="{FF2B5EF4-FFF2-40B4-BE49-F238E27FC236}">
                  <a16:creationId xmlns:a16="http://schemas.microsoft.com/office/drawing/2014/main" id="{6DE79DF3-3DE6-2881-B13F-22CE7D815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405" y="759833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AutoShape 713">
              <a:extLst>
                <a:ext uri="{FF2B5EF4-FFF2-40B4-BE49-F238E27FC236}">
                  <a16:creationId xmlns:a16="http://schemas.microsoft.com/office/drawing/2014/main" id="{B273C785-0103-49E1-3CC7-848C4F926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556" y="197325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57072"/>
              </p:ext>
            </p:extLst>
          </p:nvPr>
        </p:nvGraphicFramePr>
        <p:xfrm>
          <a:off x="177801" y="165099"/>
          <a:ext cx="6997700" cy="2374393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 Low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(26 Rounds V5)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anywhere in either shooting area, facing downrange. Handgun, wrists below belt. PCC, buttstock on belt, weak hand wrist below the belt.</a:t>
                      </a: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 loaded and holstered. PCC loaded with safety on, buttstock on belt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26 rounds, 130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13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required to score from within the shooting areas A or B.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07">
            <a:extLst>
              <a:ext uri="{FF2B5EF4-FFF2-40B4-BE49-F238E27FC236}">
                <a16:creationId xmlns:a16="http://schemas.microsoft.com/office/drawing/2014/main" id="{B5ECE088-F3D3-C31E-D471-16FBFAB04CA7}"/>
              </a:ext>
            </a:extLst>
          </p:cNvPr>
          <p:cNvGrpSpPr/>
          <p:nvPr/>
        </p:nvGrpSpPr>
        <p:grpSpPr>
          <a:xfrm>
            <a:off x="5405294" y="3408228"/>
            <a:ext cx="533400" cy="1727560"/>
            <a:chOff x="1600200" y="3200400"/>
            <a:chExt cx="533400" cy="3505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AFF29C-E4F3-4069-97FA-DDE9FB3FFED2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BDEE190-D493-5729-3A3D-BE6D4DFCCC03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C330B11-008D-3A8B-A166-173354FA7328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AEE30A5-B589-3D85-B683-5ED5085ACB7E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BD07088-3AAF-A616-54E4-905253EAAC8A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4627C9A-D916-90C1-9F37-5C8B4F9B26A2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85F59E8-909B-3062-F433-6F4E05061A0A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28321A6-CF81-252C-A9D9-741525BF4B1B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CA99D05-61BA-AF3E-15F7-8713EEDCFA95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F2B73C4-48DC-9298-0CD2-23391CE95E0C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897DBE1-830E-9782-E8CB-8B5F2E7C3988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0B7125A-8BFC-F19D-E4A7-62D712C7BFCE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906E78-319F-E8FD-C4CC-A5F31F2FF39D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B084450-F2F9-7062-89F0-96618312B539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5152588-2BFB-7EDF-84A9-6D9058D3D3C9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58611C6-0262-EC27-1ED5-AF7DF8F33D05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AF7F639-EB6A-4213-BF03-56A65BE08ED8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BCE4DBC-C0D0-6A49-03E8-741BE3E252EC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96F7FE9-31EA-CBF5-8647-25025C42496E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AA67255-C259-337F-9BA5-3DC797DA365F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08296D3-CE75-2502-1688-F12AD42D8E14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9F35441-07E3-C102-C193-68F8AC0C2AE5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C05CDDE-5DBA-C572-1810-95367948C315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31A4C-43AB-D628-8BE6-F80AC87F6BC6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C463A08-84C1-28ED-4D07-3A940C75331A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3A32B6B-18A6-D55F-2955-7BD981372D37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EA793AD-5F3A-7CD1-C016-545CD9ACB8E7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57EE2F5-5F4E-85B3-F8EB-9AF3C4323F03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0C729D-3C7F-44A3-81D4-50DD20A36FF5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24AEA83-8A2D-7177-6397-50A0F66482D6}"/>
              </a:ext>
            </a:extLst>
          </p:cNvPr>
          <p:cNvGrpSpPr/>
          <p:nvPr/>
        </p:nvGrpSpPr>
        <p:grpSpPr>
          <a:xfrm>
            <a:off x="5672344" y="5595113"/>
            <a:ext cx="1514475" cy="485453"/>
            <a:chOff x="5714999" y="5328558"/>
            <a:chExt cx="1514475" cy="48545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ACA4A5D-0699-3B7E-B483-16C8937B760C}"/>
                </a:ext>
              </a:extLst>
            </p:cNvPr>
            <p:cNvSpPr/>
            <p:nvPr/>
          </p:nvSpPr>
          <p:spPr>
            <a:xfrm rot="5400000">
              <a:off x="6229510" y="4814047"/>
              <a:ext cx="485453" cy="1514475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908E522-B303-7ED6-D9B2-2C751A24A21A}"/>
                </a:ext>
              </a:extLst>
            </p:cNvPr>
            <p:cNvCxnSpPr/>
            <p:nvPr/>
          </p:nvCxnSpPr>
          <p:spPr>
            <a:xfrm rot="5400000">
              <a:off x="6855054" y="5571285"/>
              <a:ext cx="485453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8EBC7E5-A84C-4B62-4FAB-65601E2F0FCB}"/>
                </a:ext>
              </a:extLst>
            </p:cNvPr>
            <p:cNvCxnSpPr/>
            <p:nvPr/>
          </p:nvCxnSpPr>
          <p:spPr>
            <a:xfrm rot="5400000">
              <a:off x="6789207" y="5571285"/>
              <a:ext cx="485453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4FF6A90-B4FA-DA76-582E-8648A0747AB9}"/>
                </a:ext>
              </a:extLst>
            </p:cNvPr>
            <p:cNvCxnSpPr/>
            <p:nvPr/>
          </p:nvCxnSpPr>
          <p:spPr>
            <a:xfrm rot="5400000">
              <a:off x="6723361" y="5571285"/>
              <a:ext cx="485453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621CF36-CF84-FFB3-1A0C-EBA9AE4416F2}"/>
                </a:ext>
              </a:extLst>
            </p:cNvPr>
            <p:cNvCxnSpPr/>
            <p:nvPr/>
          </p:nvCxnSpPr>
          <p:spPr>
            <a:xfrm rot="5400000">
              <a:off x="6657514" y="5571285"/>
              <a:ext cx="485453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B98A3F1-B31A-6D10-C179-591E675E43E1}"/>
                </a:ext>
              </a:extLst>
            </p:cNvPr>
            <p:cNvCxnSpPr/>
            <p:nvPr/>
          </p:nvCxnSpPr>
          <p:spPr>
            <a:xfrm rot="5400000">
              <a:off x="6591667" y="5571285"/>
              <a:ext cx="485453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F09D0DA-0F62-BD11-36FD-EB4D373DDB0F}"/>
                </a:ext>
              </a:extLst>
            </p:cNvPr>
            <p:cNvCxnSpPr/>
            <p:nvPr/>
          </p:nvCxnSpPr>
          <p:spPr>
            <a:xfrm rot="5400000">
              <a:off x="6525820" y="5571285"/>
              <a:ext cx="485453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7B8D240-069A-6CE2-CB77-A748117D88D0}"/>
                </a:ext>
              </a:extLst>
            </p:cNvPr>
            <p:cNvCxnSpPr/>
            <p:nvPr/>
          </p:nvCxnSpPr>
          <p:spPr>
            <a:xfrm rot="5400000">
              <a:off x="6459974" y="5571285"/>
              <a:ext cx="485453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F14BFEF-19CE-BA39-E288-79E50D37CB9E}"/>
                </a:ext>
              </a:extLst>
            </p:cNvPr>
            <p:cNvCxnSpPr/>
            <p:nvPr/>
          </p:nvCxnSpPr>
          <p:spPr>
            <a:xfrm rot="5400000">
              <a:off x="6394127" y="5571285"/>
              <a:ext cx="485453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8B969A9-A9F5-0D0E-075F-10CA7DEB9499}"/>
                </a:ext>
              </a:extLst>
            </p:cNvPr>
            <p:cNvCxnSpPr/>
            <p:nvPr/>
          </p:nvCxnSpPr>
          <p:spPr>
            <a:xfrm rot="5400000">
              <a:off x="6328280" y="5571285"/>
              <a:ext cx="485453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AFD5223-D6BA-F2A4-9CE9-B63EB41F366B}"/>
                </a:ext>
              </a:extLst>
            </p:cNvPr>
            <p:cNvCxnSpPr/>
            <p:nvPr/>
          </p:nvCxnSpPr>
          <p:spPr>
            <a:xfrm rot="5400000">
              <a:off x="6262433" y="5571285"/>
              <a:ext cx="485453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22201FA-008B-363F-D6E1-08F76345CB34}"/>
                </a:ext>
              </a:extLst>
            </p:cNvPr>
            <p:cNvCxnSpPr/>
            <p:nvPr/>
          </p:nvCxnSpPr>
          <p:spPr>
            <a:xfrm rot="5400000">
              <a:off x="6196587" y="5571285"/>
              <a:ext cx="485453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289905F-986C-5006-A62C-032C8400F93A}"/>
                </a:ext>
              </a:extLst>
            </p:cNvPr>
            <p:cNvCxnSpPr/>
            <p:nvPr/>
          </p:nvCxnSpPr>
          <p:spPr>
            <a:xfrm rot="5400000">
              <a:off x="6130740" y="5571285"/>
              <a:ext cx="485453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0AFF3FA-A74C-4DED-A7BC-32AD4BE04A94}"/>
                </a:ext>
              </a:extLst>
            </p:cNvPr>
            <p:cNvCxnSpPr/>
            <p:nvPr/>
          </p:nvCxnSpPr>
          <p:spPr>
            <a:xfrm rot="5400000">
              <a:off x="6064893" y="5571285"/>
              <a:ext cx="485453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A6F1328-3737-3679-5C32-61006F7F3F21}"/>
                </a:ext>
              </a:extLst>
            </p:cNvPr>
            <p:cNvCxnSpPr/>
            <p:nvPr/>
          </p:nvCxnSpPr>
          <p:spPr>
            <a:xfrm rot="5400000">
              <a:off x="5999046" y="5571285"/>
              <a:ext cx="485453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63CB6C4-6301-5E14-6CB6-299AE0EADC03}"/>
                </a:ext>
              </a:extLst>
            </p:cNvPr>
            <p:cNvCxnSpPr/>
            <p:nvPr/>
          </p:nvCxnSpPr>
          <p:spPr>
            <a:xfrm rot="5400000">
              <a:off x="5933200" y="5571285"/>
              <a:ext cx="485453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EBD1558-6C89-4E87-B227-CBD8F35C3099}"/>
                </a:ext>
              </a:extLst>
            </p:cNvPr>
            <p:cNvCxnSpPr/>
            <p:nvPr/>
          </p:nvCxnSpPr>
          <p:spPr>
            <a:xfrm rot="5400000">
              <a:off x="5867353" y="5571285"/>
              <a:ext cx="485453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183191A-6223-1B2C-ABFC-3D610E832995}"/>
                </a:ext>
              </a:extLst>
            </p:cNvPr>
            <p:cNvCxnSpPr/>
            <p:nvPr/>
          </p:nvCxnSpPr>
          <p:spPr>
            <a:xfrm rot="5400000">
              <a:off x="5801506" y="5571285"/>
              <a:ext cx="485453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998D776-48F2-BB93-6701-B7F621C2BEEA}"/>
                </a:ext>
              </a:extLst>
            </p:cNvPr>
            <p:cNvCxnSpPr/>
            <p:nvPr/>
          </p:nvCxnSpPr>
          <p:spPr>
            <a:xfrm rot="5400000">
              <a:off x="5735659" y="5571285"/>
              <a:ext cx="485453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73443AE-EE2F-3BA2-DEFE-7431C155DCA9}"/>
                </a:ext>
              </a:extLst>
            </p:cNvPr>
            <p:cNvCxnSpPr/>
            <p:nvPr/>
          </p:nvCxnSpPr>
          <p:spPr>
            <a:xfrm rot="5400000">
              <a:off x="5669813" y="5571285"/>
              <a:ext cx="485453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BBE4E47-271D-247C-8044-E344C096C5EE}"/>
                </a:ext>
              </a:extLst>
            </p:cNvPr>
            <p:cNvCxnSpPr/>
            <p:nvPr/>
          </p:nvCxnSpPr>
          <p:spPr>
            <a:xfrm rot="5400000">
              <a:off x="5603966" y="5571285"/>
              <a:ext cx="485453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DDFEEBF-9ED3-5B6F-9E7E-67A27AB43FB5}"/>
                </a:ext>
              </a:extLst>
            </p:cNvPr>
            <p:cNvCxnSpPr/>
            <p:nvPr/>
          </p:nvCxnSpPr>
          <p:spPr>
            <a:xfrm rot="5400000">
              <a:off x="5538119" y="5571285"/>
              <a:ext cx="485453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A1524B7-F770-79B0-C455-2F62E780504E}"/>
                </a:ext>
              </a:extLst>
            </p:cNvPr>
            <p:cNvCxnSpPr/>
            <p:nvPr/>
          </p:nvCxnSpPr>
          <p:spPr>
            <a:xfrm rot="5400000">
              <a:off x="6920901" y="5571285"/>
              <a:ext cx="485453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159F27B-41F4-07F4-8DFF-208D9D036DB2}"/>
                </a:ext>
              </a:extLst>
            </p:cNvPr>
            <p:cNvCxnSpPr/>
            <p:nvPr/>
          </p:nvCxnSpPr>
          <p:spPr>
            <a:xfrm rot="10800000">
              <a:off x="5714999" y="5675310"/>
              <a:ext cx="1514475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99833D3-BE91-F792-C1F6-845F81358B7B}"/>
                </a:ext>
              </a:extLst>
            </p:cNvPr>
            <p:cNvCxnSpPr/>
            <p:nvPr/>
          </p:nvCxnSpPr>
          <p:spPr>
            <a:xfrm rot="10800000">
              <a:off x="5714999" y="5536609"/>
              <a:ext cx="1514475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FA5ADFE-B2DD-BB8F-D581-E1E0D3625734}"/>
                </a:ext>
              </a:extLst>
            </p:cNvPr>
            <p:cNvCxnSpPr/>
            <p:nvPr/>
          </p:nvCxnSpPr>
          <p:spPr>
            <a:xfrm rot="10800000">
              <a:off x="5714999" y="5397908"/>
              <a:ext cx="1514475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B902EB6-1884-407A-C4C9-71009D0B1572}"/>
                </a:ext>
              </a:extLst>
            </p:cNvPr>
            <p:cNvCxnSpPr/>
            <p:nvPr/>
          </p:nvCxnSpPr>
          <p:spPr>
            <a:xfrm rot="10800000">
              <a:off x="5714999" y="5467259"/>
              <a:ext cx="1514475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02F0EA3-9D02-52F2-F59B-F878B71DC0B0}"/>
                </a:ext>
              </a:extLst>
            </p:cNvPr>
            <p:cNvCxnSpPr/>
            <p:nvPr/>
          </p:nvCxnSpPr>
          <p:spPr>
            <a:xfrm rot="10800000">
              <a:off x="5714999" y="5605960"/>
              <a:ext cx="1514475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5347445-F787-BC12-D5BB-D684FB03E8D4}"/>
                </a:ext>
              </a:extLst>
            </p:cNvPr>
            <p:cNvCxnSpPr/>
            <p:nvPr/>
          </p:nvCxnSpPr>
          <p:spPr>
            <a:xfrm rot="10800000">
              <a:off x="5714999" y="5744661"/>
              <a:ext cx="1514475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BDEF6BF-5B1E-B965-2BF6-D10AE32898DE}"/>
                </a:ext>
              </a:extLst>
            </p:cNvPr>
            <p:cNvSpPr/>
            <p:nvPr/>
          </p:nvSpPr>
          <p:spPr>
            <a:xfrm>
              <a:off x="6331903" y="5489406"/>
              <a:ext cx="395080" cy="20871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600" name="Group 107">
            <a:extLst>
              <a:ext uri="{FF2B5EF4-FFF2-40B4-BE49-F238E27FC236}">
                <a16:creationId xmlns:a16="http://schemas.microsoft.com/office/drawing/2014/main" id="{BA42E996-AE3D-42F2-8AD4-D0777C778846}"/>
              </a:ext>
            </a:extLst>
          </p:cNvPr>
          <p:cNvGrpSpPr/>
          <p:nvPr/>
        </p:nvGrpSpPr>
        <p:grpSpPr>
          <a:xfrm rot="5400000">
            <a:off x="4403212" y="6195984"/>
            <a:ext cx="533400" cy="2177005"/>
            <a:chOff x="1600200" y="3200400"/>
            <a:chExt cx="533400" cy="3505200"/>
          </a:xfrm>
        </p:grpSpPr>
        <p:sp>
          <p:nvSpPr>
            <p:cNvPr id="25601" name="Rectangle 25600">
              <a:extLst>
                <a:ext uri="{FF2B5EF4-FFF2-40B4-BE49-F238E27FC236}">
                  <a16:creationId xmlns:a16="http://schemas.microsoft.com/office/drawing/2014/main" id="{0DB6072A-EDB8-2E1D-7599-2950C0937691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602" name="Straight Connector 25601">
              <a:extLst>
                <a:ext uri="{FF2B5EF4-FFF2-40B4-BE49-F238E27FC236}">
                  <a16:creationId xmlns:a16="http://schemas.microsoft.com/office/drawing/2014/main" id="{E8E9E2D3-CCF0-E8E2-7B82-83039F602B68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3" name="Straight Connector 25602">
              <a:extLst>
                <a:ext uri="{FF2B5EF4-FFF2-40B4-BE49-F238E27FC236}">
                  <a16:creationId xmlns:a16="http://schemas.microsoft.com/office/drawing/2014/main" id="{3C41D736-0FB0-031E-577F-3F6BB233D0FC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4" name="Straight Connector 25603">
              <a:extLst>
                <a:ext uri="{FF2B5EF4-FFF2-40B4-BE49-F238E27FC236}">
                  <a16:creationId xmlns:a16="http://schemas.microsoft.com/office/drawing/2014/main" id="{E065470C-AC73-62B8-69E3-FC120751F144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5" name="Straight Connector 25604">
              <a:extLst>
                <a:ext uri="{FF2B5EF4-FFF2-40B4-BE49-F238E27FC236}">
                  <a16:creationId xmlns:a16="http://schemas.microsoft.com/office/drawing/2014/main" id="{E660EFA3-51A1-0B29-1876-CA096C053C45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6" name="Straight Connector 25605">
              <a:extLst>
                <a:ext uri="{FF2B5EF4-FFF2-40B4-BE49-F238E27FC236}">
                  <a16:creationId xmlns:a16="http://schemas.microsoft.com/office/drawing/2014/main" id="{A0F3F3F4-2B7F-1F59-A5FB-F03F88545CCF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7" name="Straight Connector 25606">
              <a:extLst>
                <a:ext uri="{FF2B5EF4-FFF2-40B4-BE49-F238E27FC236}">
                  <a16:creationId xmlns:a16="http://schemas.microsoft.com/office/drawing/2014/main" id="{A167F442-B417-3817-630D-E62ADF4B92CF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8" name="Straight Connector 25607">
              <a:extLst>
                <a:ext uri="{FF2B5EF4-FFF2-40B4-BE49-F238E27FC236}">
                  <a16:creationId xmlns:a16="http://schemas.microsoft.com/office/drawing/2014/main" id="{6128131A-C1DC-9BBB-1D2D-F225E4768F3D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9" name="Straight Connector 25608">
              <a:extLst>
                <a:ext uri="{FF2B5EF4-FFF2-40B4-BE49-F238E27FC236}">
                  <a16:creationId xmlns:a16="http://schemas.microsoft.com/office/drawing/2014/main" id="{53FF4856-37DD-E77C-2740-DE551DAB8663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0" name="Straight Connector 25609">
              <a:extLst>
                <a:ext uri="{FF2B5EF4-FFF2-40B4-BE49-F238E27FC236}">
                  <a16:creationId xmlns:a16="http://schemas.microsoft.com/office/drawing/2014/main" id="{83760E89-F11B-DEC4-CCA2-C6CA04F9CCF8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1" name="Straight Connector 25610">
              <a:extLst>
                <a:ext uri="{FF2B5EF4-FFF2-40B4-BE49-F238E27FC236}">
                  <a16:creationId xmlns:a16="http://schemas.microsoft.com/office/drawing/2014/main" id="{70A5C34A-FDDD-0A87-7689-57712AD7292A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2" name="Straight Connector 25611">
              <a:extLst>
                <a:ext uri="{FF2B5EF4-FFF2-40B4-BE49-F238E27FC236}">
                  <a16:creationId xmlns:a16="http://schemas.microsoft.com/office/drawing/2014/main" id="{A87A7378-AAD5-4591-817E-0EABBDEE5115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3" name="Straight Connector 25612">
              <a:extLst>
                <a:ext uri="{FF2B5EF4-FFF2-40B4-BE49-F238E27FC236}">
                  <a16:creationId xmlns:a16="http://schemas.microsoft.com/office/drawing/2014/main" id="{DAE3505C-5AAB-FB0A-140C-3CEA49F0FFD3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4" name="Straight Connector 25613">
              <a:extLst>
                <a:ext uri="{FF2B5EF4-FFF2-40B4-BE49-F238E27FC236}">
                  <a16:creationId xmlns:a16="http://schemas.microsoft.com/office/drawing/2014/main" id="{5C5F92A9-BF3E-ECB7-18AB-D7BC7B6C628E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5" name="Straight Connector 25614">
              <a:extLst>
                <a:ext uri="{FF2B5EF4-FFF2-40B4-BE49-F238E27FC236}">
                  <a16:creationId xmlns:a16="http://schemas.microsoft.com/office/drawing/2014/main" id="{4AC542DF-FA6C-CFE0-F279-8F5D5A004007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6" name="Straight Connector 25615">
              <a:extLst>
                <a:ext uri="{FF2B5EF4-FFF2-40B4-BE49-F238E27FC236}">
                  <a16:creationId xmlns:a16="http://schemas.microsoft.com/office/drawing/2014/main" id="{C39881F9-5F38-8771-87FC-BACABB949E31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7" name="Straight Connector 25616">
              <a:extLst>
                <a:ext uri="{FF2B5EF4-FFF2-40B4-BE49-F238E27FC236}">
                  <a16:creationId xmlns:a16="http://schemas.microsoft.com/office/drawing/2014/main" id="{C9704120-B490-87FE-60FC-BF4A501E73FB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8" name="Straight Connector 25617">
              <a:extLst>
                <a:ext uri="{FF2B5EF4-FFF2-40B4-BE49-F238E27FC236}">
                  <a16:creationId xmlns:a16="http://schemas.microsoft.com/office/drawing/2014/main" id="{99B0FA04-B89D-47E7-DEE0-18908FF390C6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9" name="Straight Connector 25618">
              <a:extLst>
                <a:ext uri="{FF2B5EF4-FFF2-40B4-BE49-F238E27FC236}">
                  <a16:creationId xmlns:a16="http://schemas.microsoft.com/office/drawing/2014/main" id="{25BD719B-DC8B-28EE-27B0-EE1857048B2A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0" name="Straight Connector 25619">
              <a:extLst>
                <a:ext uri="{FF2B5EF4-FFF2-40B4-BE49-F238E27FC236}">
                  <a16:creationId xmlns:a16="http://schemas.microsoft.com/office/drawing/2014/main" id="{279BB1F7-0F1F-1C8F-7E47-8C6CF3695072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1" name="Straight Connector 25620">
              <a:extLst>
                <a:ext uri="{FF2B5EF4-FFF2-40B4-BE49-F238E27FC236}">
                  <a16:creationId xmlns:a16="http://schemas.microsoft.com/office/drawing/2014/main" id="{2B173AB8-C1CD-D589-CEB1-ADC972EC3E9B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2" name="Straight Connector 25621">
              <a:extLst>
                <a:ext uri="{FF2B5EF4-FFF2-40B4-BE49-F238E27FC236}">
                  <a16:creationId xmlns:a16="http://schemas.microsoft.com/office/drawing/2014/main" id="{3BA05757-C1F0-BBBA-B841-6F1966E66C6D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3" name="Straight Connector 25622">
              <a:extLst>
                <a:ext uri="{FF2B5EF4-FFF2-40B4-BE49-F238E27FC236}">
                  <a16:creationId xmlns:a16="http://schemas.microsoft.com/office/drawing/2014/main" id="{E92C5C43-98CE-A8A4-D265-BB084CB03C94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4" name="Straight Connector 25623">
              <a:extLst>
                <a:ext uri="{FF2B5EF4-FFF2-40B4-BE49-F238E27FC236}">
                  <a16:creationId xmlns:a16="http://schemas.microsoft.com/office/drawing/2014/main" id="{B18E52C6-6F48-44C8-5B64-A1D8D2A757BA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5" name="Straight Connector 25624">
              <a:extLst>
                <a:ext uri="{FF2B5EF4-FFF2-40B4-BE49-F238E27FC236}">
                  <a16:creationId xmlns:a16="http://schemas.microsoft.com/office/drawing/2014/main" id="{90913B3C-658E-37E1-307E-2848B31E5163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6" name="Straight Connector 25625">
              <a:extLst>
                <a:ext uri="{FF2B5EF4-FFF2-40B4-BE49-F238E27FC236}">
                  <a16:creationId xmlns:a16="http://schemas.microsoft.com/office/drawing/2014/main" id="{2804E0D4-F5B3-E99C-7F0A-EE409A60FF4B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7" name="Straight Connector 25626">
              <a:extLst>
                <a:ext uri="{FF2B5EF4-FFF2-40B4-BE49-F238E27FC236}">
                  <a16:creationId xmlns:a16="http://schemas.microsoft.com/office/drawing/2014/main" id="{35D7C1B7-A280-3DA4-B159-6C4CD627D1E9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8" name="Straight Connector 25627">
              <a:extLst>
                <a:ext uri="{FF2B5EF4-FFF2-40B4-BE49-F238E27FC236}">
                  <a16:creationId xmlns:a16="http://schemas.microsoft.com/office/drawing/2014/main" id="{D8D32A8F-52E5-27C7-CED9-6E691E78E152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0" name="Straight Connector 25629">
              <a:extLst>
                <a:ext uri="{FF2B5EF4-FFF2-40B4-BE49-F238E27FC236}">
                  <a16:creationId xmlns:a16="http://schemas.microsoft.com/office/drawing/2014/main" id="{2C25AF28-7C15-638F-BE34-EE6274079E24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31" name="Group 107">
            <a:extLst>
              <a:ext uri="{FF2B5EF4-FFF2-40B4-BE49-F238E27FC236}">
                <a16:creationId xmlns:a16="http://schemas.microsoft.com/office/drawing/2014/main" id="{BEA24AC3-4AD5-DE94-09B3-C46929C46441}"/>
              </a:ext>
            </a:extLst>
          </p:cNvPr>
          <p:cNvGrpSpPr/>
          <p:nvPr/>
        </p:nvGrpSpPr>
        <p:grpSpPr>
          <a:xfrm rot="5400000">
            <a:off x="2264841" y="6234620"/>
            <a:ext cx="533400" cy="2099733"/>
            <a:chOff x="1600200" y="3200400"/>
            <a:chExt cx="533400" cy="3505200"/>
          </a:xfrm>
        </p:grpSpPr>
        <p:sp>
          <p:nvSpPr>
            <p:cNvPr id="25632" name="Rectangle 25631">
              <a:extLst>
                <a:ext uri="{FF2B5EF4-FFF2-40B4-BE49-F238E27FC236}">
                  <a16:creationId xmlns:a16="http://schemas.microsoft.com/office/drawing/2014/main" id="{FD7F9F6A-26A9-AEFD-6372-B02745F4BB0C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633" name="Straight Connector 25632">
              <a:extLst>
                <a:ext uri="{FF2B5EF4-FFF2-40B4-BE49-F238E27FC236}">
                  <a16:creationId xmlns:a16="http://schemas.microsoft.com/office/drawing/2014/main" id="{9BA8CC7F-72B3-8545-6F53-B960166376E4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4" name="Straight Connector 25633">
              <a:extLst>
                <a:ext uri="{FF2B5EF4-FFF2-40B4-BE49-F238E27FC236}">
                  <a16:creationId xmlns:a16="http://schemas.microsoft.com/office/drawing/2014/main" id="{357CFD5C-0937-1E73-C860-C02205191819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5" name="Straight Connector 25634">
              <a:extLst>
                <a:ext uri="{FF2B5EF4-FFF2-40B4-BE49-F238E27FC236}">
                  <a16:creationId xmlns:a16="http://schemas.microsoft.com/office/drawing/2014/main" id="{1EBF5D12-EAE6-6DED-E98C-900098B2CE9A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6" name="Straight Connector 25635">
              <a:extLst>
                <a:ext uri="{FF2B5EF4-FFF2-40B4-BE49-F238E27FC236}">
                  <a16:creationId xmlns:a16="http://schemas.microsoft.com/office/drawing/2014/main" id="{57C409E2-54EC-8203-CF76-60B68A93AB87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7" name="Straight Connector 25636">
              <a:extLst>
                <a:ext uri="{FF2B5EF4-FFF2-40B4-BE49-F238E27FC236}">
                  <a16:creationId xmlns:a16="http://schemas.microsoft.com/office/drawing/2014/main" id="{B477C961-B153-68D9-FC32-AF5BA6BADF64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8" name="Straight Connector 25637">
              <a:extLst>
                <a:ext uri="{FF2B5EF4-FFF2-40B4-BE49-F238E27FC236}">
                  <a16:creationId xmlns:a16="http://schemas.microsoft.com/office/drawing/2014/main" id="{A76F5512-00F0-1B71-ED6D-0B7F9FA0E628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9" name="Straight Connector 25638">
              <a:extLst>
                <a:ext uri="{FF2B5EF4-FFF2-40B4-BE49-F238E27FC236}">
                  <a16:creationId xmlns:a16="http://schemas.microsoft.com/office/drawing/2014/main" id="{3C49058A-2402-D3C6-DDB4-1503CB3C0553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0" name="Straight Connector 25639">
              <a:extLst>
                <a:ext uri="{FF2B5EF4-FFF2-40B4-BE49-F238E27FC236}">
                  <a16:creationId xmlns:a16="http://schemas.microsoft.com/office/drawing/2014/main" id="{9F6DED30-DF37-E9DA-75FC-FE18EC928A64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1" name="Straight Connector 25640">
              <a:extLst>
                <a:ext uri="{FF2B5EF4-FFF2-40B4-BE49-F238E27FC236}">
                  <a16:creationId xmlns:a16="http://schemas.microsoft.com/office/drawing/2014/main" id="{FF6B1567-DA6C-A3C6-E544-7CC1621EDDEC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2" name="Straight Connector 25641">
              <a:extLst>
                <a:ext uri="{FF2B5EF4-FFF2-40B4-BE49-F238E27FC236}">
                  <a16:creationId xmlns:a16="http://schemas.microsoft.com/office/drawing/2014/main" id="{3A6642C6-416F-826E-267F-B1ADB60CB20C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3" name="Straight Connector 25642">
              <a:extLst>
                <a:ext uri="{FF2B5EF4-FFF2-40B4-BE49-F238E27FC236}">
                  <a16:creationId xmlns:a16="http://schemas.microsoft.com/office/drawing/2014/main" id="{91215021-0432-54F7-8DE5-6171BBBB07ED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4" name="Straight Connector 25643">
              <a:extLst>
                <a:ext uri="{FF2B5EF4-FFF2-40B4-BE49-F238E27FC236}">
                  <a16:creationId xmlns:a16="http://schemas.microsoft.com/office/drawing/2014/main" id="{0705353D-11B3-8A42-1474-761C74B29399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5" name="Straight Connector 25644">
              <a:extLst>
                <a:ext uri="{FF2B5EF4-FFF2-40B4-BE49-F238E27FC236}">
                  <a16:creationId xmlns:a16="http://schemas.microsoft.com/office/drawing/2014/main" id="{96C8220A-29C3-E806-8B50-31027AEBFEAC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6" name="Straight Connector 25645">
              <a:extLst>
                <a:ext uri="{FF2B5EF4-FFF2-40B4-BE49-F238E27FC236}">
                  <a16:creationId xmlns:a16="http://schemas.microsoft.com/office/drawing/2014/main" id="{A895C7A1-DB72-89BE-2DAB-CE1000C697D7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7" name="Straight Connector 25646">
              <a:extLst>
                <a:ext uri="{FF2B5EF4-FFF2-40B4-BE49-F238E27FC236}">
                  <a16:creationId xmlns:a16="http://schemas.microsoft.com/office/drawing/2014/main" id="{A5B1790D-6C0D-7A3C-97E9-D51685DF7960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8" name="Straight Connector 25647">
              <a:extLst>
                <a:ext uri="{FF2B5EF4-FFF2-40B4-BE49-F238E27FC236}">
                  <a16:creationId xmlns:a16="http://schemas.microsoft.com/office/drawing/2014/main" id="{65BAC553-E3D8-D3BB-E56D-E0587C230DC3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9" name="Straight Connector 25648">
              <a:extLst>
                <a:ext uri="{FF2B5EF4-FFF2-40B4-BE49-F238E27FC236}">
                  <a16:creationId xmlns:a16="http://schemas.microsoft.com/office/drawing/2014/main" id="{4F698E9E-C144-A871-AFA5-18E6301368DF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0" name="Straight Connector 25649">
              <a:extLst>
                <a:ext uri="{FF2B5EF4-FFF2-40B4-BE49-F238E27FC236}">
                  <a16:creationId xmlns:a16="http://schemas.microsoft.com/office/drawing/2014/main" id="{4128BD70-F061-608D-992B-700A0E7C992F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1" name="Straight Connector 25650">
              <a:extLst>
                <a:ext uri="{FF2B5EF4-FFF2-40B4-BE49-F238E27FC236}">
                  <a16:creationId xmlns:a16="http://schemas.microsoft.com/office/drawing/2014/main" id="{183E4CC9-21E7-6CE2-ADE0-8E46C36D4360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2" name="Straight Connector 25651">
              <a:extLst>
                <a:ext uri="{FF2B5EF4-FFF2-40B4-BE49-F238E27FC236}">
                  <a16:creationId xmlns:a16="http://schemas.microsoft.com/office/drawing/2014/main" id="{C0043E06-FC36-A6BB-14B5-62CFD1E83010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3" name="Straight Connector 25652">
              <a:extLst>
                <a:ext uri="{FF2B5EF4-FFF2-40B4-BE49-F238E27FC236}">
                  <a16:creationId xmlns:a16="http://schemas.microsoft.com/office/drawing/2014/main" id="{A6C2CEF6-0D72-8313-7E2F-6017EA9C5C96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4" name="Straight Connector 25653">
              <a:extLst>
                <a:ext uri="{FF2B5EF4-FFF2-40B4-BE49-F238E27FC236}">
                  <a16:creationId xmlns:a16="http://schemas.microsoft.com/office/drawing/2014/main" id="{320FFB36-B81D-D7EB-2D6E-8557D761A069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5" name="Straight Connector 25654">
              <a:extLst>
                <a:ext uri="{FF2B5EF4-FFF2-40B4-BE49-F238E27FC236}">
                  <a16:creationId xmlns:a16="http://schemas.microsoft.com/office/drawing/2014/main" id="{019C7286-1994-28D1-AB80-7C824270580D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6" name="Straight Connector 25655">
              <a:extLst>
                <a:ext uri="{FF2B5EF4-FFF2-40B4-BE49-F238E27FC236}">
                  <a16:creationId xmlns:a16="http://schemas.microsoft.com/office/drawing/2014/main" id="{F0012963-8369-E656-10C0-CBF7D49EBCF9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7" name="Straight Connector 25656">
              <a:extLst>
                <a:ext uri="{FF2B5EF4-FFF2-40B4-BE49-F238E27FC236}">
                  <a16:creationId xmlns:a16="http://schemas.microsoft.com/office/drawing/2014/main" id="{2BAF0065-FB99-7E8F-2249-4D9649E33C9D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8" name="Straight Connector 25657">
              <a:extLst>
                <a:ext uri="{FF2B5EF4-FFF2-40B4-BE49-F238E27FC236}">
                  <a16:creationId xmlns:a16="http://schemas.microsoft.com/office/drawing/2014/main" id="{6E974C66-B2A3-D1F6-63E8-AA67E7CAF64E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9" name="Straight Connector 25658">
              <a:extLst>
                <a:ext uri="{FF2B5EF4-FFF2-40B4-BE49-F238E27FC236}">
                  <a16:creationId xmlns:a16="http://schemas.microsoft.com/office/drawing/2014/main" id="{3A97147D-2EBE-0F74-22A0-FD3EFD055E53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0" name="Straight Connector 25659">
              <a:extLst>
                <a:ext uri="{FF2B5EF4-FFF2-40B4-BE49-F238E27FC236}">
                  <a16:creationId xmlns:a16="http://schemas.microsoft.com/office/drawing/2014/main" id="{9113C8C9-334C-A2B1-1F41-860EB43F7CBC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107">
            <a:extLst>
              <a:ext uri="{FF2B5EF4-FFF2-40B4-BE49-F238E27FC236}">
                <a16:creationId xmlns:a16="http://schemas.microsoft.com/office/drawing/2014/main" id="{1ABC3F41-24B9-35E7-EF66-5C823BAF1DC6}"/>
              </a:ext>
            </a:extLst>
          </p:cNvPr>
          <p:cNvGrpSpPr/>
          <p:nvPr/>
        </p:nvGrpSpPr>
        <p:grpSpPr>
          <a:xfrm>
            <a:off x="1366891" y="6480692"/>
            <a:ext cx="533400" cy="1074187"/>
            <a:chOff x="1600200" y="3200400"/>
            <a:chExt cx="533400" cy="350520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2203B57-9B09-ED5E-2A7F-2E53EC8F8FE6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B1A3787-E55F-9377-1F53-05C95803DDCE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DB610D1-03A8-FC73-BFB5-0D8258FBAAC0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4A9A958-5B2F-93E7-367B-5CE6FBD8C12C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54041A9-7284-DF16-62DD-814C5E85B7C0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AB7A14A-20A5-63EE-92F6-8FD9D07D91E4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A2981C5-664F-4D8F-834E-FE0DBDBF3888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1D2D362-A9DE-BBF0-5281-B5A39F596B5F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941308A-9122-9A88-04BA-A5D25C02EDFF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4FC4C10-44B0-CF0E-FEA3-C501F07C4306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2EB76A5-3E75-6A36-DB29-60029AD62BF4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789764B-DE21-56C4-681B-451A12C62823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F008F69-40E2-DC6B-7FB8-DA58FBD6769B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4F93DD5-9CE3-0EA4-8429-5A278DB59AA0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CA6F46D-25D4-704D-DB9E-4A74E88BFA6B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2F5CE02-FD9C-D230-01D5-FC661DC25B5D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B4E9B28-81D5-AED8-2556-BB28FF9CD09B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FF6497A-07AB-82D2-62F1-8834922AE8EF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C3F264A-0955-C452-77E1-BE486DBCD633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414A14C-5A1C-B0BD-D7B4-6535A0AEA0AF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B2CF83C-E5E2-C69A-CEE2-CADB4468DFBB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2E646F6-8B77-4A60-736C-288A84CAD072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493BFB9-1100-D4FF-37EF-B39C71123E31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E01B09D-5131-BC38-944D-391D3FE1CA63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78827B1-D08A-8308-4E86-79691CFDEF01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D97E8B2-D863-EB64-ECCA-F7BDEBF65F22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E5993E6-3A81-1D0E-D6CC-A127E304C78D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A2D8375-647B-A428-C873-7349EB76B417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9753FF6-060E-69F1-29E0-0FC2A3BF65B3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07">
            <a:extLst>
              <a:ext uri="{FF2B5EF4-FFF2-40B4-BE49-F238E27FC236}">
                <a16:creationId xmlns:a16="http://schemas.microsoft.com/office/drawing/2014/main" id="{3BFE65D1-AADF-D887-1C3A-E9CC8A061805}"/>
              </a:ext>
            </a:extLst>
          </p:cNvPr>
          <p:cNvGrpSpPr/>
          <p:nvPr/>
        </p:nvGrpSpPr>
        <p:grpSpPr>
          <a:xfrm>
            <a:off x="1324780" y="3482305"/>
            <a:ext cx="533400" cy="2200375"/>
            <a:chOff x="1600200" y="3200400"/>
            <a:chExt cx="533400" cy="350520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E748B72-D07B-CD58-EBD3-E35167FEAB74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FF5F84C-431E-8AB6-EFBE-BD01E39AA942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D76DEE2-EB4E-7952-FB43-CA01221108A4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D85C020-3DE6-5D9B-FF92-AB70AAFD17A1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2AE6DE8-4EAF-F8CE-3EB0-C37E7F4962B0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4EDDCBE-D8C0-7990-625C-035CF08CF625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C0DB18-BF9B-44BD-31E3-50F693F6F57B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793FA7B-BADF-11B9-E356-5087B27E3372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F3A2E6F-4991-F352-C31F-682BE75B0AB6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E7CE80D-11A0-604E-AEA3-BD9FBD880379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887C0A9-F55F-0BA5-2106-F780B1D45A2A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D6854C-BCA7-936B-E9C5-4CABD779B2AE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B9399C2E-7E15-7356-6193-8137ED0A0AF9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E1D4402-2127-BA20-B577-B3CE7E7C07F6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D4BF167-14BD-8887-0970-02CB781D4955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CD1C5C9-70E4-FEE4-926E-CA1636248A12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DA1FC75-2010-7397-A97A-71BE0F5928BD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70D1C88-99F2-5715-E5F9-9DDFC818AB68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EE945EB-5ED3-B794-AF2D-9A13B1C7C573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553020F-CE3A-66E7-17E1-24FC515DCFDE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F3E9526-FFE5-80CB-D98C-7260BDA89140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20C6F1E-0FAF-25EA-A320-4BE2B64D63F3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2FF76FC-1594-8BFE-F5DD-15585F569D96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B16DCDB-8C8F-0EA3-DBE9-81C067B9F211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FB541294-8A01-360E-04B2-AB123D8AB2A1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9D3B394-4411-3E9D-9272-D18BE476F00B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DF908A5-A12E-F9C0-3747-C5E57C43A785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E368D94-02F9-0F80-48A5-384B941E4F2F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4A643EF8-E4DD-9185-C66D-C38F814A3696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64C336CE-AE42-C4E6-1BBB-CA1D9917013E}"/>
              </a:ext>
            </a:extLst>
          </p:cNvPr>
          <p:cNvGrpSpPr/>
          <p:nvPr/>
        </p:nvGrpSpPr>
        <p:grpSpPr>
          <a:xfrm>
            <a:off x="2679618" y="2745592"/>
            <a:ext cx="614175" cy="930391"/>
            <a:chOff x="2875940" y="4725294"/>
            <a:chExt cx="614175" cy="930391"/>
          </a:xfrm>
        </p:grpSpPr>
        <p:sp>
          <p:nvSpPr>
            <p:cNvPr id="153" name="Line 30">
              <a:extLst>
                <a:ext uri="{FF2B5EF4-FFF2-40B4-BE49-F238E27FC236}">
                  <a16:creationId xmlns:a16="http://schemas.microsoft.com/office/drawing/2014/main" id="{CE27A387-0B78-9E63-769B-3E4FBAF5C1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296" y="4919845"/>
              <a:ext cx="0" cy="7358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Line 31">
              <a:extLst>
                <a:ext uri="{FF2B5EF4-FFF2-40B4-BE49-F238E27FC236}">
                  <a16:creationId xmlns:a16="http://schemas.microsoft.com/office/drawing/2014/main" id="{152D02FD-E7A3-7727-E178-D7C39E631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2821" y="4927757"/>
              <a:ext cx="0" cy="7279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Freeform 32">
              <a:extLst>
                <a:ext uri="{FF2B5EF4-FFF2-40B4-BE49-F238E27FC236}">
                  <a16:creationId xmlns:a16="http://schemas.microsoft.com/office/drawing/2014/main" id="{1295F77C-4DDF-DB70-041C-EB67D0DF936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082921" y="5046907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32">
              <a:extLst>
                <a:ext uri="{FF2B5EF4-FFF2-40B4-BE49-F238E27FC236}">
                  <a16:creationId xmlns:a16="http://schemas.microsoft.com/office/drawing/2014/main" id="{1B1CCBE2-15C1-ACF1-E12F-D8A50B7044A8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2995796" y="460543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9" name="Line 30">
            <a:extLst>
              <a:ext uri="{FF2B5EF4-FFF2-40B4-BE49-F238E27FC236}">
                <a16:creationId xmlns:a16="http://schemas.microsoft.com/office/drawing/2014/main" id="{091C04DF-2BE4-BBF4-DD7C-B030F63398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0930" y="2910171"/>
            <a:ext cx="0" cy="73584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Line 31">
            <a:extLst>
              <a:ext uri="{FF2B5EF4-FFF2-40B4-BE49-F238E27FC236}">
                <a16:creationId xmlns:a16="http://schemas.microsoft.com/office/drawing/2014/main" id="{DE93100D-C129-37A0-F681-AC7A25C05A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4455" y="2918083"/>
            <a:ext cx="0" cy="72792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Freeform 32">
            <a:extLst>
              <a:ext uri="{FF2B5EF4-FFF2-40B4-BE49-F238E27FC236}">
                <a16:creationId xmlns:a16="http://schemas.microsoft.com/office/drawing/2014/main" id="{4A332158-FDD4-56E8-DBEC-13FC18480902}"/>
              </a:ext>
            </a:extLst>
          </p:cNvPr>
          <p:cNvSpPr>
            <a:spLocks/>
          </p:cNvSpPr>
          <p:nvPr/>
        </p:nvSpPr>
        <p:spPr bwMode="auto">
          <a:xfrm rot="16200000">
            <a:off x="4299124" y="3045581"/>
            <a:ext cx="287338" cy="527050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2" name="Freeform 32">
            <a:extLst>
              <a:ext uri="{FF2B5EF4-FFF2-40B4-BE49-F238E27FC236}">
                <a16:creationId xmlns:a16="http://schemas.microsoft.com/office/drawing/2014/main" id="{8914A480-B9D2-D2B1-2D9A-3E316D1EA057}"/>
              </a:ext>
            </a:extLst>
          </p:cNvPr>
          <p:cNvSpPr>
            <a:spLocks/>
          </p:cNvSpPr>
          <p:nvPr/>
        </p:nvSpPr>
        <p:spPr bwMode="auto">
          <a:xfrm rot="5400000">
            <a:off x="4341391" y="2592699"/>
            <a:ext cx="287338" cy="527050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63" name="Group 29">
            <a:extLst>
              <a:ext uri="{FF2B5EF4-FFF2-40B4-BE49-F238E27FC236}">
                <a16:creationId xmlns:a16="http://schemas.microsoft.com/office/drawing/2014/main" id="{AF60AF2A-3E9D-D824-8D64-E2E5BCA77971}"/>
              </a:ext>
            </a:extLst>
          </p:cNvPr>
          <p:cNvGrpSpPr>
            <a:grpSpLocks/>
          </p:cNvGrpSpPr>
          <p:nvPr/>
        </p:nvGrpSpPr>
        <p:grpSpPr bwMode="auto">
          <a:xfrm>
            <a:off x="3588877" y="2880512"/>
            <a:ext cx="287338" cy="790575"/>
            <a:chOff x="528" y="240"/>
            <a:chExt cx="181" cy="498"/>
          </a:xfrm>
        </p:grpSpPr>
        <p:sp>
          <p:nvSpPr>
            <p:cNvPr id="164" name="Line 30">
              <a:extLst>
                <a:ext uri="{FF2B5EF4-FFF2-40B4-BE49-F238E27FC236}">
                  <a16:creationId xmlns:a16="http://schemas.microsoft.com/office/drawing/2014/main" id="{BB10209C-36EC-ED11-EDB1-DF3E2381B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Line 31">
              <a:extLst>
                <a:ext uri="{FF2B5EF4-FFF2-40B4-BE49-F238E27FC236}">
                  <a16:creationId xmlns:a16="http://schemas.microsoft.com/office/drawing/2014/main" id="{93CA8558-4B14-E939-6632-DE9BAA0F91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32">
              <a:extLst>
                <a:ext uri="{FF2B5EF4-FFF2-40B4-BE49-F238E27FC236}">
                  <a16:creationId xmlns:a16="http://schemas.microsoft.com/office/drawing/2014/main" id="{8B7F42BB-0575-6F8D-862C-6203AC6FE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7" name="Group 292">
            <a:extLst>
              <a:ext uri="{FF2B5EF4-FFF2-40B4-BE49-F238E27FC236}">
                <a16:creationId xmlns:a16="http://schemas.microsoft.com/office/drawing/2014/main" id="{352493D9-B9A7-FAA1-8043-3192A1D3B12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982349" y="2878508"/>
            <a:ext cx="222250" cy="858838"/>
            <a:chOff x="384" y="816"/>
            <a:chExt cx="140" cy="541"/>
          </a:xfrm>
        </p:grpSpPr>
        <p:sp>
          <p:nvSpPr>
            <p:cNvPr id="168" name="Line 293">
              <a:extLst>
                <a:ext uri="{FF2B5EF4-FFF2-40B4-BE49-F238E27FC236}">
                  <a16:creationId xmlns:a16="http://schemas.microsoft.com/office/drawing/2014/main" id="{3A8261B4-CCBA-403F-2740-3967C46521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Line 294">
              <a:extLst>
                <a:ext uri="{FF2B5EF4-FFF2-40B4-BE49-F238E27FC236}">
                  <a16:creationId xmlns:a16="http://schemas.microsoft.com/office/drawing/2014/main" id="{61EFC551-4843-CD70-14E0-8EA6809F8E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295">
              <a:extLst>
                <a:ext uri="{FF2B5EF4-FFF2-40B4-BE49-F238E27FC236}">
                  <a16:creationId xmlns:a16="http://schemas.microsoft.com/office/drawing/2014/main" id="{998AF8CE-E950-8E2B-9FBF-78F60A5C21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1" name="Group 288">
            <a:extLst>
              <a:ext uri="{FF2B5EF4-FFF2-40B4-BE49-F238E27FC236}">
                <a16:creationId xmlns:a16="http://schemas.microsoft.com/office/drawing/2014/main" id="{A8671385-FF34-8337-48F2-BF38748C131B}"/>
              </a:ext>
            </a:extLst>
          </p:cNvPr>
          <p:cNvGrpSpPr>
            <a:grpSpLocks/>
          </p:cNvGrpSpPr>
          <p:nvPr/>
        </p:nvGrpSpPr>
        <p:grpSpPr bwMode="auto">
          <a:xfrm>
            <a:off x="5070586" y="2939476"/>
            <a:ext cx="222250" cy="858838"/>
            <a:chOff x="384" y="816"/>
            <a:chExt cx="140" cy="541"/>
          </a:xfrm>
        </p:grpSpPr>
        <p:sp>
          <p:nvSpPr>
            <p:cNvPr id="172" name="Line 289">
              <a:extLst>
                <a:ext uri="{FF2B5EF4-FFF2-40B4-BE49-F238E27FC236}">
                  <a16:creationId xmlns:a16="http://schemas.microsoft.com/office/drawing/2014/main" id="{E083EF4A-2A4A-BE88-BF98-0444192852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290">
              <a:extLst>
                <a:ext uri="{FF2B5EF4-FFF2-40B4-BE49-F238E27FC236}">
                  <a16:creationId xmlns:a16="http://schemas.microsoft.com/office/drawing/2014/main" id="{A7625A69-591E-96BE-494E-17DB453FD7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Freeform 291">
              <a:extLst>
                <a:ext uri="{FF2B5EF4-FFF2-40B4-BE49-F238E27FC236}">
                  <a16:creationId xmlns:a16="http://schemas.microsoft.com/office/drawing/2014/main" id="{F3A266A1-9DB2-1141-5452-284C1FE886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BAD87039-1433-F505-3463-FB08300EEE10}"/>
              </a:ext>
            </a:extLst>
          </p:cNvPr>
          <p:cNvGrpSpPr/>
          <p:nvPr/>
        </p:nvGrpSpPr>
        <p:grpSpPr>
          <a:xfrm>
            <a:off x="1868571" y="4458154"/>
            <a:ext cx="329764" cy="1280588"/>
            <a:chOff x="3224405" y="197325"/>
            <a:chExt cx="329764" cy="1280588"/>
          </a:xfrm>
        </p:grpSpPr>
        <p:sp>
          <p:nvSpPr>
            <p:cNvPr id="176" name="AutoShape 713">
              <a:extLst>
                <a:ext uri="{FF2B5EF4-FFF2-40B4-BE49-F238E27FC236}">
                  <a16:creationId xmlns:a16="http://schemas.microsoft.com/office/drawing/2014/main" id="{37BCC1E8-94BB-6099-8452-FF2D17485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405" y="759833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AutoShape 713">
              <a:extLst>
                <a:ext uri="{FF2B5EF4-FFF2-40B4-BE49-F238E27FC236}">
                  <a16:creationId xmlns:a16="http://schemas.microsoft.com/office/drawing/2014/main" id="{A576F7C9-801C-10FE-DCAC-210DE50B4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556" y="197325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E6A23EB9-41D7-5650-B0E9-9CF54FF82C78}"/>
              </a:ext>
            </a:extLst>
          </p:cNvPr>
          <p:cNvGrpSpPr/>
          <p:nvPr/>
        </p:nvGrpSpPr>
        <p:grpSpPr>
          <a:xfrm>
            <a:off x="6095515" y="2777751"/>
            <a:ext cx="868797" cy="1037259"/>
            <a:chOff x="3303684" y="2797396"/>
            <a:chExt cx="868797" cy="1037259"/>
          </a:xfrm>
        </p:grpSpPr>
        <p:sp>
          <p:nvSpPr>
            <p:cNvPr id="189" name="Freeform 32">
              <a:extLst>
                <a:ext uri="{FF2B5EF4-FFF2-40B4-BE49-F238E27FC236}">
                  <a16:creationId xmlns:a16="http://schemas.microsoft.com/office/drawing/2014/main" id="{47F639A6-6E43-F4FB-7D6A-D9F1080E1D8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423540" y="3024654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Freeform 32">
              <a:extLst>
                <a:ext uri="{FF2B5EF4-FFF2-40B4-BE49-F238E27FC236}">
                  <a16:creationId xmlns:a16="http://schemas.microsoft.com/office/drawing/2014/main" id="{BEDED063-9359-4638-5B65-3542E90267F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765287" y="3036361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Freeform 32">
              <a:extLst>
                <a:ext uri="{FF2B5EF4-FFF2-40B4-BE49-F238E27FC236}">
                  <a16:creationId xmlns:a16="http://schemas.microsoft.com/office/drawing/2014/main" id="{65B7A347-7D70-4D1C-727C-68F2FDBABB0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7977" y="2797396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4" name="Line 34">
              <a:extLst>
                <a:ext uri="{FF2B5EF4-FFF2-40B4-BE49-F238E27FC236}">
                  <a16:creationId xmlns:a16="http://schemas.microsoft.com/office/drawing/2014/main" id="{FBD48FE4-854D-6329-A122-32FD0B5EC1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4062" y="3433854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5" name="Line 35">
              <a:extLst>
                <a:ext uri="{FF2B5EF4-FFF2-40B4-BE49-F238E27FC236}">
                  <a16:creationId xmlns:a16="http://schemas.microsoft.com/office/drawing/2014/main" id="{D12562AC-38C9-BED5-ED75-6577D52B3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5315" y="3433854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6" name="Freeform 36">
              <a:extLst>
                <a:ext uri="{FF2B5EF4-FFF2-40B4-BE49-F238E27FC236}">
                  <a16:creationId xmlns:a16="http://schemas.microsoft.com/office/drawing/2014/main" id="{F431EE54-CABA-05F2-B4A1-98D343CF4BA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92827" y="3047255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5671" name="Straight Connector 25670">
            <a:extLst>
              <a:ext uri="{FF2B5EF4-FFF2-40B4-BE49-F238E27FC236}">
                <a16:creationId xmlns:a16="http://schemas.microsoft.com/office/drawing/2014/main" id="{1909CF8C-99CC-7254-D6A8-88C07492CF22}"/>
              </a:ext>
            </a:extLst>
          </p:cNvPr>
          <p:cNvCxnSpPr>
            <a:cxnSpLocks/>
          </p:cNvCxnSpPr>
          <p:nvPr/>
        </p:nvCxnSpPr>
        <p:spPr>
          <a:xfrm>
            <a:off x="1248003" y="6248757"/>
            <a:ext cx="6842" cy="231132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73" name="Group 107">
            <a:extLst>
              <a:ext uri="{FF2B5EF4-FFF2-40B4-BE49-F238E27FC236}">
                <a16:creationId xmlns:a16="http://schemas.microsoft.com/office/drawing/2014/main" id="{38D2402A-F659-E159-F066-8397BAB83E75}"/>
              </a:ext>
            </a:extLst>
          </p:cNvPr>
          <p:cNvGrpSpPr/>
          <p:nvPr/>
        </p:nvGrpSpPr>
        <p:grpSpPr>
          <a:xfrm rot="5400000">
            <a:off x="1107825" y="4979078"/>
            <a:ext cx="533400" cy="898284"/>
            <a:chOff x="1600200" y="3200400"/>
            <a:chExt cx="533400" cy="3505200"/>
          </a:xfrm>
        </p:grpSpPr>
        <p:sp>
          <p:nvSpPr>
            <p:cNvPr id="25674" name="Rectangle 25673">
              <a:extLst>
                <a:ext uri="{FF2B5EF4-FFF2-40B4-BE49-F238E27FC236}">
                  <a16:creationId xmlns:a16="http://schemas.microsoft.com/office/drawing/2014/main" id="{EDC87AF3-BC32-4D1D-D076-69DB404DF294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675" name="Straight Connector 25674">
              <a:extLst>
                <a:ext uri="{FF2B5EF4-FFF2-40B4-BE49-F238E27FC236}">
                  <a16:creationId xmlns:a16="http://schemas.microsoft.com/office/drawing/2014/main" id="{F71EAC00-48BE-9AB0-3DB3-DD7EECA07194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6" name="Straight Connector 25675">
              <a:extLst>
                <a:ext uri="{FF2B5EF4-FFF2-40B4-BE49-F238E27FC236}">
                  <a16:creationId xmlns:a16="http://schemas.microsoft.com/office/drawing/2014/main" id="{3C5526BC-805F-A5B9-8BD6-486BCB37037C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7" name="Straight Connector 25676">
              <a:extLst>
                <a:ext uri="{FF2B5EF4-FFF2-40B4-BE49-F238E27FC236}">
                  <a16:creationId xmlns:a16="http://schemas.microsoft.com/office/drawing/2014/main" id="{D3EEB89C-0156-F539-6752-A54DEDDCE1FC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8" name="Straight Connector 25677">
              <a:extLst>
                <a:ext uri="{FF2B5EF4-FFF2-40B4-BE49-F238E27FC236}">
                  <a16:creationId xmlns:a16="http://schemas.microsoft.com/office/drawing/2014/main" id="{4B82A88E-9BE8-F9A4-ECBB-EDAD640ACA85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9" name="Straight Connector 25678">
              <a:extLst>
                <a:ext uri="{FF2B5EF4-FFF2-40B4-BE49-F238E27FC236}">
                  <a16:creationId xmlns:a16="http://schemas.microsoft.com/office/drawing/2014/main" id="{B9362549-4692-C74D-AEB7-E7DC9712BBCB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0" name="Straight Connector 25679">
              <a:extLst>
                <a:ext uri="{FF2B5EF4-FFF2-40B4-BE49-F238E27FC236}">
                  <a16:creationId xmlns:a16="http://schemas.microsoft.com/office/drawing/2014/main" id="{458BEDF7-B391-51DB-939F-F6223695CDDA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1" name="Straight Connector 25680">
              <a:extLst>
                <a:ext uri="{FF2B5EF4-FFF2-40B4-BE49-F238E27FC236}">
                  <a16:creationId xmlns:a16="http://schemas.microsoft.com/office/drawing/2014/main" id="{10189551-491D-6E4B-F51C-26F8780BC765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2" name="Straight Connector 25681">
              <a:extLst>
                <a:ext uri="{FF2B5EF4-FFF2-40B4-BE49-F238E27FC236}">
                  <a16:creationId xmlns:a16="http://schemas.microsoft.com/office/drawing/2014/main" id="{9369A011-52B5-0529-551C-E8896261BF37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3" name="Straight Connector 25682">
              <a:extLst>
                <a:ext uri="{FF2B5EF4-FFF2-40B4-BE49-F238E27FC236}">
                  <a16:creationId xmlns:a16="http://schemas.microsoft.com/office/drawing/2014/main" id="{2690E15F-2F01-40A3-6BA3-BC51AC393F9E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4" name="Straight Connector 25683">
              <a:extLst>
                <a:ext uri="{FF2B5EF4-FFF2-40B4-BE49-F238E27FC236}">
                  <a16:creationId xmlns:a16="http://schemas.microsoft.com/office/drawing/2014/main" id="{F2DA4D37-C262-551D-BA30-A301A781D8F1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5" name="Straight Connector 25684">
              <a:extLst>
                <a:ext uri="{FF2B5EF4-FFF2-40B4-BE49-F238E27FC236}">
                  <a16:creationId xmlns:a16="http://schemas.microsoft.com/office/drawing/2014/main" id="{2AA55054-38FF-5C7F-287C-CEAFE807CDD1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6" name="Straight Connector 25685">
              <a:extLst>
                <a:ext uri="{FF2B5EF4-FFF2-40B4-BE49-F238E27FC236}">
                  <a16:creationId xmlns:a16="http://schemas.microsoft.com/office/drawing/2014/main" id="{D25712A6-C1A0-C8C6-DB0F-80AB822DC90C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7" name="Straight Connector 25686">
              <a:extLst>
                <a:ext uri="{FF2B5EF4-FFF2-40B4-BE49-F238E27FC236}">
                  <a16:creationId xmlns:a16="http://schemas.microsoft.com/office/drawing/2014/main" id="{9DD122FF-142E-B87A-DBA3-06C0AC0E53A7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8" name="Straight Connector 25687">
              <a:extLst>
                <a:ext uri="{FF2B5EF4-FFF2-40B4-BE49-F238E27FC236}">
                  <a16:creationId xmlns:a16="http://schemas.microsoft.com/office/drawing/2014/main" id="{6B3D6358-26D9-CFB9-C3B0-F3832C112B48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9" name="Straight Connector 25688">
              <a:extLst>
                <a:ext uri="{FF2B5EF4-FFF2-40B4-BE49-F238E27FC236}">
                  <a16:creationId xmlns:a16="http://schemas.microsoft.com/office/drawing/2014/main" id="{9D0733A4-1468-F303-675A-1C78930D95B2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0" name="Straight Connector 25689">
              <a:extLst>
                <a:ext uri="{FF2B5EF4-FFF2-40B4-BE49-F238E27FC236}">
                  <a16:creationId xmlns:a16="http://schemas.microsoft.com/office/drawing/2014/main" id="{597D6E9E-7AD2-CF6E-303E-1DDB85479F81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1" name="Straight Connector 25690">
              <a:extLst>
                <a:ext uri="{FF2B5EF4-FFF2-40B4-BE49-F238E27FC236}">
                  <a16:creationId xmlns:a16="http://schemas.microsoft.com/office/drawing/2014/main" id="{EA93D827-86D1-3522-3C9F-01B30B071960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2" name="Straight Connector 25691">
              <a:extLst>
                <a:ext uri="{FF2B5EF4-FFF2-40B4-BE49-F238E27FC236}">
                  <a16:creationId xmlns:a16="http://schemas.microsoft.com/office/drawing/2014/main" id="{85E4271C-8A07-1FE9-7BB7-B4B0C51C48D8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3" name="Straight Connector 25692">
              <a:extLst>
                <a:ext uri="{FF2B5EF4-FFF2-40B4-BE49-F238E27FC236}">
                  <a16:creationId xmlns:a16="http://schemas.microsoft.com/office/drawing/2014/main" id="{8874005C-EA8A-F1B3-BBC8-EC1A50808557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4" name="Straight Connector 25693">
              <a:extLst>
                <a:ext uri="{FF2B5EF4-FFF2-40B4-BE49-F238E27FC236}">
                  <a16:creationId xmlns:a16="http://schemas.microsoft.com/office/drawing/2014/main" id="{3BD28CB5-5553-144C-C285-2BBCF3869245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5" name="Straight Connector 25694">
              <a:extLst>
                <a:ext uri="{FF2B5EF4-FFF2-40B4-BE49-F238E27FC236}">
                  <a16:creationId xmlns:a16="http://schemas.microsoft.com/office/drawing/2014/main" id="{77B971B2-28C9-1814-95FA-616CAA5E3EF0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6" name="Straight Connector 25695">
              <a:extLst>
                <a:ext uri="{FF2B5EF4-FFF2-40B4-BE49-F238E27FC236}">
                  <a16:creationId xmlns:a16="http://schemas.microsoft.com/office/drawing/2014/main" id="{01F22FD5-285E-2569-886D-F8D03065C60A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7" name="Straight Connector 25696">
              <a:extLst>
                <a:ext uri="{FF2B5EF4-FFF2-40B4-BE49-F238E27FC236}">
                  <a16:creationId xmlns:a16="http://schemas.microsoft.com/office/drawing/2014/main" id="{3DD65A0A-8667-BE23-E075-3C8A855769AC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8" name="Straight Connector 25697">
              <a:extLst>
                <a:ext uri="{FF2B5EF4-FFF2-40B4-BE49-F238E27FC236}">
                  <a16:creationId xmlns:a16="http://schemas.microsoft.com/office/drawing/2014/main" id="{72FB8F42-3326-68A0-2100-30F34C0D25D9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9" name="Straight Connector 25698">
              <a:extLst>
                <a:ext uri="{FF2B5EF4-FFF2-40B4-BE49-F238E27FC236}">
                  <a16:creationId xmlns:a16="http://schemas.microsoft.com/office/drawing/2014/main" id="{A0E77B7F-6A1D-9C36-0F96-B70C1259D498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0" name="Straight Connector 25699">
              <a:extLst>
                <a:ext uri="{FF2B5EF4-FFF2-40B4-BE49-F238E27FC236}">
                  <a16:creationId xmlns:a16="http://schemas.microsoft.com/office/drawing/2014/main" id="{5CA1A1BD-6EB3-F797-46CC-2696AE8A1F87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1" name="Straight Connector 25700">
              <a:extLst>
                <a:ext uri="{FF2B5EF4-FFF2-40B4-BE49-F238E27FC236}">
                  <a16:creationId xmlns:a16="http://schemas.microsoft.com/office/drawing/2014/main" id="{15FE5643-89C9-0D1A-623D-F5FC76439720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2" name="Straight Connector 25701">
              <a:extLst>
                <a:ext uri="{FF2B5EF4-FFF2-40B4-BE49-F238E27FC236}">
                  <a16:creationId xmlns:a16="http://schemas.microsoft.com/office/drawing/2014/main" id="{C734782F-B143-51B6-4D0E-93B526D56433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04" name="Straight Connector 25703">
            <a:extLst>
              <a:ext uri="{FF2B5EF4-FFF2-40B4-BE49-F238E27FC236}">
                <a16:creationId xmlns:a16="http://schemas.microsoft.com/office/drawing/2014/main" id="{EBED270C-BD52-2E0D-0EC1-9A9C896656F0}"/>
              </a:ext>
            </a:extLst>
          </p:cNvPr>
          <p:cNvCxnSpPr>
            <a:cxnSpLocks/>
          </p:cNvCxnSpPr>
          <p:nvPr/>
        </p:nvCxnSpPr>
        <p:spPr>
          <a:xfrm>
            <a:off x="389925" y="6240355"/>
            <a:ext cx="6842" cy="231132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05" name="Straight Connector 25704">
            <a:extLst>
              <a:ext uri="{FF2B5EF4-FFF2-40B4-BE49-F238E27FC236}">
                <a16:creationId xmlns:a16="http://schemas.microsoft.com/office/drawing/2014/main" id="{891AA199-1910-0637-259B-36F6992AC86C}"/>
              </a:ext>
            </a:extLst>
          </p:cNvPr>
          <p:cNvCxnSpPr>
            <a:cxnSpLocks/>
          </p:cNvCxnSpPr>
          <p:nvPr/>
        </p:nvCxnSpPr>
        <p:spPr>
          <a:xfrm flipH="1">
            <a:off x="376073" y="8583104"/>
            <a:ext cx="88714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09" name="Straight Connector 25708">
            <a:extLst>
              <a:ext uri="{FF2B5EF4-FFF2-40B4-BE49-F238E27FC236}">
                <a16:creationId xmlns:a16="http://schemas.microsoft.com/office/drawing/2014/main" id="{D00DE8AE-A3C3-E241-9A5C-C6596E0BE048}"/>
              </a:ext>
            </a:extLst>
          </p:cNvPr>
          <p:cNvCxnSpPr>
            <a:cxnSpLocks/>
          </p:cNvCxnSpPr>
          <p:nvPr/>
        </p:nvCxnSpPr>
        <p:spPr>
          <a:xfrm flipH="1">
            <a:off x="367696" y="6245424"/>
            <a:ext cx="88714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10" name="Straight Connector 25709">
            <a:extLst>
              <a:ext uri="{FF2B5EF4-FFF2-40B4-BE49-F238E27FC236}">
                <a16:creationId xmlns:a16="http://schemas.microsoft.com/office/drawing/2014/main" id="{780632D0-6A5F-056F-9211-FE9B0DCF26F2}"/>
              </a:ext>
            </a:extLst>
          </p:cNvPr>
          <p:cNvCxnSpPr>
            <a:cxnSpLocks/>
          </p:cNvCxnSpPr>
          <p:nvPr/>
        </p:nvCxnSpPr>
        <p:spPr>
          <a:xfrm flipH="1">
            <a:off x="6067424" y="6201672"/>
            <a:ext cx="88714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11" name="Straight Connector 25710">
            <a:extLst>
              <a:ext uri="{FF2B5EF4-FFF2-40B4-BE49-F238E27FC236}">
                <a16:creationId xmlns:a16="http://schemas.microsoft.com/office/drawing/2014/main" id="{84EAE11D-D8DC-4F21-E2FA-1344E4929CCC}"/>
              </a:ext>
            </a:extLst>
          </p:cNvPr>
          <p:cNvCxnSpPr>
            <a:cxnSpLocks/>
          </p:cNvCxnSpPr>
          <p:nvPr/>
        </p:nvCxnSpPr>
        <p:spPr>
          <a:xfrm>
            <a:off x="6095515" y="6189407"/>
            <a:ext cx="0" cy="237067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12" name="Straight Connector 25711">
            <a:extLst>
              <a:ext uri="{FF2B5EF4-FFF2-40B4-BE49-F238E27FC236}">
                <a16:creationId xmlns:a16="http://schemas.microsoft.com/office/drawing/2014/main" id="{8A872F63-CFF4-B11D-6603-5E10E30ED0DB}"/>
              </a:ext>
            </a:extLst>
          </p:cNvPr>
          <p:cNvCxnSpPr>
            <a:cxnSpLocks/>
          </p:cNvCxnSpPr>
          <p:nvPr/>
        </p:nvCxnSpPr>
        <p:spPr>
          <a:xfrm flipH="1">
            <a:off x="6074603" y="8575248"/>
            <a:ext cx="91062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15" name="Straight Connector 25714">
            <a:extLst>
              <a:ext uri="{FF2B5EF4-FFF2-40B4-BE49-F238E27FC236}">
                <a16:creationId xmlns:a16="http://schemas.microsoft.com/office/drawing/2014/main" id="{0260B3DD-CDD3-EF47-A9E0-EBA6931F22D6}"/>
              </a:ext>
            </a:extLst>
          </p:cNvPr>
          <p:cNvCxnSpPr>
            <a:cxnSpLocks/>
          </p:cNvCxnSpPr>
          <p:nvPr/>
        </p:nvCxnSpPr>
        <p:spPr>
          <a:xfrm flipH="1">
            <a:off x="6961051" y="6202329"/>
            <a:ext cx="1853" cy="23821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729" name="Group 25728">
            <a:extLst>
              <a:ext uri="{FF2B5EF4-FFF2-40B4-BE49-F238E27FC236}">
                <a16:creationId xmlns:a16="http://schemas.microsoft.com/office/drawing/2014/main" id="{47CFD48B-512F-82FB-503D-98E2C7AAEE80}"/>
              </a:ext>
            </a:extLst>
          </p:cNvPr>
          <p:cNvGrpSpPr/>
          <p:nvPr/>
        </p:nvGrpSpPr>
        <p:grpSpPr>
          <a:xfrm>
            <a:off x="258170" y="2746630"/>
            <a:ext cx="614175" cy="930391"/>
            <a:chOff x="2875940" y="4725294"/>
            <a:chExt cx="614175" cy="930391"/>
          </a:xfrm>
        </p:grpSpPr>
        <p:sp>
          <p:nvSpPr>
            <p:cNvPr id="25730" name="Line 30">
              <a:extLst>
                <a:ext uri="{FF2B5EF4-FFF2-40B4-BE49-F238E27FC236}">
                  <a16:creationId xmlns:a16="http://schemas.microsoft.com/office/drawing/2014/main" id="{72A273DA-F346-76EF-4925-981E108A9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296" y="4919845"/>
              <a:ext cx="0" cy="7358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31" name="Line 31">
              <a:extLst>
                <a:ext uri="{FF2B5EF4-FFF2-40B4-BE49-F238E27FC236}">
                  <a16:creationId xmlns:a16="http://schemas.microsoft.com/office/drawing/2014/main" id="{730043CA-CBB0-07C3-741F-C1B808F40D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2821" y="4927757"/>
              <a:ext cx="0" cy="7279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32" name="Freeform 32">
              <a:extLst>
                <a:ext uri="{FF2B5EF4-FFF2-40B4-BE49-F238E27FC236}">
                  <a16:creationId xmlns:a16="http://schemas.microsoft.com/office/drawing/2014/main" id="{5F0B36D9-158B-CFE2-A5E5-55737D5DF73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082921" y="5046907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33" name="Freeform 32">
              <a:extLst>
                <a:ext uri="{FF2B5EF4-FFF2-40B4-BE49-F238E27FC236}">
                  <a16:creationId xmlns:a16="http://schemas.microsoft.com/office/drawing/2014/main" id="{9741C3AD-EAFF-37C1-26A5-B9E77381A90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2995796" y="460543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734" name="TextBox 25733">
            <a:extLst>
              <a:ext uri="{FF2B5EF4-FFF2-40B4-BE49-F238E27FC236}">
                <a16:creationId xmlns:a16="http://schemas.microsoft.com/office/drawing/2014/main" id="{A5EBE45F-6147-51E1-24B5-13A97A5D0BEA}"/>
              </a:ext>
            </a:extLst>
          </p:cNvPr>
          <p:cNvSpPr txBox="1"/>
          <p:nvPr/>
        </p:nvSpPr>
        <p:spPr>
          <a:xfrm>
            <a:off x="628091" y="815191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5736" name="TextBox 25735">
            <a:extLst>
              <a:ext uri="{FF2B5EF4-FFF2-40B4-BE49-F238E27FC236}">
                <a16:creationId xmlns:a16="http://schemas.microsoft.com/office/drawing/2014/main" id="{F1D53F74-3DD5-5710-CD8B-9C0D80E07BEA}"/>
              </a:ext>
            </a:extLst>
          </p:cNvPr>
          <p:cNvSpPr txBox="1"/>
          <p:nvPr/>
        </p:nvSpPr>
        <p:spPr>
          <a:xfrm>
            <a:off x="6324660" y="81365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5737" name="TextBox 25736">
            <a:extLst>
              <a:ext uri="{FF2B5EF4-FFF2-40B4-BE49-F238E27FC236}">
                <a16:creationId xmlns:a16="http://schemas.microsoft.com/office/drawing/2014/main" id="{41B9A7B0-8BB6-EBD0-1FD5-4938D1C98620}"/>
              </a:ext>
            </a:extLst>
          </p:cNvPr>
          <p:cNvSpPr txBox="1"/>
          <p:nvPr/>
        </p:nvSpPr>
        <p:spPr>
          <a:xfrm>
            <a:off x="1159718" y="904039"/>
            <a:ext cx="18934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Designed for CGC bays 3 or 4</a:t>
            </a:r>
          </a:p>
        </p:txBody>
      </p:sp>
      <p:sp>
        <p:nvSpPr>
          <p:cNvPr id="25739" name="TextBox 25738">
            <a:extLst>
              <a:ext uri="{FF2B5EF4-FFF2-40B4-BE49-F238E27FC236}">
                <a16:creationId xmlns:a16="http://schemas.microsoft.com/office/drawing/2014/main" id="{B6D1606C-D6C7-1E18-7E3B-755419927E15}"/>
              </a:ext>
            </a:extLst>
          </p:cNvPr>
          <p:cNvSpPr txBox="1"/>
          <p:nvPr/>
        </p:nvSpPr>
        <p:spPr>
          <a:xfrm>
            <a:off x="1380433" y="8182851"/>
            <a:ext cx="43940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Setup Notes: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Just watch for the </a:t>
            </a:r>
            <a:r>
              <a:rPr lang="en-US" sz="1200"/>
              <a:t>more than </a:t>
            </a:r>
            <a:r>
              <a:rPr lang="en-US" sz="1200" dirty="0"/>
              <a:t>4 targets from one position.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Might need extra barrels to keep center from being </a:t>
            </a:r>
            <a:br>
              <a:rPr lang="en-US" sz="1200" dirty="0"/>
            </a:br>
            <a:r>
              <a:rPr lang="en-US" sz="1200" dirty="0"/>
              <a:t>completely sprayed from A or B.  Should have to </a:t>
            </a:r>
            <a:br>
              <a:rPr lang="en-US" sz="1200" dirty="0"/>
            </a:br>
            <a:r>
              <a:rPr lang="en-US" sz="1200" dirty="0"/>
              <a:t>break up that area from multiple positions.</a:t>
            </a:r>
          </a:p>
          <a:p>
            <a:endParaRPr lang="en-US" sz="1200" dirty="0"/>
          </a:p>
          <a:p>
            <a:r>
              <a:rPr lang="en-US" sz="1200" dirty="0"/>
              <a:t>7 walls, 1 ported wall, 8 target stands 14 targets, 4 barrels</a:t>
            </a:r>
          </a:p>
        </p:txBody>
      </p: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3048000" y="2895601"/>
            <a:ext cx="152400" cy="633413"/>
            <a:chOff x="1488" y="768"/>
            <a:chExt cx="144" cy="543"/>
          </a:xfrm>
        </p:grpSpPr>
        <p:sp>
          <p:nvSpPr>
            <p:cNvPr id="6242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3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44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6245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6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47" name="Group 8"/>
          <p:cNvGrpSpPr>
            <a:grpSpLocks/>
          </p:cNvGrpSpPr>
          <p:nvPr/>
        </p:nvGrpSpPr>
        <p:grpSpPr bwMode="auto">
          <a:xfrm>
            <a:off x="1816101" y="3048001"/>
            <a:ext cx="550863" cy="655638"/>
            <a:chOff x="3360" y="240"/>
            <a:chExt cx="443" cy="527"/>
          </a:xfrm>
        </p:grpSpPr>
        <p:grpSp>
          <p:nvGrpSpPr>
            <p:cNvPr id="6232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6239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0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1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33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6237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8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34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6235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6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48" name="Group 19"/>
          <p:cNvGrpSpPr>
            <a:grpSpLocks/>
          </p:cNvGrpSpPr>
          <p:nvPr/>
        </p:nvGrpSpPr>
        <p:grpSpPr bwMode="auto">
          <a:xfrm flipH="1">
            <a:off x="1803400" y="373062"/>
            <a:ext cx="312738" cy="1041401"/>
            <a:chOff x="640" y="3485"/>
            <a:chExt cx="173" cy="576"/>
          </a:xfrm>
        </p:grpSpPr>
        <p:sp>
          <p:nvSpPr>
            <p:cNvPr id="6226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7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28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6229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0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31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149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1"/>
            <a:chOff x="640" y="3485"/>
            <a:chExt cx="173" cy="576"/>
          </a:xfrm>
        </p:grpSpPr>
        <p:sp>
          <p:nvSpPr>
            <p:cNvPr id="6220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1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22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6223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4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5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150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106 h 612"/>
              <a:gd name="T2" fmla="*/ 246 w 249"/>
              <a:gd name="T3" fmla="*/ 0 h 612"/>
              <a:gd name="T4" fmla="*/ 249 w 249"/>
              <a:gd name="T5" fmla="*/ 540 h 612"/>
              <a:gd name="T6" fmla="*/ 0 w 249"/>
              <a:gd name="T7" fmla="*/ 612 h 612"/>
              <a:gd name="T8" fmla="*/ 0 w 249"/>
              <a:gd name="T9" fmla="*/ 10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34"/>
          <p:cNvSpPr>
            <a:spLocks/>
          </p:cNvSpPr>
          <p:nvPr/>
        </p:nvSpPr>
        <p:spPr bwMode="auto">
          <a:xfrm>
            <a:off x="855664" y="304799"/>
            <a:ext cx="590550" cy="1449389"/>
          </a:xfrm>
          <a:custGeom>
            <a:avLst/>
            <a:gdLst>
              <a:gd name="T0" fmla="*/ 0 w 249"/>
              <a:gd name="T1" fmla="*/ 106 h 612"/>
              <a:gd name="T2" fmla="*/ 246 w 249"/>
              <a:gd name="T3" fmla="*/ 0 h 612"/>
              <a:gd name="T4" fmla="*/ 249 w 249"/>
              <a:gd name="T5" fmla="*/ 540 h 612"/>
              <a:gd name="T6" fmla="*/ 0 w 249"/>
              <a:gd name="T7" fmla="*/ 612 h 612"/>
              <a:gd name="T8" fmla="*/ 0 w 249"/>
              <a:gd name="T9" fmla="*/ 10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35"/>
          <p:cNvSpPr>
            <a:spLocks/>
          </p:cNvSpPr>
          <p:nvPr/>
        </p:nvSpPr>
        <p:spPr bwMode="auto">
          <a:xfrm>
            <a:off x="1905000" y="914401"/>
            <a:ext cx="484188" cy="1514475"/>
          </a:xfrm>
          <a:custGeom>
            <a:avLst/>
            <a:gdLst>
              <a:gd name="T0" fmla="*/ 204 w 204"/>
              <a:gd name="T1" fmla="*/ 32 h 640"/>
              <a:gd name="T2" fmla="*/ 0 w 204"/>
              <a:gd name="T3" fmla="*/ 0 h 640"/>
              <a:gd name="T4" fmla="*/ 0 w 204"/>
              <a:gd name="T5" fmla="*/ 588 h 640"/>
              <a:gd name="T6" fmla="*/ 204 w 204"/>
              <a:gd name="T7" fmla="*/ 640 h 640"/>
              <a:gd name="T8" fmla="*/ 204 w 204"/>
              <a:gd name="T9" fmla="*/ 32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36"/>
          <p:cNvSpPr>
            <a:spLocks/>
          </p:cNvSpPr>
          <p:nvPr/>
        </p:nvSpPr>
        <p:spPr bwMode="auto">
          <a:xfrm flipH="1">
            <a:off x="1219201" y="914401"/>
            <a:ext cx="482600" cy="1514475"/>
          </a:xfrm>
          <a:custGeom>
            <a:avLst/>
            <a:gdLst>
              <a:gd name="T0" fmla="*/ 204 w 204"/>
              <a:gd name="T1" fmla="*/ 32 h 640"/>
              <a:gd name="T2" fmla="*/ 0 w 204"/>
              <a:gd name="T3" fmla="*/ 0 h 640"/>
              <a:gd name="T4" fmla="*/ 0 w 204"/>
              <a:gd name="T5" fmla="*/ 588 h 640"/>
              <a:gd name="T6" fmla="*/ 204 w 204"/>
              <a:gd name="T7" fmla="*/ 640 h 640"/>
              <a:gd name="T8" fmla="*/ 204 w 204"/>
              <a:gd name="T9" fmla="*/ 32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37"/>
          <p:cNvSpPr>
            <a:spLocks noEditPoints="1"/>
          </p:cNvSpPr>
          <p:nvPr/>
        </p:nvSpPr>
        <p:spPr bwMode="auto">
          <a:xfrm>
            <a:off x="3048001" y="685800"/>
            <a:ext cx="773113" cy="2209800"/>
          </a:xfrm>
          <a:custGeom>
            <a:avLst/>
            <a:gdLst>
              <a:gd name="T0" fmla="*/ 0 w 655"/>
              <a:gd name="T1" fmla="*/ 212 h 1941"/>
              <a:gd name="T2" fmla="*/ 0 w 655"/>
              <a:gd name="T3" fmla="*/ 1941 h 1941"/>
              <a:gd name="T4" fmla="*/ 655 w 655"/>
              <a:gd name="T5" fmla="*/ 1081 h 1941"/>
              <a:gd name="T6" fmla="*/ 655 w 655"/>
              <a:gd name="T7" fmla="*/ 0 h 1941"/>
              <a:gd name="T8" fmla="*/ 0 w 655"/>
              <a:gd name="T9" fmla="*/ 212 h 1941"/>
              <a:gd name="T10" fmla="*/ 512 w 655"/>
              <a:gd name="T11" fmla="*/ 45 h 1941"/>
              <a:gd name="T12" fmla="*/ 512 w 655"/>
              <a:gd name="T13" fmla="*/ 1275 h 1941"/>
              <a:gd name="T14" fmla="*/ 553 w 655"/>
              <a:gd name="T15" fmla="*/ 1223 h 1941"/>
              <a:gd name="T16" fmla="*/ 553 w 655"/>
              <a:gd name="T17" fmla="*/ 28 h 1941"/>
              <a:gd name="T18" fmla="*/ 512 w 655"/>
              <a:gd name="T19" fmla="*/ 45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38"/>
          <p:cNvSpPr>
            <a:spLocks noEditPoints="1"/>
          </p:cNvSpPr>
          <p:nvPr/>
        </p:nvSpPr>
        <p:spPr bwMode="auto">
          <a:xfrm>
            <a:off x="4267200" y="609601"/>
            <a:ext cx="304800" cy="2057400"/>
          </a:xfrm>
          <a:custGeom>
            <a:avLst/>
            <a:gdLst>
              <a:gd name="T0" fmla="*/ 89 w 258"/>
              <a:gd name="T1" fmla="*/ 364 h 1940"/>
              <a:gd name="T2" fmla="*/ 89 w 258"/>
              <a:gd name="T3" fmla="*/ 862 h 1940"/>
              <a:gd name="T4" fmla="*/ 167 w 258"/>
              <a:gd name="T5" fmla="*/ 1012 h 1940"/>
              <a:gd name="T6" fmla="*/ 167 w 258"/>
              <a:gd name="T7" fmla="*/ 442 h 1940"/>
              <a:gd name="T8" fmla="*/ 89 w 258"/>
              <a:gd name="T9" fmla="*/ 364 h 1940"/>
              <a:gd name="T10" fmla="*/ 258 w 258"/>
              <a:gd name="T11" fmla="*/ 212 h 1940"/>
              <a:gd name="T12" fmla="*/ 258 w 258"/>
              <a:gd name="T13" fmla="*/ 1940 h 1940"/>
              <a:gd name="T14" fmla="*/ 0 w 258"/>
              <a:gd name="T15" fmla="*/ 1405 h 1940"/>
              <a:gd name="T16" fmla="*/ 0 w 258"/>
              <a:gd name="T17" fmla="*/ 0 h 1940"/>
              <a:gd name="T18" fmla="*/ 258 w 258"/>
              <a:gd name="T19" fmla="*/ 212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39"/>
          <p:cNvSpPr>
            <a:spLocks noChangeAspect="1" noEditPoints="1"/>
          </p:cNvSpPr>
          <p:nvPr/>
        </p:nvSpPr>
        <p:spPr bwMode="auto">
          <a:xfrm>
            <a:off x="4953001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303 w 2303"/>
              <a:gd name="T3" fmla="*/ 0 h 1729"/>
              <a:gd name="T4" fmla="*/ 2303 w 2303"/>
              <a:gd name="T5" fmla="*/ 1729 h 1729"/>
              <a:gd name="T6" fmla="*/ 0 w 2303"/>
              <a:gd name="T7" fmla="*/ 1729 h 1729"/>
              <a:gd name="T8" fmla="*/ 0 w 2303"/>
              <a:gd name="T9" fmla="*/ 0 h 1729"/>
              <a:gd name="T10" fmla="*/ 360 w 2303"/>
              <a:gd name="T11" fmla="*/ 0 h 1729"/>
              <a:gd name="T12" fmla="*/ 503 w 2303"/>
              <a:gd name="T13" fmla="*/ 0 h 1729"/>
              <a:gd name="T14" fmla="*/ 503 w 2303"/>
              <a:gd name="T15" fmla="*/ 1729 h 1729"/>
              <a:gd name="T16" fmla="*/ 360 w 2303"/>
              <a:gd name="T17" fmla="*/ 1729 h 1729"/>
              <a:gd name="T18" fmla="*/ 360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7" name="Freeform 40"/>
          <p:cNvSpPr>
            <a:spLocks noEditPoints="1"/>
          </p:cNvSpPr>
          <p:nvPr/>
        </p:nvSpPr>
        <p:spPr bwMode="auto">
          <a:xfrm>
            <a:off x="6591300" y="2095499"/>
            <a:ext cx="533400" cy="1600200"/>
          </a:xfrm>
          <a:custGeom>
            <a:avLst/>
            <a:gdLst>
              <a:gd name="T0" fmla="*/ 0 w 576"/>
              <a:gd name="T1" fmla="*/ 0 h 1729"/>
              <a:gd name="T2" fmla="*/ 576 w 576"/>
              <a:gd name="T3" fmla="*/ 0 h 1729"/>
              <a:gd name="T4" fmla="*/ 576 w 576"/>
              <a:gd name="T5" fmla="*/ 1729 h 1729"/>
              <a:gd name="T6" fmla="*/ 0 w 576"/>
              <a:gd name="T7" fmla="*/ 1729 h 1729"/>
              <a:gd name="T8" fmla="*/ 0 w 576"/>
              <a:gd name="T9" fmla="*/ 0 h 1729"/>
              <a:gd name="T10" fmla="*/ 168 w 576"/>
              <a:gd name="T11" fmla="*/ 360 h 1729"/>
              <a:gd name="T12" fmla="*/ 384 w 576"/>
              <a:gd name="T13" fmla="*/ 360 h 1729"/>
              <a:gd name="T14" fmla="*/ 384 w 576"/>
              <a:gd name="T15" fmla="*/ 648 h 1729"/>
              <a:gd name="T16" fmla="*/ 168 w 576"/>
              <a:gd name="T17" fmla="*/ 648 h 1729"/>
              <a:gd name="T18" fmla="*/ 168 w 576"/>
              <a:gd name="T19" fmla="*/ 36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8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1151 w 1151"/>
              <a:gd name="T3" fmla="*/ 0 h 1729"/>
              <a:gd name="T4" fmla="*/ 1151 w 1151"/>
              <a:gd name="T5" fmla="*/ 1729 h 1729"/>
              <a:gd name="T6" fmla="*/ 0 w 1151"/>
              <a:gd name="T7" fmla="*/ 1729 h 1729"/>
              <a:gd name="T8" fmla="*/ 0 w 1151"/>
              <a:gd name="T9" fmla="*/ 0 h 1729"/>
              <a:gd name="T10" fmla="*/ 426 w 1151"/>
              <a:gd name="T11" fmla="*/ 354 h 1729"/>
              <a:gd name="T12" fmla="*/ 695 w 1151"/>
              <a:gd name="T13" fmla="*/ 354 h 1729"/>
              <a:gd name="T14" fmla="*/ 695 w 1151"/>
              <a:gd name="T15" fmla="*/ 731 h 1729"/>
              <a:gd name="T16" fmla="*/ 426 w 1151"/>
              <a:gd name="T17" fmla="*/ 731 h 1729"/>
              <a:gd name="T18" fmla="*/ 426 w 1151"/>
              <a:gd name="T19" fmla="*/ 354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9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144 h 1873"/>
              <a:gd name="T2" fmla="*/ 0 w 270"/>
              <a:gd name="T3" fmla="*/ 1873 h 1873"/>
              <a:gd name="T4" fmla="*/ 270 w 270"/>
              <a:gd name="T5" fmla="*/ 1410 h 1873"/>
              <a:gd name="T6" fmla="*/ 270 w 270"/>
              <a:gd name="T7" fmla="*/ 0 h 1873"/>
              <a:gd name="T8" fmla="*/ 0 w 270"/>
              <a:gd name="T9" fmla="*/ 144 h 1873"/>
              <a:gd name="T10" fmla="*/ 102 w 270"/>
              <a:gd name="T11" fmla="*/ 365 h 1873"/>
              <a:gd name="T12" fmla="*/ 102 w 270"/>
              <a:gd name="T13" fmla="*/ 743 h 1873"/>
              <a:gd name="T14" fmla="*/ 205 w 270"/>
              <a:gd name="T15" fmla="*/ 641 h 1873"/>
              <a:gd name="T16" fmla="*/ 205 w 270"/>
              <a:gd name="T17" fmla="*/ 299 h 1873"/>
              <a:gd name="T18" fmla="*/ 102 w 270"/>
              <a:gd name="T19" fmla="*/ 365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0" name="Freeform 43"/>
          <p:cNvSpPr>
            <a:spLocks noChangeAspect="1" noEditPoints="1"/>
          </p:cNvSpPr>
          <p:nvPr/>
        </p:nvSpPr>
        <p:spPr bwMode="auto">
          <a:xfrm>
            <a:off x="3924300" y="2616201"/>
            <a:ext cx="914400" cy="1828799"/>
          </a:xfrm>
          <a:custGeom>
            <a:avLst/>
            <a:gdLst>
              <a:gd name="T0" fmla="*/ 0 w 576"/>
              <a:gd name="T1" fmla="*/ 0 h 1152"/>
              <a:gd name="T2" fmla="*/ 576 w 576"/>
              <a:gd name="T3" fmla="*/ 0 h 1152"/>
              <a:gd name="T4" fmla="*/ 576 w 576"/>
              <a:gd name="T5" fmla="*/ 1152 h 1152"/>
              <a:gd name="T6" fmla="*/ 0 w 576"/>
              <a:gd name="T7" fmla="*/ 1152 h 1152"/>
              <a:gd name="T8" fmla="*/ 0 w 576"/>
              <a:gd name="T9" fmla="*/ 0 h 1152"/>
              <a:gd name="T10" fmla="*/ 192 w 576"/>
              <a:gd name="T11" fmla="*/ 192 h 1152"/>
              <a:gd name="T12" fmla="*/ 384 w 576"/>
              <a:gd name="T13" fmla="*/ 192 h 1152"/>
              <a:gd name="T14" fmla="*/ 384 w 576"/>
              <a:gd name="T15" fmla="*/ 576 h 1152"/>
              <a:gd name="T16" fmla="*/ 192 w 576"/>
              <a:gd name="T17" fmla="*/ 576 h 1152"/>
              <a:gd name="T18" fmla="*/ 192 w 576"/>
              <a:gd name="T19" fmla="*/ 192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1" name="Freeform 44"/>
          <p:cNvSpPr>
            <a:spLocks noChangeAspect="1" noEditPoints="1"/>
          </p:cNvSpPr>
          <p:nvPr/>
        </p:nvSpPr>
        <p:spPr bwMode="auto">
          <a:xfrm>
            <a:off x="1435101" y="2590801"/>
            <a:ext cx="1371600" cy="1828799"/>
          </a:xfrm>
          <a:custGeom>
            <a:avLst/>
            <a:gdLst>
              <a:gd name="T0" fmla="*/ 0 w 576"/>
              <a:gd name="T1" fmla="*/ 0 h 1152"/>
              <a:gd name="T2" fmla="*/ 576 w 576"/>
              <a:gd name="T3" fmla="*/ 0 h 1152"/>
              <a:gd name="T4" fmla="*/ 576 w 576"/>
              <a:gd name="T5" fmla="*/ 1152 h 1152"/>
              <a:gd name="T6" fmla="*/ 0 w 576"/>
              <a:gd name="T7" fmla="*/ 1152 h 1152"/>
              <a:gd name="T8" fmla="*/ 0 w 576"/>
              <a:gd name="T9" fmla="*/ 0 h 1152"/>
              <a:gd name="T10" fmla="*/ 192 w 576"/>
              <a:gd name="T11" fmla="*/ 192 h 1152"/>
              <a:gd name="T12" fmla="*/ 384 w 576"/>
              <a:gd name="T13" fmla="*/ 192 h 1152"/>
              <a:gd name="T14" fmla="*/ 384 w 576"/>
              <a:gd name="T15" fmla="*/ 576 h 1152"/>
              <a:gd name="T16" fmla="*/ 192 w 576"/>
              <a:gd name="T17" fmla="*/ 576 h 1152"/>
              <a:gd name="T18" fmla="*/ 192 w 576"/>
              <a:gd name="T19" fmla="*/ 192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2" name="Freeform 45"/>
          <p:cNvSpPr>
            <a:spLocks noChangeAspect="1" noEditPoints="1"/>
          </p:cNvSpPr>
          <p:nvPr/>
        </p:nvSpPr>
        <p:spPr bwMode="auto">
          <a:xfrm>
            <a:off x="2806701" y="2286000"/>
            <a:ext cx="500063" cy="2133600"/>
          </a:xfrm>
          <a:custGeom>
            <a:avLst/>
            <a:gdLst>
              <a:gd name="T0" fmla="*/ 0 w 360"/>
              <a:gd name="T1" fmla="*/ 180 h 1332"/>
              <a:gd name="T2" fmla="*/ 0 w 360"/>
              <a:gd name="T3" fmla="*/ 1332 h 1332"/>
              <a:gd name="T4" fmla="*/ 360 w 360"/>
              <a:gd name="T5" fmla="*/ 972 h 1332"/>
              <a:gd name="T6" fmla="*/ 360 w 360"/>
              <a:gd name="T7" fmla="*/ 0 h 1332"/>
              <a:gd name="T8" fmla="*/ 0 w 360"/>
              <a:gd name="T9" fmla="*/ 180 h 1332"/>
              <a:gd name="T10" fmla="*/ 101 w 360"/>
              <a:gd name="T11" fmla="*/ 314 h 1332"/>
              <a:gd name="T12" fmla="*/ 101 w 360"/>
              <a:gd name="T13" fmla="*/ 747 h 1332"/>
              <a:gd name="T14" fmla="*/ 274 w 360"/>
              <a:gd name="T15" fmla="*/ 607 h 1332"/>
              <a:gd name="T16" fmla="*/ 274 w 360"/>
              <a:gd name="T17" fmla="*/ 217 h 1332"/>
              <a:gd name="T18" fmla="*/ 101 w 360"/>
              <a:gd name="T19" fmla="*/ 314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3" name="Freeform 46"/>
          <p:cNvSpPr>
            <a:spLocks noChangeAspect="1" noEditPoints="1"/>
          </p:cNvSpPr>
          <p:nvPr/>
        </p:nvSpPr>
        <p:spPr bwMode="auto">
          <a:xfrm>
            <a:off x="3543301" y="2603500"/>
            <a:ext cx="390525" cy="2527300"/>
          </a:xfrm>
          <a:custGeom>
            <a:avLst/>
            <a:gdLst>
              <a:gd name="T0" fmla="*/ 0 w 246"/>
              <a:gd name="T1" fmla="*/ 108 h 1260"/>
              <a:gd name="T2" fmla="*/ 0 w 246"/>
              <a:gd name="T3" fmla="*/ 1260 h 1260"/>
              <a:gd name="T4" fmla="*/ 246 w 246"/>
              <a:gd name="T5" fmla="*/ 906 h 1260"/>
              <a:gd name="T6" fmla="*/ 246 w 246"/>
              <a:gd name="T7" fmla="*/ 0 h 1260"/>
              <a:gd name="T8" fmla="*/ 0 w 246"/>
              <a:gd name="T9" fmla="*/ 108 h 1260"/>
              <a:gd name="T10" fmla="*/ 71 w 246"/>
              <a:gd name="T11" fmla="*/ 242 h 1260"/>
              <a:gd name="T12" fmla="*/ 71 w 246"/>
              <a:gd name="T13" fmla="*/ 656 h 1260"/>
              <a:gd name="T14" fmla="*/ 196 w 246"/>
              <a:gd name="T15" fmla="*/ 529 h 1260"/>
              <a:gd name="T16" fmla="*/ 196 w 246"/>
              <a:gd name="T17" fmla="*/ 169 h 1260"/>
              <a:gd name="T18" fmla="*/ 71 w 246"/>
              <a:gd name="T19" fmla="*/ 242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4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108 h 1260"/>
              <a:gd name="T2" fmla="*/ 0 w 246"/>
              <a:gd name="T3" fmla="*/ 1260 h 1260"/>
              <a:gd name="T4" fmla="*/ 246 w 246"/>
              <a:gd name="T5" fmla="*/ 906 h 1260"/>
              <a:gd name="T6" fmla="*/ 246 w 246"/>
              <a:gd name="T7" fmla="*/ 0 h 1260"/>
              <a:gd name="T8" fmla="*/ 0 w 246"/>
              <a:gd name="T9" fmla="*/ 108 h 1260"/>
              <a:gd name="T10" fmla="*/ 71 w 246"/>
              <a:gd name="T11" fmla="*/ 242 h 1260"/>
              <a:gd name="T12" fmla="*/ 71 w 246"/>
              <a:gd name="T13" fmla="*/ 1161 h 1260"/>
              <a:gd name="T14" fmla="*/ 196 w 246"/>
              <a:gd name="T15" fmla="*/ 973 h 1260"/>
              <a:gd name="T16" fmla="*/ 196 w 246"/>
              <a:gd name="T17" fmla="*/ 187 h 1260"/>
              <a:gd name="T18" fmla="*/ 71 w 246"/>
              <a:gd name="T19" fmla="*/ 242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768 w 768"/>
              <a:gd name="T3" fmla="*/ 0 h 1152"/>
              <a:gd name="T4" fmla="*/ 768 w 768"/>
              <a:gd name="T5" fmla="*/ 1152 h 1152"/>
              <a:gd name="T6" fmla="*/ 0 w 768"/>
              <a:gd name="T7" fmla="*/ 1152 h 1152"/>
              <a:gd name="T8" fmla="*/ 0 w 768"/>
              <a:gd name="T9" fmla="*/ 0 h 1152"/>
              <a:gd name="T10" fmla="*/ 216 w 768"/>
              <a:gd name="T11" fmla="*/ 216 h 1152"/>
              <a:gd name="T12" fmla="*/ 558 w 768"/>
              <a:gd name="T13" fmla="*/ 216 h 1152"/>
              <a:gd name="T14" fmla="*/ 558 w 768"/>
              <a:gd name="T15" fmla="*/ 648 h 1152"/>
              <a:gd name="T16" fmla="*/ 216 w 768"/>
              <a:gd name="T17" fmla="*/ 648 h 1152"/>
              <a:gd name="T18" fmla="*/ 216 w 768"/>
              <a:gd name="T19" fmla="*/ 21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6" name="Rectangle 49"/>
          <p:cNvSpPr>
            <a:spLocks noChangeArrowheads="1"/>
          </p:cNvSpPr>
          <p:nvPr/>
        </p:nvSpPr>
        <p:spPr bwMode="auto">
          <a:xfrm>
            <a:off x="5791200" y="4114801"/>
            <a:ext cx="457200" cy="761999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67" name="Group 50"/>
          <p:cNvGrpSpPr>
            <a:grpSpLocks/>
          </p:cNvGrpSpPr>
          <p:nvPr/>
        </p:nvGrpSpPr>
        <p:grpSpPr bwMode="auto">
          <a:xfrm>
            <a:off x="2819401" y="6553200"/>
            <a:ext cx="473075" cy="611188"/>
            <a:chOff x="3360" y="240"/>
            <a:chExt cx="443" cy="527"/>
          </a:xfrm>
        </p:grpSpPr>
        <p:grpSp>
          <p:nvGrpSpPr>
            <p:cNvPr id="6210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6217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8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9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11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6215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6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12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6213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4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68" name="Group 61"/>
          <p:cNvGrpSpPr>
            <a:grpSpLocks/>
          </p:cNvGrpSpPr>
          <p:nvPr/>
        </p:nvGrpSpPr>
        <p:grpSpPr bwMode="auto">
          <a:xfrm>
            <a:off x="2209800" y="6096001"/>
            <a:ext cx="1905000" cy="1633538"/>
            <a:chOff x="576" y="4512"/>
            <a:chExt cx="1200" cy="1029"/>
          </a:xfrm>
        </p:grpSpPr>
        <p:sp>
          <p:nvSpPr>
            <p:cNvPr id="6205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44 w 1344"/>
                <a:gd name="T3" fmla="*/ 0 h 1152"/>
                <a:gd name="T4" fmla="*/ 1344 w 1344"/>
                <a:gd name="T5" fmla="*/ 1152 h 1152"/>
                <a:gd name="T6" fmla="*/ 0 w 1344"/>
                <a:gd name="T7" fmla="*/ 1152 h 1152"/>
                <a:gd name="T8" fmla="*/ 0 w 1344"/>
                <a:gd name="T9" fmla="*/ 0 h 1152"/>
                <a:gd name="T10" fmla="*/ 48 w 1344"/>
                <a:gd name="T11" fmla="*/ 67 h 1152"/>
                <a:gd name="T12" fmla="*/ 1284 w 1344"/>
                <a:gd name="T13" fmla="*/ 67 h 1152"/>
                <a:gd name="T14" fmla="*/ 1284 w 1344"/>
                <a:gd name="T15" fmla="*/ 1076 h 1152"/>
                <a:gd name="T16" fmla="*/ 48 w 1344"/>
                <a:gd name="T17" fmla="*/ 1076 h 1152"/>
                <a:gd name="T18" fmla="*/ 48 w 1344"/>
                <a:gd name="T19" fmla="*/ 6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6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074 h 1074"/>
                <a:gd name="T4" fmla="*/ 522 w 522"/>
                <a:gd name="T5" fmla="*/ 1074 h 1074"/>
                <a:gd name="T6" fmla="*/ 522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4ADC9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7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074 h 1074"/>
                <a:gd name="T4" fmla="*/ 522 w 522"/>
                <a:gd name="T5" fmla="*/ 1074 h 1074"/>
                <a:gd name="T6" fmla="*/ 522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4ADC9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8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074 h 1074"/>
                <a:gd name="T4" fmla="*/ 522 w 522"/>
                <a:gd name="T5" fmla="*/ 1074 h 1074"/>
                <a:gd name="T6" fmla="*/ 522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4ADC9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9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074 h 1074"/>
                <a:gd name="T4" fmla="*/ 522 w 522"/>
                <a:gd name="T5" fmla="*/ 1074 h 1074"/>
                <a:gd name="T6" fmla="*/ 522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4ADC9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9" name="Group 67"/>
          <p:cNvGrpSpPr>
            <a:grpSpLocks/>
          </p:cNvGrpSpPr>
          <p:nvPr/>
        </p:nvGrpSpPr>
        <p:grpSpPr bwMode="auto">
          <a:xfrm>
            <a:off x="495300" y="4597401"/>
            <a:ext cx="1301750" cy="2251075"/>
            <a:chOff x="672" y="3840"/>
            <a:chExt cx="820" cy="1418"/>
          </a:xfrm>
        </p:grpSpPr>
        <p:grpSp>
          <p:nvGrpSpPr>
            <p:cNvPr id="6177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6192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6198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6200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246 h 1398"/>
                      <a:gd name="T2" fmla="*/ 0 w 216"/>
                      <a:gd name="T3" fmla="*/ 1398 h 1398"/>
                      <a:gd name="T4" fmla="*/ 216 w 216"/>
                      <a:gd name="T5" fmla="*/ 984 h 1398"/>
                      <a:gd name="T6" fmla="*/ 216 w 216"/>
                      <a:gd name="T7" fmla="*/ 0 h 1398"/>
                      <a:gd name="T8" fmla="*/ 0 w 216"/>
                      <a:gd name="T9" fmla="*/ 246 h 1398"/>
                      <a:gd name="T10" fmla="*/ 44 w 216"/>
                      <a:gd name="T11" fmla="*/ 336 h 1398"/>
                      <a:gd name="T12" fmla="*/ 44 w 216"/>
                      <a:gd name="T13" fmla="*/ 1095 h 1398"/>
                      <a:gd name="T14" fmla="*/ 174 w 216"/>
                      <a:gd name="T15" fmla="*/ 849 h 1398"/>
                      <a:gd name="T16" fmla="*/ 174 w 216"/>
                      <a:gd name="T17" fmla="*/ 167 h 1398"/>
                      <a:gd name="T18" fmla="*/ 44 w 216"/>
                      <a:gd name="T19" fmla="*/ 33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1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127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127 w 127"/>
                      <a:gd name="T7" fmla="*/ 858 h 1029"/>
                      <a:gd name="T8" fmla="*/ 127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2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108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108 w 108"/>
                      <a:gd name="T7" fmla="*/ 838 h 921"/>
                      <a:gd name="T8" fmla="*/ 108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3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372 w 373"/>
                      <a:gd name="T1" fmla="*/ 0 h 443"/>
                      <a:gd name="T2" fmla="*/ 0 w 373"/>
                      <a:gd name="T3" fmla="*/ 164 h 443"/>
                      <a:gd name="T4" fmla="*/ 7 w 373"/>
                      <a:gd name="T5" fmla="*/ 443 h 443"/>
                      <a:gd name="T6" fmla="*/ 373 w 373"/>
                      <a:gd name="T7" fmla="*/ 209 h 443"/>
                      <a:gd name="T8" fmla="*/ 372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4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402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396 w 402"/>
                      <a:gd name="T7" fmla="*/ 0 h 678"/>
                      <a:gd name="T8" fmla="*/ 402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199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93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6194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5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6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7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178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6179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6185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6187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246 h 1398"/>
                      <a:gd name="T2" fmla="*/ 0 w 216"/>
                      <a:gd name="T3" fmla="*/ 1398 h 1398"/>
                      <a:gd name="T4" fmla="*/ 216 w 216"/>
                      <a:gd name="T5" fmla="*/ 984 h 1398"/>
                      <a:gd name="T6" fmla="*/ 216 w 216"/>
                      <a:gd name="T7" fmla="*/ 0 h 1398"/>
                      <a:gd name="T8" fmla="*/ 0 w 216"/>
                      <a:gd name="T9" fmla="*/ 246 h 1398"/>
                      <a:gd name="T10" fmla="*/ 44 w 216"/>
                      <a:gd name="T11" fmla="*/ 336 h 1398"/>
                      <a:gd name="T12" fmla="*/ 44 w 216"/>
                      <a:gd name="T13" fmla="*/ 1095 h 1398"/>
                      <a:gd name="T14" fmla="*/ 174 w 216"/>
                      <a:gd name="T15" fmla="*/ 849 h 1398"/>
                      <a:gd name="T16" fmla="*/ 174 w 216"/>
                      <a:gd name="T17" fmla="*/ 167 h 1398"/>
                      <a:gd name="T18" fmla="*/ 44 w 216"/>
                      <a:gd name="T19" fmla="*/ 33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88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127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127 w 127"/>
                      <a:gd name="T7" fmla="*/ 858 h 1029"/>
                      <a:gd name="T8" fmla="*/ 127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89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108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108 w 108"/>
                      <a:gd name="T7" fmla="*/ 838 h 921"/>
                      <a:gd name="T8" fmla="*/ 108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0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372 w 373"/>
                      <a:gd name="T1" fmla="*/ 0 h 443"/>
                      <a:gd name="T2" fmla="*/ 0 w 373"/>
                      <a:gd name="T3" fmla="*/ 164 h 443"/>
                      <a:gd name="T4" fmla="*/ 7 w 373"/>
                      <a:gd name="T5" fmla="*/ 443 h 443"/>
                      <a:gd name="T6" fmla="*/ 373 w 373"/>
                      <a:gd name="T7" fmla="*/ 209 h 443"/>
                      <a:gd name="T8" fmla="*/ 372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1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402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396 w 402"/>
                      <a:gd name="T7" fmla="*/ 0 h 678"/>
                      <a:gd name="T8" fmla="*/ 402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186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80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6181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2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3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4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6170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6175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/>
                <a:t>PORT COVER, copy and paste to cover or change size of see-thru ports</a:t>
              </a:r>
            </a:p>
          </p:txBody>
        </p:sp>
        <p:sp>
          <p:nvSpPr>
            <p:cNvPr id="6176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71" name="Text Box 99"/>
          <p:cNvSpPr txBox="1">
            <a:spLocks noChangeArrowheads="1"/>
          </p:cNvSpPr>
          <p:nvPr/>
        </p:nvSpPr>
        <p:spPr bwMode="auto">
          <a:xfrm>
            <a:off x="3048001" y="152400"/>
            <a:ext cx="2209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Walls with see-thru ports</a:t>
            </a:r>
          </a:p>
        </p:txBody>
      </p:sp>
      <p:grpSp>
        <p:nvGrpSpPr>
          <p:cNvPr id="6172" name="Group 100"/>
          <p:cNvGrpSpPr>
            <a:grpSpLocks/>
          </p:cNvGrpSpPr>
          <p:nvPr/>
        </p:nvGrpSpPr>
        <p:grpSpPr bwMode="auto">
          <a:xfrm>
            <a:off x="4114801" y="6477002"/>
            <a:ext cx="1905000" cy="1077913"/>
            <a:chOff x="2592" y="4080"/>
            <a:chExt cx="1200" cy="679"/>
          </a:xfrm>
        </p:grpSpPr>
        <p:sp>
          <p:nvSpPr>
            <p:cNvPr id="6173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6174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Walls with see-thru doorways &amp; removable doors</a:t>
            </a:r>
          </a:p>
        </p:txBody>
      </p:sp>
      <p:sp>
        <p:nvSpPr>
          <p:cNvPr id="7171" name="Freeform 3"/>
          <p:cNvSpPr>
            <a:spLocks noEditPoints="1"/>
          </p:cNvSpPr>
          <p:nvPr/>
        </p:nvSpPr>
        <p:spPr bwMode="auto">
          <a:xfrm>
            <a:off x="2724151" y="609600"/>
            <a:ext cx="600075" cy="1260475"/>
          </a:xfrm>
          <a:custGeom>
            <a:avLst/>
            <a:gdLst>
              <a:gd name="T0" fmla="*/ 0 w 571"/>
              <a:gd name="T1" fmla="*/ 210 h 1294"/>
              <a:gd name="T2" fmla="*/ 0 w 571"/>
              <a:gd name="T3" fmla="*/ 1294 h 1294"/>
              <a:gd name="T4" fmla="*/ 571 w 571"/>
              <a:gd name="T5" fmla="*/ 839 h 1294"/>
              <a:gd name="T6" fmla="*/ 571 w 571"/>
              <a:gd name="T7" fmla="*/ 0 h 1294"/>
              <a:gd name="T8" fmla="*/ 0 w 571"/>
              <a:gd name="T9" fmla="*/ 210 h 1294"/>
              <a:gd name="T10" fmla="*/ 198 w 571"/>
              <a:gd name="T11" fmla="*/ 283 h 1294"/>
              <a:gd name="T12" fmla="*/ 198 w 571"/>
              <a:gd name="T13" fmla="*/ 1120 h 1294"/>
              <a:gd name="T14" fmla="*/ 402 w 571"/>
              <a:gd name="T15" fmla="*/ 958 h 1294"/>
              <a:gd name="T16" fmla="*/ 402 w 571"/>
              <a:gd name="T17" fmla="*/ 197 h 1294"/>
              <a:gd name="T18" fmla="*/ 198 w 571"/>
              <a:gd name="T19" fmla="*/ 283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2" name="Freeform 4"/>
          <p:cNvSpPr>
            <a:spLocks noEditPoints="1"/>
          </p:cNvSpPr>
          <p:nvPr/>
        </p:nvSpPr>
        <p:spPr bwMode="auto">
          <a:xfrm flipH="1">
            <a:off x="914400" y="692152"/>
            <a:ext cx="376238" cy="1190625"/>
          </a:xfrm>
          <a:custGeom>
            <a:avLst/>
            <a:gdLst>
              <a:gd name="T0" fmla="*/ 0 w 312"/>
              <a:gd name="T1" fmla="*/ 108 h 989"/>
              <a:gd name="T2" fmla="*/ 0 w 312"/>
              <a:gd name="T3" fmla="*/ 989 h 989"/>
              <a:gd name="T4" fmla="*/ 312 w 312"/>
              <a:gd name="T5" fmla="*/ 643 h 989"/>
              <a:gd name="T6" fmla="*/ 312 w 312"/>
              <a:gd name="T7" fmla="*/ 0 h 989"/>
              <a:gd name="T8" fmla="*/ 0 w 312"/>
              <a:gd name="T9" fmla="*/ 108 h 989"/>
              <a:gd name="T10" fmla="*/ 123 w 312"/>
              <a:gd name="T11" fmla="*/ 175 h 989"/>
              <a:gd name="T12" fmla="*/ 123 w 312"/>
              <a:gd name="T13" fmla="*/ 836 h 989"/>
              <a:gd name="T14" fmla="*/ 246 w 312"/>
              <a:gd name="T15" fmla="*/ 699 h 989"/>
              <a:gd name="T16" fmla="*/ 246 w 312"/>
              <a:gd name="T17" fmla="*/ 120 h 989"/>
              <a:gd name="T18" fmla="*/ 123 w 312"/>
              <a:gd name="T19" fmla="*/ 175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3" name="Freeform 5"/>
          <p:cNvSpPr>
            <a:spLocks noEditPoints="1"/>
          </p:cNvSpPr>
          <p:nvPr/>
        </p:nvSpPr>
        <p:spPr bwMode="auto">
          <a:xfrm flipH="1">
            <a:off x="3498850" y="1079502"/>
            <a:ext cx="1557338" cy="1362074"/>
          </a:xfrm>
          <a:custGeom>
            <a:avLst/>
            <a:gdLst>
              <a:gd name="T0" fmla="*/ 0 w 1150"/>
              <a:gd name="T1" fmla="*/ 0 h 1006"/>
              <a:gd name="T2" fmla="*/ 1150 w 1150"/>
              <a:gd name="T3" fmla="*/ 0 h 1006"/>
              <a:gd name="T4" fmla="*/ 1150 w 1150"/>
              <a:gd name="T5" fmla="*/ 1006 h 1006"/>
              <a:gd name="T6" fmla="*/ 0 w 1150"/>
              <a:gd name="T7" fmla="*/ 1006 h 1006"/>
              <a:gd name="T8" fmla="*/ 0 w 1150"/>
              <a:gd name="T9" fmla="*/ 0 h 1006"/>
              <a:gd name="T10" fmla="*/ 405 w 1150"/>
              <a:gd name="T11" fmla="*/ 222 h 1006"/>
              <a:gd name="T12" fmla="*/ 754 w 1150"/>
              <a:gd name="T13" fmla="*/ 222 h 1006"/>
              <a:gd name="T14" fmla="*/ 754 w 1150"/>
              <a:gd name="T15" fmla="*/ 994 h 1006"/>
              <a:gd name="T16" fmla="*/ 405 w 1150"/>
              <a:gd name="T17" fmla="*/ 994 h 1006"/>
              <a:gd name="T18" fmla="*/ 405 w 1150"/>
              <a:gd name="T19" fmla="*/ 222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4" name="Freeform 6"/>
          <p:cNvSpPr>
            <a:spLocks noEditPoints="1"/>
          </p:cNvSpPr>
          <p:nvPr/>
        </p:nvSpPr>
        <p:spPr bwMode="auto">
          <a:xfrm flipH="1">
            <a:off x="2727326" y="819151"/>
            <a:ext cx="773113" cy="1622425"/>
          </a:xfrm>
          <a:custGeom>
            <a:avLst/>
            <a:gdLst>
              <a:gd name="T0" fmla="*/ 0 w 571"/>
              <a:gd name="T1" fmla="*/ 210 h 1294"/>
              <a:gd name="T2" fmla="*/ 0 w 571"/>
              <a:gd name="T3" fmla="*/ 1294 h 1294"/>
              <a:gd name="T4" fmla="*/ 571 w 571"/>
              <a:gd name="T5" fmla="*/ 839 h 1294"/>
              <a:gd name="T6" fmla="*/ 571 w 571"/>
              <a:gd name="T7" fmla="*/ 0 h 1294"/>
              <a:gd name="T8" fmla="*/ 0 w 571"/>
              <a:gd name="T9" fmla="*/ 210 h 1294"/>
              <a:gd name="T10" fmla="*/ 198 w 571"/>
              <a:gd name="T11" fmla="*/ 283 h 1294"/>
              <a:gd name="T12" fmla="*/ 198 w 571"/>
              <a:gd name="T13" fmla="*/ 1120 h 1294"/>
              <a:gd name="T14" fmla="*/ 402 w 571"/>
              <a:gd name="T15" fmla="*/ 958 h 1294"/>
              <a:gd name="T16" fmla="*/ 402 w 571"/>
              <a:gd name="T17" fmla="*/ 197 h 1294"/>
              <a:gd name="T18" fmla="*/ 198 w 571"/>
              <a:gd name="T19" fmla="*/ 283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5" name="Freeform 7"/>
          <p:cNvSpPr>
            <a:spLocks noEditPoints="1"/>
          </p:cNvSpPr>
          <p:nvPr/>
        </p:nvSpPr>
        <p:spPr bwMode="auto">
          <a:xfrm flipH="1">
            <a:off x="5054601" y="1079501"/>
            <a:ext cx="666750" cy="2111375"/>
          </a:xfrm>
          <a:custGeom>
            <a:avLst/>
            <a:gdLst>
              <a:gd name="T0" fmla="*/ 0 w 312"/>
              <a:gd name="T1" fmla="*/ 108 h 989"/>
              <a:gd name="T2" fmla="*/ 0 w 312"/>
              <a:gd name="T3" fmla="*/ 989 h 989"/>
              <a:gd name="T4" fmla="*/ 312 w 312"/>
              <a:gd name="T5" fmla="*/ 643 h 989"/>
              <a:gd name="T6" fmla="*/ 312 w 312"/>
              <a:gd name="T7" fmla="*/ 0 h 989"/>
              <a:gd name="T8" fmla="*/ 0 w 312"/>
              <a:gd name="T9" fmla="*/ 108 h 989"/>
              <a:gd name="T10" fmla="*/ 123 w 312"/>
              <a:gd name="T11" fmla="*/ 175 h 989"/>
              <a:gd name="T12" fmla="*/ 123 w 312"/>
              <a:gd name="T13" fmla="*/ 836 h 989"/>
              <a:gd name="T14" fmla="*/ 246 w 312"/>
              <a:gd name="T15" fmla="*/ 699 h 989"/>
              <a:gd name="T16" fmla="*/ 246 w 312"/>
              <a:gd name="T17" fmla="*/ 120 h 989"/>
              <a:gd name="T18" fmla="*/ 123 w 312"/>
              <a:gd name="T19" fmla="*/ 175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6" name="Freeform 8"/>
          <p:cNvSpPr>
            <a:spLocks noEditPoints="1"/>
          </p:cNvSpPr>
          <p:nvPr/>
        </p:nvSpPr>
        <p:spPr bwMode="auto">
          <a:xfrm>
            <a:off x="1279525" y="825502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1150 w 1150"/>
              <a:gd name="T3" fmla="*/ 0 h 1006"/>
              <a:gd name="T4" fmla="*/ 1150 w 1150"/>
              <a:gd name="T5" fmla="*/ 1006 h 1006"/>
              <a:gd name="T6" fmla="*/ 0 w 1150"/>
              <a:gd name="T7" fmla="*/ 1006 h 1006"/>
              <a:gd name="T8" fmla="*/ 0 w 1150"/>
              <a:gd name="T9" fmla="*/ 0 h 1006"/>
              <a:gd name="T10" fmla="*/ 117 w 1150"/>
              <a:gd name="T11" fmla="*/ 221 h 1006"/>
              <a:gd name="T12" fmla="*/ 465 w 1150"/>
              <a:gd name="T13" fmla="*/ 221 h 1006"/>
              <a:gd name="T14" fmla="*/ 465 w 1150"/>
              <a:gd name="T15" fmla="*/ 992 h 1006"/>
              <a:gd name="T16" fmla="*/ 117 w 1150"/>
              <a:gd name="T17" fmla="*/ 992 h 1006"/>
              <a:gd name="T18" fmla="*/ 117 w 1150"/>
              <a:gd name="T19" fmla="*/ 221 h 1006"/>
              <a:gd name="T20" fmla="*/ 664 w 1150"/>
              <a:gd name="T21" fmla="*/ 221 h 1006"/>
              <a:gd name="T22" fmla="*/ 1012 w 1150"/>
              <a:gd name="T23" fmla="*/ 221 h 1006"/>
              <a:gd name="T24" fmla="*/ 1012 w 1150"/>
              <a:gd name="T25" fmla="*/ 992 h 1006"/>
              <a:gd name="T26" fmla="*/ 664 w 1150"/>
              <a:gd name="T27" fmla="*/ 992 h 1006"/>
              <a:gd name="T28" fmla="*/ 664 w 1150"/>
              <a:gd name="T29" fmla="*/ 221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7" name="Freeform 9"/>
          <p:cNvSpPr>
            <a:spLocks noEditPoints="1"/>
          </p:cNvSpPr>
          <p:nvPr/>
        </p:nvSpPr>
        <p:spPr bwMode="auto">
          <a:xfrm>
            <a:off x="2590801" y="1111250"/>
            <a:ext cx="911225" cy="2025650"/>
          </a:xfrm>
          <a:custGeom>
            <a:avLst/>
            <a:gdLst>
              <a:gd name="T0" fmla="*/ 0 w 569"/>
              <a:gd name="T1" fmla="*/ 156 h 1264"/>
              <a:gd name="T2" fmla="*/ 0 w 569"/>
              <a:gd name="T3" fmla="*/ 1264 h 1264"/>
              <a:gd name="T4" fmla="*/ 569 w 569"/>
              <a:gd name="T5" fmla="*/ 833 h 1264"/>
              <a:gd name="T6" fmla="*/ 569 w 569"/>
              <a:gd name="T7" fmla="*/ 0 h 1264"/>
              <a:gd name="T8" fmla="*/ 0 w 569"/>
              <a:gd name="T9" fmla="*/ 156 h 1264"/>
              <a:gd name="T10" fmla="*/ 70 w 569"/>
              <a:gd name="T11" fmla="*/ 285 h 1264"/>
              <a:gd name="T12" fmla="*/ 70 w 569"/>
              <a:gd name="T13" fmla="*/ 1184 h 1264"/>
              <a:gd name="T14" fmla="*/ 257 w 569"/>
              <a:gd name="T15" fmla="*/ 1043 h 1264"/>
              <a:gd name="T16" fmla="*/ 257 w 569"/>
              <a:gd name="T17" fmla="*/ 223 h 1264"/>
              <a:gd name="T18" fmla="*/ 70 w 569"/>
              <a:gd name="T19" fmla="*/ 285 h 1264"/>
              <a:gd name="T20" fmla="*/ 337 w 569"/>
              <a:gd name="T21" fmla="*/ 199 h 1264"/>
              <a:gd name="T22" fmla="*/ 337 w 569"/>
              <a:gd name="T23" fmla="*/ 984 h 1264"/>
              <a:gd name="T24" fmla="*/ 500 w 569"/>
              <a:gd name="T25" fmla="*/ 857 h 1264"/>
              <a:gd name="T26" fmla="*/ 500 w 569"/>
              <a:gd name="T27" fmla="*/ 138 h 1264"/>
              <a:gd name="T28" fmla="*/ 337 w 569"/>
              <a:gd name="T29" fmla="*/ 199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8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575 w 575"/>
              <a:gd name="T3" fmla="*/ 0 h 1005"/>
              <a:gd name="T4" fmla="*/ 575 w 575"/>
              <a:gd name="T5" fmla="*/ 1005 h 1005"/>
              <a:gd name="T6" fmla="*/ 0 w 575"/>
              <a:gd name="T7" fmla="*/ 1005 h 1005"/>
              <a:gd name="T8" fmla="*/ 0 w 575"/>
              <a:gd name="T9" fmla="*/ 0 h 1005"/>
              <a:gd name="T10" fmla="*/ 116 w 575"/>
              <a:gd name="T11" fmla="*/ 154 h 1005"/>
              <a:gd name="T12" fmla="*/ 453 w 575"/>
              <a:gd name="T13" fmla="*/ 154 h 1005"/>
              <a:gd name="T14" fmla="*/ 453 w 575"/>
              <a:gd name="T15" fmla="*/ 992 h 1005"/>
              <a:gd name="T16" fmla="*/ 116 w 575"/>
              <a:gd name="T17" fmla="*/ 992 h 1005"/>
              <a:gd name="T18" fmla="*/ 116 w 575"/>
              <a:gd name="T19" fmla="*/ 154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9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9"/>
          </a:xfrm>
          <a:custGeom>
            <a:avLst/>
            <a:gdLst>
              <a:gd name="T0" fmla="*/ 0 w 291"/>
              <a:gd name="T1" fmla="*/ 65 h 1114"/>
              <a:gd name="T2" fmla="*/ 0 w 291"/>
              <a:gd name="T3" fmla="*/ 1114 h 1114"/>
              <a:gd name="T4" fmla="*/ 291 w 291"/>
              <a:gd name="T5" fmla="*/ 898 h 1114"/>
              <a:gd name="T6" fmla="*/ 291 w 291"/>
              <a:gd name="T7" fmla="*/ 0 h 1114"/>
              <a:gd name="T8" fmla="*/ 0 w 291"/>
              <a:gd name="T9" fmla="*/ 65 h 1114"/>
              <a:gd name="T10" fmla="*/ 60 w 291"/>
              <a:gd name="T11" fmla="*/ 213 h 1114"/>
              <a:gd name="T12" fmla="*/ 60 w 291"/>
              <a:gd name="T13" fmla="*/ 1049 h 1114"/>
              <a:gd name="T14" fmla="*/ 238 w 291"/>
              <a:gd name="T15" fmla="*/ 914 h 1114"/>
              <a:gd name="T16" fmla="*/ 238 w 291"/>
              <a:gd name="T17" fmla="*/ 161 h 1114"/>
              <a:gd name="T18" fmla="*/ 60 w 291"/>
              <a:gd name="T19" fmla="*/ 213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0" name="Freeform 12"/>
          <p:cNvSpPr>
            <a:spLocks noEditPoints="1"/>
          </p:cNvSpPr>
          <p:nvPr/>
        </p:nvSpPr>
        <p:spPr bwMode="auto">
          <a:xfrm>
            <a:off x="660401" y="1490663"/>
            <a:ext cx="381000" cy="2538412"/>
          </a:xfrm>
          <a:custGeom>
            <a:avLst/>
            <a:gdLst>
              <a:gd name="T0" fmla="*/ 0 w 168"/>
              <a:gd name="T1" fmla="*/ 65 h 1114"/>
              <a:gd name="T2" fmla="*/ 0 w 168"/>
              <a:gd name="T3" fmla="*/ 1114 h 1114"/>
              <a:gd name="T4" fmla="*/ 168 w 168"/>
              <a:gd name="T5" fmla="*/ 898 h 1114"/>
              <a:gd name="T6" fmla="*/ 168 w 168"/>
              <a:gd name="T7" fmla="*/ 0 h 1114"/>
              <a:gd name="T8" fmla="*/ 0 w 168"/>
              <a:gd name="T9" fmla="*/ 65 h 1114"/>
              <a:gd name="T10" fmla="*/ 34 w 168"/>
              <a:gd name="T11" fmla="*/ 213 h 1114"/>
              <a:gd name="T12" fmla="*/ 34 w 168"/>
              <a:gd name="T13" fmla="*/ 1049 h 1114"/>
              <a:gd name="T14" fmla="*/ 137 w 168"/>
              <a:gd name="T15" fmla="*/ 914 h 1114"/>
              <a:gd name="T16" fmla="*/ 137 w 168"/>
              <a:gd name="T17" fmla="*/ 161 h 1114"/>
              <a:gd name="T18" fmla="*/ 34 w 168"/>
              <a:gd name="T19" fmla="*/ 213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181" name="Group 13"/>
          <p:cNvGrpSpPr>
            <a:grpSpLocks/>
          </p:cNvGrpSpPr>
          <p:nvPr/>
        </p:nvGrpSpPr>
        <p:grpSpPr bwMode="auto">
          <a:xfrm>
            <a:off x="1600200" y="3962401"/>
            <a:ext cx="1079500" cy="1887538"/>
            <a:chOff x="2448" y="2256"/>
            <a:chExt cx="680" cy="1189"/>
          </a:xfrm>
        </p:grpSpPr>
        <p:sp>
          <p:nvSpPr>
            <p:cNvPr id="7230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575 w 575"/>
                <a:gd name="T3" fmla="*/ 0 h 1005"/>
                <a:gd name="T4" fmla="*/ 575 w 575"/>
                <a:gd name="T5" fmla="*/ 1005 h 1005"/>
                <a:gd name="T6" fmla="*/ 0 w 575"/>
                <a:gd name="T7" fmla="*/ 1005 h 1005"/>
                <a:gd name="T8" fmla="*/ 0 w 575"/>
                <a:gd name="T9" fmla="*/ 0 h 1005"/>
                <a:gd name="T10" fmla="*/ 116 w 575"/>
                <a:gd name="T11" fmla="*/ 154 h 1005"/>
                <a:gd name="T12" fmla="*/ 453 w 575"/>
                <a:gd name="T13" fmla="*/ 154 h 1005"/>
                <a:gd name="T14" fmla="*/ 453 w 575"/>
                <a:gd name="T15" fmla="*/ 992 h 1005"/>
                <a:gd name="T16" fmla="*/ 116 w 575"/>
                <a:gd name="T17" fmla="*/ 992 h 1005"/>
                <a:gd name="T18" fmla="*/ 116 w 575"/>
                <a:gd name="T19" fmla="*/ 154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231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7232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3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4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5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6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7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82" name="Group 22"/>
          <p:cNvGrpSpPr>
            <a:grpSpLocks/>
          </p:cNvGrpSpPr>
          <p:nvPr/>
        </p:nvGrpSpPr>
        <p:grpSpPr bwMode="auto">
          <a:xfrm>
            <a:off x="1179514" y="3960812"/>
            <a:ext cx="427037" cy="2284412"/>
            <a:chOff x="2183" y="2255"/>
            <a:chExt cx="269" cy="1439"/>
          </a:xfrm>
        </p:grpSpPr>
        <p:grpSp>
          <p:nvGrpSpPr>
            <p:cNvPr id="7222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7224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5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6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7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8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9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23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120 h 1222"/>
                <a:gd name="T2" fmla="*/ 0 w 228"/>
                <a:gd name="T3" fmla="*/ 1222 h 1222"/>
                <a:gd name="T4" fmla="*/ 228 w 228"/>
                <a:gd name="T5" fmla="*/ 1006 h 1222"/>
                <a:gd name="T6" fmla="*/ 228 w 228"/>
                <a:gd name="T7" fmla="*/ 0 h 1222"/>
                <a:gd name="T8" fmla="*/ 0 w 228"/>
                <a:gd name="T9" fmla="*/ 120 h 1222"/>
                <a:gd name="T10" fmla="*/ 52 w 228"/>
                <a:gd name="T11" fmla="*/ 251 h 1222"/>
                <a:gd name="T12" fmla="*/ 52 w 228"/>
                <a:gd name="T13" fmla="*/ 1164 h 1222"/>
                <a:gd name="T14" fmla="*/ 185 w 228"/>
                <a:gd name="T15" fmla="*/ 1039 h 1222"/>
                <a:gd name="T16" fmla="*/ 186 w 228"/>
                <a:gd name="T17" fmla="*/ 175 h 1222"/>
                <a:gd name="T18" fmla="*/ 52 w 228"/>
                <a:gd name="T19" fmla="*/ 251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3" name="Group 31"/>
          <p:cNvGrpSpPr>
            <a:grpSpLocks/>
          </p:cNvGrpSpPr>
          <p:nvPr/>
        </p:nvGrpSpPr>
        <p:grpSpPr bwMode="auto">
          <a:xfrm>
            <a:off x="1804989" y="1647826"/>
            <a:ext cx="563562" cy="1447800"/>
            <a:chOff x="-53" y="759"/>
            <a:chExt cx="336" cy="844"/>
          </a:xfrm>
        </p:grpSpPr>
        <p:sp>
          <p:nvSpPr>
            <p:cNvPr id="7216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7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8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9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0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1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4" name="Group 38"/>
          <p:cNvGrpSpPr>
            <a:grpSpLocks/>
          </p:cNvGrpSpPr>
          <p:nvPr/>
        </p:nvGrpSpPr>
        <p:grpSpPr bwMode="auto">
          <a:xfrm>
            <a:off x="3657601" y="5105401"/>
            <a:ext cx="233363" cy="1809750"/>
            <a:chOff x="-488" y="478"/>
            <a:chExt cx="125" cy="968"/>
          </a:xfrm>
        </p:grpSpPr>
        <p:sp>
          <p:nvSpPr>
            <p:cNvPr id="7210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1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2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3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4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5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5" name="Group 45"/>
          <p:cNvGrpSpPr>
            <a:grpSpLocks/>
          </p:cNvGrpSpPr>
          <p:nvPr/>
        </p:nvGrpSpPr>
        <p:grpSpPr bwMode="auto">
          <a:xfrm>
            <a:off x="4191001" y="5105401"/>
            <a:ext cx="630238" cy="1585913"/>
            <a:chOff x="1200" y="2400"/>
            <a:chExt cx="397" cy="999"/>
          </a:xfrm>
        </p:grpSpPr>
        <p:sp>
          <p:nvSpPr>
            <p:cNvPr id="7204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5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6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7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8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9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6" name="Group 52"/>
          <p:cNvGrpSpPr>
            <a:grpSpLocks/>
          </p:cNvGrpSpPr>
          <p:nvPr/>
        </p:nvGrpSpPr>
        <p:grpSpPr bwMode="auto">
          <a:xfrm>
            <a:off x="1162051" y="1700215"/>
            <a:ext cx="333375" cy="1695449"/>
            <a:chOff x="732" y="1071"/>
            <a:chExt cx="210" cy="1068"/>
          </a:xfrm>
        </p:grpSpPr>
        <p:sp>
          <p:nvSpPr>
            <p:cNvPr id="7198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9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0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1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2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3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7" name="Group 59"/>
          <p:cNvGrpSpPr>
            <a:grpSpLocks/>
          </p:cNvGrpSpPr>
          <p:nvPr/>
        </p:nvGrpSpPr>
        <p:grpSpPr bwMode="auto">
          <a:xfrm>
            <a:off x="5105401" y="5029202"/>
            <a:ext cx="333375" cy="1695449"/>
            <a:chOff x="732" y="1071"/>
            <a:chExt cx="210" cy="1068"/>
          </a:xfrm>
        </p:grpSpPr>
        <p:sp>
          <p:nvSpPr>
            <p:cNvPr id="7192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4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6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7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88" name="Freeform 66"/>
          <p:cNvSpPr>
            <a:spLocks/>
          </p:cNvSpPr>
          <p:nvPr/>
        </p:nvSpPr>
        <p:spPr bwMode="auto">
          <a:xfrm>
            <a:off x="3581400" y="3276600"/>
            <a:ext cx="882650" cy="1174751"/>
          </a:xfrm>
          <a:custGeom>
            <a:avLst/>
            <a:gdLst>
              <a:gd name="T0" fmla="*/ 0 w 556"/>
              <a:gd name="T1" fmla="*/ 0 h 520"/>
              <a:gd name="T2" fmla="*/ 556 w 556"/>
              <a:gd name="T3" fmla="*/ 0 h 520"/>
              <a:gd name="T4" fmla="*/ 556 w 556"/>
              <a:gd name="T5" fmla="*/ 520 h 520"/>
              <a:gd name="T6" fmla="*/ 0 w 556"/>
              <a:gd name="T7" fmla="*/ 520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 cap="flat" cmpd="sng">
            <a:solidFill>
              <a:srgbClr val="D1E8FA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9" name="Text Box 67"/>
          <p:cNvSpPr txBox="1">
            <a:spLocks noChangeArrowheads="1"/>
          </p:cNvSpPr>
          <p:nvPr/>
        </p:nvSpPr>
        <p:spPr bwMode="auto">
          <a:xfrm>
            <a:off x="3124201" y="4724401"/>
            <a:ext cx="3810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Doors- copy and paste these to make a door wall.</a:t>
            </a:r>
          </a:p>
        </p:txBody>
      </p:sp>
      <p:sp>
        <p:nvSpPr>
          <p:cNvPr id="7190" name="Text Box 68"/>
          <p:cNvSpPr txBox="1">
            <a:spLocks noChangeArrowheads="1"/>
          </p:cNvSpPr>
          <p:nvPr/>
        </p:nvSpPr>
        <p:spPr bwMode="auto">
          <a:xfrm>
            <a:off x="4953001" y="3429001"/>
            <a:ext cx="16764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/>
              <a:t>Copy and paste, resize or edit points of this panel to cover or change a see thru doorway.</a:t>
            </a:r>
          </a:p>
        </p:txBody>
      </p:sp>
      <p:sp>
        <p:nvSpPr>
          <p:cNvPr id="7191" name="Line 69"/>
          <p:cNvSpPr>
            <a:spLocks noChangeShapeType="1"/>
          </p:cNvSpPr>
          <p:nvPr/>
        </p:nvSpPr>
        <p:spPr bwMode="auto">
          <a:xfrm flipH="1">
            <a:off x="4495801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Written Stage Briefing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Welcome to:  </a:t>
            </a:r>
          </a:p>
          <a:p>
            <a:r>
              <a:rPr lang="en-US" sz="2000" dirty="0"/>
              <a:t>This is a 22 round Comstock course with 8 USPSA targets and 6 steel targets worth 110 points.</a:t>
            </a:r>
          </a:p>
          <a:p>
            <a:r>
              <a:rPr lang="en-US" sz="2000" dirty="0"/>
              <a:t>Scoring will be per the current edition with best 2 hits per paper and falling steel to score.</a:t>
            </a:r>
          </a:p>
          <a:p>
            <a:r>
              <a:rPr lang="en-US" sz="2000" dirty="0"/>
              <a:t>Firearm:  </a:t>
            </a:r>
            <a:r>
              <a:rPr lang="en-US" sz="2000" dirty="0">
                <a:latin typeface="Arial" charset="0"/>
                <a:cs typeface="Times New Roman" charset="0"/>
              </a:rPr>
              <a:t>Loaded.  Handgun holstered, PCC stock on belt, safety on.</a:t>
            </a:r>
          </a:p>
          <a:p>
            <a:r>
              <a:rPr lang="en-US" sz="2000" dirty="0"/>
              <a:t>Starting position: Hands touching both XX’s.  PCC Muzzle touching middle X. </a:t>
            </a:r>
            <a:endParaRPr lang="en-US" sz="2000" dirty="0">
              <a:latin typeface="Arial" charset="0"/>
              <a:cs typeface="Times New Roman" charset="0"/>
            </a:endParaRPr>
          </a:p>
          <a:p>
            <a:r>
              <a:rPr lang="en-US" sz="2000" dirty="0"/>
              <a:t>Upon the audible start signal engage targets as they are available from within the shooting areas.</a:t>
            </a:r>
          </a:p>
          <a:p>
            <a:r>
              <a:rPr lang="en-US" sz="2000" dirty="0"/>
              <a:t>Are there any questions?</a:t>
            </a:r>
          </a:p>
          <a:p>
            <a:r>
              <a:rPr lang="en-US" sz="2000" dirty="0"/>
              <a:t>You now have ____ minutes to walk the stage.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342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1" y="4877066"/>
            <a:ext cx="195275" cy="3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 anchor="ctr">
            <a:spAutoFit/>
          </a:bodyPr>
          <a:lstStyle/>
          <a:p>
            <a:pPr defTabSz="966788">
              <a:tabLst>
                <a:tab pos="3262313" algn="r"/>
              </a:tabLst>
            </a:pPr>
            <a:endParaRPr 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1" y="3276600"/>
            <a:ext cx="430213" cy="617538"/>
            <a:chOff x="3408" y="2064"/>
            <a:chExt cx="271" cy="389"/>
          </a:xfrm>
        </p:grpSpPr>
        <p:sp>
          <p:nvSpPr>
            <p:cNvPr id="4041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02 w 264"/>
                <a:gd name="T1" fmla="*/ 366 h 366"/>
                <a:gd name="T2" fmla="*/ 162 w 264"/>
                <a:gd name="T3" fmla="*/ 330 h 366"/>
                <a:gd name="T4" fmla="*/ 258 w 264"/>
                <a:gd name="T5" fmla="*/ 162 h 366"/>
                <a:gd name="T6" fmla="*/ 258 w 264"/>
                <a:gd name="T7" fmla="*/ 126 h 366"/>
                <a:gd name="T8" fmla="*/ 228 w 264"/>
                <a:gd name="T9" fmla="*/ 102 h 366"/>
                <a:gd name="T10" fmla="*/ 264 w 264"/>
                <a:gd name="T11" fmla="*/ 36 h 366"/>
                <a:gd name="T12" fmla="*/ 198 w 264"/>
                <a:gd name="T13" fmla="*/ 0 h 366"/>
                <a:gd name="T14" fmla="*/ 168 w 264"/>
                <a:gd name="T15" fmla="*/ 60 h 366"/>
                <a:gd name="T16" fmla="*/ 132 w 264"/>
                <a:gd name="T17" fmla="*/ 42 h 366"/>
                <a:gd name="T18" fmla="*/ 90 w 264"/>
                <a:gd name="T19" fmla="*/ 66 h 366"/>
                <a:gd name="T20" fmla="*/ 0 w 264"/>
                <a:gd name="T21" fmla="*/ 240 h 366"/>
                <a:gd name="T22" fmla="*/ 6 w 264"/>
                <a:gd name="T23" fmla="*/ 306 h 366"/>
                <a:gd name="T24" fmla="*/ 102 w 264"/>
                <a:gd name="T25" fmla="*/ 366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2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47825" y="439024"/>
            <a:ext cx="287338" cy="790575"/>
            <a:chOff x="528" y="240"/>
            <a:chExt cx="181" cy="498"/>
          </a:xfrm>
        </p:grpSpPr>
        <p:sp>
          <p:nvSpPr>
            <p:cNvPr id="4031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2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3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1" y="381000"/>
            <a:ext cx="290513" cy="787400"/>
            <a:chOff x="2244" y="2118"/>
            <a:chExt cx="181" cy="499"/>
          </a:xfrm>
        </p:grpSpPr>
        <p:sp>
          <p:nvSpPr>
            <p:cNvPr id="4028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9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0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1"/>
            <a:ext cx="285750" cy="781050"/>
            <a:chOff x="2496" y="2112"/>
            <a:chExt cx="181" cy="499"/>
          </a:xfrm>
        </p:grpSpPr>
        <p:sp>
          <p:nvSpPr>
            <p:cNvPr id="4022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3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24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25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6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7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1" y="381000"/>
            <a:ext cx="287338" cy="787400"/>
            <a:chOff x="1756" y="2113"/>
            <a:chExt cx="181" cy="499"/>
          </a:xfrm>
        </p:grpSpPr>
        <p:sp>
          <p:nvSpPr>
            <p:cNvPr id="4016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7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8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19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0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1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5" y="3313906"/>
            <a:ext cx="236537" cy="619125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581400" y="3352799"/>
            <a:ext cx="563563" cy="774701"/>
            <a:chOff x="3456" y="2064"/>
            <a:chExt cx="355" cy="488"/>
          </a:xfrm>
        </p:grpSpPr>
        <p:sp>
          <p:nvSpPr>
            <p:cNvPr id="4003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144 w 180"/>
                <a:gd name="T1" fmla="*/ 0 h 265"/>
                <a:gd name="T2" fmla="*/ 179 w 180"/>
                <a:gd name="T3" fmla="*/ 20 h 265"/>
                <a:gd name="T4" fmla="*/ 161 w 180"/>
                <a:gd name="T5" fmla="*/ 60 h 265"/>
                <a:gd name="T6" fmla="*/ 178 w 180"/>
                <a:gd name="T7" fmla="*/ 77 h 265"/>
                <a:gd name="T8" fmla="*/ 180 w 180"/>
                <a:gd name="T9" fmla="*/ 109 h 265"/>
                <a:gd name="T10" fmla="*/ 104 w 180"/>
                <a:gd name="T11" fmla="*/ 248 h 265"/>
                <a:gd name="T12" fmla="*/ 64 w 180"/>
                <a:gd name="T13" fmla="*/ 265 h 265"/>
                <a:gd name="T14" fmla="*/ 0 w 180"/>
                <a:gd name="T15" fmla="*/ 229 h 265"/>
                <a:gd name="T16" fmla="*/ 6 w 180"/>
                <a:gd name="T17" fmla="*/ 173 h 265"/>
                <a:gd name="T18" fmla="*/ 70 w 180"/>
                <a:gd name="T19" fmla="*/ 49 h 265"/>
                <a:gd name="T20" fmla="*/ 97 w 180"/>
                <a:gd name="T21" fmla="*/ 37 h 265"/>
                <a:gd name="T22" fmla="*/ 119 w 180"/>
                <a:gd name="T23" fmla="*/ 41 h 265"/>
                <a:gd name="T24" fmla="*/ 141 w 180"/>
                <a:gd name="T25" fmla="*/ 1 h 265"/>
                <a:gd name="T26" fmla="*/ 144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05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4006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7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8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62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3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18929095">
            <a:off x="6099175" y="4622801"/>
            <a:ext cx="311150" cy="550863"/>
            <a:chOff x="4032" y="2976"/>
            <a:chExt cx="207" cy="388"/>
          </a:xfrm>
        </p:grpSpPr>
        <p:sp>
          <p:nvSpPr>
            <p:cNvPr id="3960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98" y="4732335"/>
            <a:ext cx="233363" cy="325438"/>
            <a:chOff x="4169" y="2981"/>
            <a:chExt cx="147" cy="205"/>
          </a:xfrm>
        </p:grpSpPr>
        <p:sp>
          <p:nvSpPr>
            <p:cNvPr id="3953" name="Freeform 143"/>
            <p:cNvSpPr>
              <a:spLocks/>
            </p:cNvSpPr>
            <p:nvPr/>
          </p:nvSpPr>
          <p:spPr bwMode="auto">
            <a:xfrm rot="1986145" flipH="1">
              <a:off x="4316" y="2981"/>
              <a:ext cx="0" cy="174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54" name="Freeform 144"/>
            <p:cNvSpPr>
              <a:spLocks/>
            </p:cNvSpPr>
            <p:nvPr/>
          </p:nvSpPr>
          <p:spPr bwMode="auto">
            <a:xfrm>
              <a:off x="4169" y="3012"/>
              <a:ext cx="0" cy="174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1"/>
            <a:ext cx="431800" cy="852488"/>
            <a:chOff x="2304" y="768"/>
            <a:chExt cx="272" cy="537"/>
          </a:xfrm>
        </p:grpSpPr>
        <p:grpSp>
          <p:nvGrpSpPr>
            <p:cNvPr id="3946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51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2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47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48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9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0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1" y="381001"/>
            <a:ext cx="703263" cy="836612"/>
            <a:chOff x="3936" y="240"/>
            <a:chExt cx="443" cy="527"/>
          </a:xfrm>
        </p:grpSpPr>
        <p:grpSp>
          <p:nvGrpSpPr>
            <p:cNvPr id="3936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44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7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42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3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8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39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0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1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31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2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33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34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5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1" y="381000"/>
            <a:ext cx="288925" cy="787400"/>
            <a:chOff x="1008" y="2592"/>
            <a:chExt cx="182" cy="496"/>
          </a:xfrm>
        </p:grpSpPr>
        <p:sp>
          <p:nvSpPr>
            <p:cNvPr id="3926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7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28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29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0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1" y="381000"/>
            <a:ext cx="288925" cy="787400"/>
            <a:chOff x="768" y="2496"/>
            <a:chExt cx="182" cy="496"/>
          </a:xfrm>
        </p:grpSpPr>
        <p:sp>
          <p:nvSpPr>
            <p:cNvPr id="3921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2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23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24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5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59185" y="375818"/>
            <a:ext cx="287338" cy="787400"/>
            <a:chOff x="2449" y="2688"/>
            <a:chExt cx="181" cy="496"/>
          </a:xfrm>
        </p:grpSpPr>
        <p:sp>
          <p:nvSpPr>
            <p:cNvPr id="3916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7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8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19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0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1" y="1219200"/>
            <a:ext cx="227013" cy="869950"/>
            <a:chOff x="720" y="768"/>
            <a:chExt cx="143" cy="548"/>
          </a:xfrm>
        </p:grpSpPr>
        <p:sp>
          <p:nvSpPr>
            <p:cNvPr id="3911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2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3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14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5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1"/>
            <a:ext cx="198438" cy="984250"/>
            <a:chOff x="1799" y="2184"/>
            <a:chExt cx="125" cy="620"/>
          </a:xfrm>
        </p:grpSpPr>
        <p:grpSp>
          <p:nvGrpSpPr>
            <p:cNvPr id="3904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909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0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05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906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7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8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5527867" y="2376137"/>
            <a:ext cx="454025" cy="755650"/>
            <a:chOff x="3297" y="3223"/>
            <a:chExt cx="483" cy="805"/>
          </a:xfrm>
        </p:grpSpPr>
        <p:grpSp>
          <p:nvGrpSpPr>
            <p:cNvPr id="3884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89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0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1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85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86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7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8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71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79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0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1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2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3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2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73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74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76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7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8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75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28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9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0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1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1" y="381000"/>
            <a:ext cx="287338" cy="787400"/>
            <a:chOff x="2208" y="240"/>
            <a:chExt cx="181" cy="496"/>
          </a:xfrm>
        </p:grpSpPr>
        <p:sp>
          <p:nvSpPr>
            <p:cNvPr id="3824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5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6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7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1" y="2286000"/>
            <a:ext cx="222250" cy="858838"/>
            <a:chOff x="384" y="816"/>
            <a:chExt cx="140" cy="541"/>
          </a:xfrm>
        </p:grpSpPr>
        <p:sp>
          <p:nvSpPr>
            <p:cNvPr id="3821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2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3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1" y="1219200"/>
            <a:ext cx="222250" cy="858838"/>
            <a:chOff x="384" y="816"/>
            <a:chExt cx="140" cy="541"/>
          </a:xfrm>
        </p:grpSpPr>
        <p:sp>
          <p:nvSpPr>
            <p:cNvPr id="3818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9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0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1" y="2286000"/>
            <a:ext cx="222250" cy="858838"/>
            <a:chOff x="366" y="1371"/>
            <a:chExt cx="140" cy="541"/>
          </a:xfrm>
        </p:grpSpPr>
        <p:sp>
          <p:nvSpPr>
            <p:cNvPr id="3815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7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1" y="2286000"/>
            <a:ext cx="222250" cy="858838"/>
            <a:chOff x="528" y="1344"/>
            <a:chExt cx="140" cy="541"/>
          </a:xfrm>
        </p:grpSpPr>
        <p:grpSp>
          <p:nvGrpSpPr>
            <p:cNvPr id="3809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812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3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4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10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1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1" y="1219200"/>
            <a:ext cx="222250" cy="858838"/>
            <a:chOff x="528" y="1344"/>
            <a:chExt cx="140" cy="541"/>
          </a:xfrm>
        </p:grpSpPr>
        <p:grpSp>
          <p:nvGrpSpPr>
            <p:cNvPr id="3803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806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7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8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04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5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1" y="1219200"/>
            <a:ext cx="222250" cy="858838"/>
            <a:chOff x="366" y="1371"/>
            <a:chExt cx="140" cy="541"/>
          </a:xfrm>
        </p:grpSpPr>
        <p:sp>
          <p:nvSpPr>
            <p:cNvPr id="3800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1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1" y="2286000"/>
            <a:ext cx="227013" cy="869950"/>
            <a:chOff x="720" y="768"/>
            <a:chExt cx="143" cy="548"/>
          </a:xfrm>
        </p:grpSpPr>
        <p:sp>
          <p:nvSpPr>
            <p:cNvPr id="3795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6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7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98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1" y="1219200"/>
            <a:ext cx="227013" cy="869950"/>
            <a:chOff x="912" y="768"/>
            <a:chExt cx="143" cy="548"/>
          </a:xfrm>
        </p:grpSpPr>
        <p:sp>
          <p:nvSpPr>
            <p:cNvPr id="3790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2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93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1" y="2286000"/>
            <a:ext cx="227013" cy="869950"/>
            <a:chOff x="912" y="1296"/>
            <a:chExt cx="143" cy="548"/>
          </a:xfrm>
        </p:grpSpPr>
        <p:sp>
          <p:nvSpPr>
            <p:cNvPr id="3785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6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7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88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9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1" y="1219200"/>
            <a:ext cx="227013" cy="869950"/>
            <a:chOff x="1104" y="768"/>
            <a:chExt cx="143" cy="548"/>
          </a:xfrm>
        </p:grpSpPr>
        <p:sp>
          <p:nvSpPr>
            <p:cNvPr id="3780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1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2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83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4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1" y="2286000"/>
            <a:ext cx="227013" cy="869950"/>
            <a:chOff x="1104" y="768"/>
            <a:chExt cx="143" cy="548"/>
          </a:xfrm>
        </p:grpSpPr>
        <p:sp>
          <p:nvSpPr>
            <p:cNvPr id="3775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6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7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78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9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1" y="2209801"/>
            <a:ext cx="428625" cy="852488"/>
            <a:chOff x="2292" y="1392"/>
            <a:chExt cx="270" cy="537"/>
          </a:xfrm>
        </p:grpSpPr>
        <p:grpSp>
          <p:nvGrpSpPr>
            <p:cNvPr id="3768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73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4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69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70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1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2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1" y="1227138"/>
            <a:ext cx="223838" cy="862012"/>
            <a:chOff x="1296" y="773"/>
            <a:chExt cx="141" cy="543"/>
          </a:xfrm>
        </p:grpSpPr>
        <p:sp>
          <p:nvSpPr>
            <p:cNvPr id="3763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4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5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66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7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1" y="2286001"/>
            <a:ext cx="223838" cy="862013"/>
            <a:chOff x="1296" y="773"/>
            <a:chExt cx="141" cy="543"/>
          </a:xfrm>
        </p:grpSpPr>
        <p:sp>
          <p:nvSpPr>
            <p:cNvPr id="3758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9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0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61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2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1"/>
            <a:ext cx="228600" cy="862013"/>
            <a:chOff x="1488" y="768"/>
            <a:chExt cx="144" cy="543"/>
          </a:xfrm>
        </p:grpSpPr>
        <p:sp>
          <p:nvSpPr>
            <p:cNvPr id="3753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4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5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56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7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1"/>
            <a:ext cx="228600" cy="862013"/>
            <a:chOff x="1488" y="768"/>
            <a:chExt cx="144" cy="543"/>
          </a:xfrm>
        </p:grpSpPr>
        <p:sp>
          <p:nvSpPr>
            <p:cNvPr id="3748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9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0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51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2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1"/>
            <a:ext cx="228600" cy="862013"/>
            <a:chOff x="1680" y="768"/>
            <a:chExt cx="144" cy="543"/>
          </a:xfrm>
        </p:grpSpPr>
        <p:sp>
          <p:nvSpPr>
            <p:cNvPr id="3742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3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4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45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6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1"/>
            <a:ext cx="228600" cy="862013"/>
            <a:chOff x="1680" y="768"/>
            <a:chExt cx="144" cy="543"/>
          </a:xfrm>
        </p:grpSpPr>
        <p:sp>
          <p:nvSpPr>
            <p:cNvPr id="3736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7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8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9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0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1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1" y="1219200"/>
            <a:ext cx="227013" cy="858838"/>
            <a:chOff x="1872" y="768"/>
            <a:chExt cx="143" cy="541"/>
          </a:xfrm>
        </p:grpSpPr>
        <p:sp>
          <p:nvSpPr>
            <p:cNvPr id="3731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2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3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34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5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1" y="2286000"/>
            <a:ext cx="227013" cy="858838"/>
            <a:chOff x="2064" y="1440"/>
            <a:chExt cx="143" cy="541"/>
          </a:xfrm>
        </p:grpSpPr>
        <p:sp>
          <p:nvSpPr>
            <p:cNvPr id="3726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8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29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0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1" y="1219200"/>
            <a:ext cx="222250" cy="858838"/>
            <a:chOff x="2064" y="768"/>
            <a:chExt cx="140" cy="541"/>
          </a:xfrm>
        </p:grpSpPr>
        <p:sp>
          <p:nvSpPr>
            <p:cNvPr id="3721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2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3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24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5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1" y="2286000"/>
            <a:ext cx="223838" cy="858838"/>
            <a:chOff x="1872" y="1440"/>
            <a:chExt cx="141" cy="541"/>
          </a:xfrm>
        </p:grpSpPr>
        <p:sp>
          <p:nvSpPr>
            <p:cNvPr id="3716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7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8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19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0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1"/>
            <a:ext cx="382588" cy="906462"/>
            <a:chOff x="2640" y="738"/>
            <a:chExt cx="241" cy="571"/>
          </a:xfrm>
        </p:grpSpPr>
        <p:grpSp>
          <p:nvGrpSpPr>
            <p:cNvPr id="3708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713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4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5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09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710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2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700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705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6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7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01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702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3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4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1"/>
            <a:ext cx="382588" cy="906462"/>
            <a:chOff x="2640" y="738"/>
            <a:chExt cx="241" cy="571"/>
          </a:xfrm>
        </p:grpSpPr>
        <p:grpSp>
          <p:nvGrpSpPr>
            <p:cNvPr id="3692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7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8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9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3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4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5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1"/>
            <a:ext cx="369888" cy="858838"/>
            <a:chOff x="2979" y="720"/>
            <a:chExt cx="233" cy="541"/>
          </a:xfrm>
        </p:grpSpPr>
        <p:grpSp>
          <p:nvGrpSpPr>
            <p:cNvPr id="3684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89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0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1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5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6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7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1" y="381001"/>
            <a:ext cx="703263" cy="836612"/>
            <a:chOff x="3360" y="240"/>
            <a:chExt cx="443" cy="527"/>
          </a:xfrm>
        </p:grpSpPr>
        <p:grpSp>
          <p:nvGrpSpPr>
            <p:cNvPr id="3674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81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3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5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79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0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6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77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8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1" y="1295402"/>
            <a:ext cx="703263" cy="836612"/>
            <a:chOff x="3360" y="816"/>
            <a:chExt cx="443" cy="527"/>
          </a:xfrm>
        </p:grpSpPr>
        <p:grpSp>
          <p:nvGrpSpPr>
            <p:cNvPr id="3664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72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5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70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1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6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67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2"/>
            <a:ext cx="738188" cy="836612"/>
            <a:chOff x="3928" y="816"/>
            <a:chExt cx="465" cy="527"/>
          </a:xfrm>
        </p:grpSpPr>
        <p:grpSp>
          <p:nvGrpSpPr>
            <p:cNvPr id="3650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60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62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3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61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56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58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9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57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53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1"/>
            <a:ext cx="198438" cy="984250"/>
            <a:chOff x="1799" y="2184"/>
            <a:chExt cx="125" cy="620"/>
          </a:xfrm>
        </p:grpSpPr>
        <p:grpSp>
          <p:nvGrpSpPr>
            <p:cNvPr id="3643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48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9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44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45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6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7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1578672" y="4412230"/>
            <a:ext cx="293688" cy="965199"/>
            <a:chOff x="3504" y="1392"/>
            <a:chExt cx="185" cy="608"/>
          </a:xfrm>
        </p:grpSpPr>
        <p:grpSp>
          <p:nvGrpSpPr>
            <p:cNvPr id="3636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38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9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40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41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2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37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1" y="3352801"/>
            <a:ext cx="434975" cy="852488"/>
            <a:chOff x="1536" y="2112"/>
            <a:chExt cx="274" cy="537"/>
          </a:xfrm>
        </p:grpSpPr>
        <p:grpSp>
          <p:nvGrpSpPr>
            <p:cNvPr id="3629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34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31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6" y="3352801"/>
            <a:ext cx="434975" cy="852488"/>
            <a:chOff x="1842" y="2112"/>
            <a:chExt cx="274" cy="537"/>
          </a:xfrm>
        </p:grpSpPr>
        <p:grpSp>
          <p:nvGrpSpPr>
            <p:cNvPr id="3622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27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8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23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24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6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343400" y="3352799"/>
            <a:ext cx="563563" cy="774701"/>
            <a:chOff x="3456" y="2064"/>
            <a:chExt cx="355" cy="488"/>
          </a:xfrm>
        </p:grpSpPr>
        <p:sp>
          <p:nvSpPr>
            <p:cNvPr id="3616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144 w 180"/>
                <a:gd name="T1" fmla="*/ 0 h 265"/>
                <a:gd name="T2" fmla="*/ 179 w 180"/>
                <a:gd name="T3" fmla="*/ 20 h 265"/>
                <a:gd name="T4" fmla="*/ 161 w 180"/>
                <a:gd name="T5" fmla="*/ 60 h 265"/>
                <a:gd name="T6" fmla="*/ 178 w 180"/>
                <a:gd name="T7" fmla="*/ 77 h 265"/>
                <a:gd name="T8" fmla="*/ 180 w 180"/>
                <a:gd name="T9" fmla="*/ 109 h 265"/>
                <a:gd name="T10" fmla="*/ 104 w 180"/>
                <a:gd name="T11" fmla="*/ 248 h 265"/>
                <a:gd name="T12" fmla="*/ 64 w 180"/>
                <a:gd name="T13" fmla="*/ 265 h 265"/>
                <a:gd name="T14" fmla="*/ 0 w 180"/>
                <a:gd name="T15" fmla="*/ 229 h 265"/>
                <a:gd name="T16" fmla="*/ 6 w 180"/>
                <a:gd name="T17" fmla="*/ 173 h 265"/>
                <a:gd name="T18" fmla="*/ 70 w 180"/>
                <a:gd name="T19" fmla="*/ 49 h 265"/>
                <a:gd name="T20" fmla="*/ 97 w 180"/>
                <a:gd name="T21" fmla="*/ 37 h 265"/>
                <a:gd name="T22" fmla="*/ 119 w 180"/>
                <a:gd name="T23" fmla="*/ 41 h 265"/>
                <a:gd name="T24" fmla="*/ 141 w 180"/>
                <a:gd name="T25" fmla="*/ 1 h 265"/>
                <a:gd name="T26" fmla="*/ 144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17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18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19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0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1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603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611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3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5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4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605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06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608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9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0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07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369050" y="2389188"/>
            <a:ext cx="454025" cy="755650"/>
            <a:chOff x="3297" y="3223"/>
            <a:chExt cx="483" cy="805"/>
          </a:xfrm>
        </p:grpSpPr>
        <p:grpSp>
          <p:nvGrpSpPr>
            <p:cNvPr id="3595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600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1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2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6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97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8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9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1" y="3962401"/>
            <a:ext cx="430213" cy="617538"/>
            <a:chOff x="3456" y="2496"/>
            <a:chExt cx="271" cy="389"/>
          </a:xfrm>
        </p:grpSpPr>
        <p:sp>
          <p:nvSpPr>
            <p:cNvPr id="3593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02 w 264"/>
                <a:gd name="T1" fmla="*/ 366 h 366"/>
                <a:gd name="T2" fmla="*/ 162 w 264"/>
                <a:gd name="T3" fmla="*/ 330 h 366"/>
                <a:gd name="T4" fmla="*/ 258 w 264"/>
                <a:gd name="T5" fmla="*/ 162 h 366"/>
                <a:gd name="T6" fmla="*/ 258 w 264"/>
                <a:gd name="T7" fmla="*/ 126 h 366"/>
                <a:gd name="T8" fmla="*/ 228 w 264"/>
                <a:gd name="T9" fmla="*/ 102 h 366"/>
                <a:gd name="T10" fmla="*/ 264 w 264"/>
                <a:gd name="T11" fmla="*/ 36 h 366"/>
                <a:gd name="T12" fmla="*/ 198 w 264"/>
                <a:gd name="T13" fmla="*/ 0 h 366"/>
                <a:gd name="T14" fmla="*/ 168 w 264"/>
                <a:gd name="T15" fmla="*/ 60 h 366"/>
                <a:gd name="T16" fmla="*/ 132 w 264"/>
                <a:gd name="T17" fmla="*/ 42 h 366"/>
                <a:gd name="T18" fmla="*/ 90 w 264"/>
                <a:gd name="T19" fmla="*/ 66 h 366"/>
                <a:gd name="T20" fmla="*/ 0 w 264"/>
                <a:gd name="T21" fmla="*/ 240 h 366"/>
                <a:gd name="T22" fmla="*/ 6 w 264"/>
                <a:gd name="T23" fmla="*/ 306 h 366"/>
                <a:gd name="T24" fmla="*/ 102 w 264"/>
                <a:gd name="T25" fmla="*/ 366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4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174 h 240"/>
                <a:gd name="T2" fmla="*/ 252 w 252"/>
                <a:gd name="T3" fmla="*/ 0 h 240"/>
                <a:gd name="T4" fmla="*/ 252 w 252"/>
                <a:gd name="T5" fmla="*/ 36 h 240"/>
                <a:gd name="T6" fmla="*/ 156 w 252"/>
                <a:gd name="T7" fmla="*/ 210 h 240"/>
                <a:gd name="T8" fmla="*/ 96 w 252"/>
                <a:gd name="T9" fmla="*/ 240 h 240"/>
                <a:gd name="T10" fmla="*/ 0 w 252"/>
                <a:gd name="T11" fmla="*/ 174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1" y="3962399"/>
            <a:ext cx="284163" cy="547688"/>
            <a:chOff x="3840" y="2496"/>
            <a:chExt cx="179" cy="345"/>
          </a:xfrm>
        </p:grpSpPr>
        <p:sp>
          <p:nvSpPr>
            <p:cNvPr id="3591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5" y="3847306"/>
            <a:ext cx="236537" cy="619125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412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3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4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5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6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1" y="7734300"/>
            <a:ext cx="520700" cy="1066800"/>
            <a:chOff x="240" y="4024"/>
            <a:chExt cx="328" cy="822"/>
          </a:xfrm>
        </p:grpSpPr>
        <p:sp>
          <p:nvSpPr>
            <p:cNvPr id="3407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8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9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0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1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402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3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4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5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6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1" y="7734300"/>
            <a:ext cx="520700" cy="1066800"/>
            <a:chOff x="944" y="4320"/>
            <a:chExt cx="328" cy="672"/>
          </a:xfrm>
        </p:grpSpPr>
        <p:sp>
          <p:nvSpPr>
            <p:cNvPr id="3397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8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9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4" name="Group 499">
            <a:extLst>
              <a:ext uri="{FF2B5EF4-FFF2-40B4-BE49-F238E27FC236}">
                <a16:creationId xmlns:a16="http://schemas.microsoft.com/office/drawing/2014/main" id="{34787CF7-FE7A-7DBE-64FC-CCAE2416DC03}"/>
              </a:ext>
            </a:extLst>
          </p:cNvPr>
          <p:cNvGrpSpPr>
            <a:grpSpLocks/>
          </p:cNvGrpSpPr>
          <p:nvPr/>
        </p:nvGrpSpPr>
        <p:grpSpPr bwMode="auto">
          <a:xfrm>
            <a:off x="1189734" y="4417338"/>
            <a:ext cx="293688" cy="965199"/>
            <a:chOff x="3504" y="1392"/>
            <a:chExt cx="185" cy="608"/>
          </a:xfrm>
        </p:grpSpPr>
        <p:grpSp>
          <p:nvGrpSpPr>
            <p:cNvPr id="985" name="Group 500">
              <a:extLst>
                <a:ext uri="{FF2B5EF4-FFF2-40B4-BE49-F238E27FC236}">
                  <a16:creationId xmlns:a16="http://schemas.microsoft.com/office/drawing/2014/main" id="{19CFF079-3316-8D56-05AA-00D81E3B68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987" name="Freeform 501">
                <a:extLst>
                  <a:ext uri="{FF2B5EF4-FFF2-40B4-BE49-F238E27FC236}">
                    <a16:creationId xmlns:a16="http://schemas.microsoft.com/office/drawing/2014/main" id="{92258EF4-DE6A-58E3-F8E3-ACEC4DD18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8" name="Freeform 502">
                <a:extLst>
                  <a:ext uri="{FF2B5EF4-FFF2-40B4-BE49-F238E27FC236}">
                    <a16:creationId xmlns:a16="http://schemas.microsoft.com/office/drawing/2014/main" id="{9D2BAA0E-D36E-EEF1-680A-AB2500179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9" name="Group 503">
                <a:extLst>
                  <a:ext uri="{FF2B5EF4-FFF2-40B4-BE49-F238E27FC236}">
                    <a16:creationId xmlns:a16="http://schemas.microsoft.com/office/drawing/2014/main" id="{26393907-A174-4681-31D4-4594B2E368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990" name="Freeform 504">
                  <a:extLst>
                    <a:ext uri="{FF2B5EF4-FFF2-40B4-BE49-F238E27FC236}">
                      <a16:creationId xmlns:a16="http://schemas.microsoft.com/office/drawing/2014/main" id="{FDA53F25-8CA2-AE68-362E-F361EE37CA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1" name="Freeform 505">
                  <a:extLst>
                    <a:ext uri="{FF2B5EF4-FFF2-40B4-BE49-F238E27FC236}">
                      <a16:creationId xmlns:a16="http://schemas.microsoft.com/office/drawing/2014/main" id="{2DC84D85-A28F-B781-F0AB-6BA8341A51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86" name="Freeform 506">
              <a:extLst>
                <a:ext uri="{FF2B5EF4-FFF2-40B4-BE49-F238E27FC236}">
                  <a16:creationId xmlns:a16="http://schemas.microsoft.com/office/drawing/2014/main" id="{E326D455-7554-BE8C-B51E-83A9D210E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C992176-60D5-A86F-60C9-4C1407941382}"/>
              </a:ext>
            </a:extLst>
          </p:cNvPr>
          <p:cNvGrpSpPr/>
          <p:nvPr/>
        </p:nvGrpSpPr>
        <p:grpSpPr>
          <a:xfrm>
            <a:off x="4634461" y="374405"/>
            <a:ext cx="287338" cy="787400"/>
            <a:chOff x="4625898" y="364825"/>
            <a:chExt cx="287338" cy="787400"/>
          </a:xfrm>
        </p:grpSpPr>
        <p:sp>
          <p:nvSpPr>
            <p:cNvPr id="993" name="Line 183">
              <a:extLst>
                <a:ext uri="{FF2B5EF4-FFF2-40B4-BE49-F238E27FC236}">
                  <a16:creationId xmlns:a16="http://schemas.microsoft.com/office/drawing/2014/main" id="{735B360E-A8B4-71DF-2BCC-B41004CD6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4231" y="752175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" name="Line 184">
              <a:extLst>
                <a:ext uri="{FF2B5EF4-FFF2-40B4-BE49-F238E27FC236}">
                  <a16:creationId xmlns:a16="http://schemas.microsoft.com/office/drawing/2014/main" id="{B6223132-7BEF-34DA-81A1-54754F6BD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536" y="752175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5" name="Group 185">
              <a:extLst>
                <a:ext uri="{FF2B5EF4-FFF2-40B4-BE49-F238E27FC236}">
                  <a16:creationId xmlns:a16="http://schemas.microsoft.com/office/drawing/2014/main" id="{D4472043-8E43-D07E-FC7F-48DF24B22D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5898" y="364825"/>
              <a:ext cx="287338" cy="528638"/>
              <a:chOff x="2449" y="2688"/>
              <a:chExt cx="181" cy="333"/>
            </a:xfrm>
          </p:grpSpPr>
          <p:sp>
            <p:nvSpPr>
              <p:cNvPr id="996" name="Freeform 186">
                <a:extLst>
                  <a:ext uri="{FF2B5EF4-FFF2-40B4-BE49-F238E27FC236}">
                    <a16:creationId xmlns:a16="http://schemas.microsoft.com/office/drawing/2014/main" id="{A2C4E313-ACB2-A689-A431-3D975964B3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7" name="Freeform 187">
                <a:extLst>
                  <a:ext uri="{FF2B5EF4-FFF2-40B4-BE49-F238E27FC236}">
                    <a16:creationId xmlns:a16="http://schemas.microsoft.com/office/drawing/2014/main" id="{2FD07105-C52A-F595-9C36-926F3AD599E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450" y="2783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99" name="Group 998">
            <a:extLst>
              <a:ext uri="{FF2B5EF4-FFF2-40B4-BE49-F238E27FC236}">
                <a16:creationId xmlns:a16="http://schemas.microsoft.com/office/drawing/2014/main" id="{9101ED59-08C3-9CD9-22CC-06A54C39136D}"/>
              </a:ext>
            </a:extLst>
          </p:cNvPr>
          <p:cNvGrpSpPr/>
          <p:nvPr/>
        </p:nvGrpSpPr>
        <p:grpSpPr>
          <a:xfrm>
            <a:off x="788449" y="5586237"/>
            <a:ext cx="404303" cy="683977"/>
            <a:chOff x="767613" y="2243008"/>
            <a:chExt cx="404303" cy="683977"/>
          </a:xfrm>
        </p:grpSpPr>
        <p:grpSp>
          <p:nvGrpSpPr>
            <p:cNvPr id="1000" name="Group 999">
              <a:extLst>
                <a:ext uri="{FF2B5EF4-FFF2-40B4-BE49-F238E27FC236}">
                  <a16:creationId xmlns:a16="http://schemas.microsoft.com/office/drawing/2014/main" id="{72BB5C67-450D-C3E5-B708-321E9262C033}"/>
                </a:ext>
              </a:extLst>
            </p:cNvPr>
            <p:cNvGrpSpPr/>
            <p:nvPr/>
          </p:nvGrpSpPr>
          <p:grpSpPr>
            <a:xfrm rot="1162190">
              <a:off x="799364" y="2650842"/>
              <a:ext cx="263525" cy="243338"/>
              <a:chOff x="773113" y="2646362"/>
              <a:chExt cx="263525" cy="401638"/>
            </a:xfrm>
          </p:grpSpPr>
          <p:sp>
            <p:nvSpPr>
              <p:cNvPr id="1004" name="Line 30">
                <a:extLst>
                  <a:ext uri="{FF2B5EF4-FFF2-40B4-BE49-F238E27FC236}">
                    <a16:creationId xmlns:a16="http://schemas.microsoft.com/office/drawing/2014/main" id="{BD9418FC-A0B3-32A1-2774-0453B9CD7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113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" name="Line 31">
                <a:extLst>
                  <a:ext uri="{FF2B5EF4-FFF2-40B4-BE49-F238E27FC236}">
                    <a16:creationId xmlns:a16="http://schemas.microsoft.com/office/drawing/2014/main" id="{9F192F19-9CDE-2701-E793-2E6E52CD28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638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1" name="Freeform 32">
              <a:extLst>
                <a:ext uri="{FF2B5EF4-FFF2-40B4-BE49-F238E27FC236}">
                  <a16:creationId xmlns:a16="http://schemas.microsoft.com/office/drawing/2014/main" id="{056C87FA-E1FB-FE88-019E-F831EC1DFB90}"/>
                </a:ext>
              </a:extLst>
            </p:cNvPr>
            <p:cNvSpPr>
              <a:spLocks/>
            </p:cNvSpPr>
            <p:nvPr/>
          </p:nvSpPr>
          <p:spPr bwMode="auto">
            <a:xfrm rot="1197162">
              <a:off x="884578" y="224300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31">
              <a:extLst>
                <a:ext uri="{FF2B5EF4-FFF2-40B4-BE49-F238E27FC236}">
                  <a16:creationId xmlns:a16="http://schemas.microsoft.com/office/drawing/2014/main" id="{8167A843-61A1-8306-BA86-EB5D077A28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40000" flipH="1">
              <a:off x="1021238" y="2835052"/>
              <a:ext cx="129223" cy="919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" name="Line 31">
              <a:extLst>
                <a:ext uri="{FF2B5EF4-FFF2-40B4-BE49-F238E27FC236}">
                  <a16:creationId xmlns:a16="http://schemas.microsoft.com/office/drawing/2014/main" id="{7C323647-B132-B8F8-8A18-B5410C1E228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240000" flipH="1">
              <a:off x="767613" y="2768942"/>
              <a:ext cx="103376" cy="735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06" name="Group 1005">
            <a:extLst>
              <a:ext uri="{FF2B5EF4-FFF2-40B4-BE49-F238E27FC236}">
                <a16:creationId xmlns:a16="http://schemas.microsoft.com/office/drawing/2014/main" id="{573F5591-26AB-8643-4387-C525947D7393}"/>
              </a:ext>
            </a:extLst>
          </p:cNvPr>
          <p:cNvGrpSpPr/>
          <p:nvPr/>
        </p:nvGrpSpPr>
        <p:grpSpPr>
          <a:xfrm flipH="1">
            <a:off x="216143" y="5554246"/>
            <a:ext cx="404303" cy="683977"/>
            <a:chOff x="767613" y="2243008"/>
            <a:chExt cx="404303" cy="683977"/>
          </a:xfrm>
        </p:grpSpPr>
        <p:grpSp>
          <p:nvGrpSpPr>
            <p:cNvPr id="1007" name="Group 1006">
              <a:extLst>
                <a:ext uri="{FF2B5EF4-FFF2-40B4-BE49-F238E27FC236}">
                  <a16:creationId xmlns:a16="http://schemas.microsoft.com/office/drawing/2014/main" id="{619F5B64-E848-7517-FAC9-194E6F8B583C}"/>
                </a:ext>
              </a:extLst>
            </p:cNvPr>
            <p:cNvGrpSpPr/>
            <p:nvPr/>
          </p:nvGrpSpPr>
          <p:grpSpPr>
            <a:xfrm rot="1162190">
              <a:off x="799364" y="2650842"/>
              <a:ext cx="263525" cy="243338"/>
              <a:chOff x="773113" y="2646362"/>
              <a:chExt cx="263525" cy="401638"/>
            </a:xfrm>
          </p:grpSpPr>
          <p:sp>
            <p:nvSpPr>
              <p:cNvPr id="1011" name="Line 30">
                <a:extLst>
                  <a:ext uri="{FF2B5EF4-FFF2-40B4-BE49-F238E27FC236}">
                    <a16:creationId xmlns:a16="http://schemas.microsoft.com/office/drawing/2014/main" id="{26E4B9C3-9446-4EAE-5B28-66487E6E99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113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2" name="Line 31">
                <a:extLst>
                  <a:ext uri="{FF2B5EF4-FFF2-40B4-BE49-F238E27FC236}">
                    <a16:creationId xmlns:a16="http://schemas.microsoft.com/office/drawing/2014/main" id="{3E3288C3-8294-DC3C-16BB-A177B360B6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638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8" name="Freeform 32">
              <a:extLst>
                <a:ext uri="{FF2B5EF4-FFF2-40B4-BE49-F238E27FC236}">
                  <a16:creationId xmlns:a16="http://schemas.microsoft.com/office/drawing/2014/main" id="{CAEEE483-0E1C-6C4F-DA96-D9A0665C0667}"/>
                </a:ext>
              </a:extLst>
            </p:cNvPr>
            <p:cNvSpPr>
              <a:spLocks/>
            </p:cNvSpPr>
            <p:nvPr/>
          </p:nvSpPr>
          <p:spPr bwMode="auto">
            <a:xfrm rot="1197162">
              <a:off x="884578" y="224300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Line 31">
              <a:extLst>
                <a:ext uri="{FF2B5EF4-FFF2-40B4-BE49-F238E27FC236}">
                  <a16:creationId xmlns:a16="http://schemas.microsoft.com/office/drawing/2014/main" id="{927413D4-304E-4D88-A167-04429ADEB1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40000" flipH="1">
              <a:off x="1021238" y="2835052"/>
              <a:ext cx="129223" cy="919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" name="Line 31">
              <a:extLst>
                <a:ext uri="{FF2B5EF4-FFF2-40B4-BE49-F238E27FC236}">
                  <a16:creationId xmlns:a16="http://schemas.microsoft.com/office/drawing/2014/main" id="{91B69C78-E567-8A61-9FD7-1CF1234E742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240000" flipH="1">
              <a:off x="767613" y="2768942"/>
              <a:ext cx="103376" cy="735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A466747-F7F3-2DC4-BDD1-CD5CA4FCF182}"/>
              </a:ext>
            </a:extLst>
          </p:cNvPr>
          <p:cNvGrpSpPr/>
          <p:nvPr/>
        </p:nvGrpSpPr>
        <p:grpSpPr>
          <a:xfrm flipH="1">
            <a:off x="5509020" y="5445716"/>
            <a:ext cx="367512" cy="469334"/>
            <a:chOff x="5976415" y="5426273"/>
            <a:chExt cx="367512" cy="469334"/>
          </a:xfrm>
        </p:grpSpPr>
        <p:sp>
          <p:nvSpPr>
            <p:cNvPr id="1015" name="Freeform 11">
              <a:extLst>
                <a:ext uri="{FF2B5EF4-FFF2-40B4-BE49-F238E27FC236}">
                  <a16:creationId xmlns:a16="http://schemas.microsoft.com/office/drawing/2014/main" id="{D8F3E9A3-86A2-E3C9-F73B-5BEB5A9400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1977" y="5426273"/>
              <a:ext cx="361950" cy="466725"/>
            </a:xfrm>
            <a:custGeom>
              <a:avLst/>
              <a:gdLst>
                <a:gd name="T0" fmla="*/ 48 w 228"/>
                <a:gd name="T1" fmla="*/ 0 h 294"/>
                <a:gd name="T2" fmla="*/ 0 w 228"/>
                <a:gd name="T3" fmla="*/ 12 h 294"/>
                <a:gd name="T4" fmla="*/ 33 w 228"/>
                <a:gd name="T5" fmla="*/ 68 h 294"/>
                <a:gd name="T6" fmla="*/ 19 w 228"/>
                <a:gd name="T7" fmla="*/ 80 h 294"/>
                <a:gd name="T8" fmla="*/ 18 w 228"/>
                <a:gd name="T9" fmla="*/ 103 h 294"/>
                <a:gd name="T10" fmla="*/ 108 w 228"/>
                <a:gd name="T11" fmla="*/ 254 h 294"/>
                <a:gd name="T12" fmla="*/ 154 w 228"/>
                <a:gd name="T13" fmla="*/ 294 h 294"/>
                <a:gd name="T14" fmla="*/ 227 w 228"/>
                <a:gd name="T15" fmla="*/ 269 h 294"/>
                <a:gd name="T16" fmla="*/ 228 w 228"/>
                <a:gd name="T17" fmla="*/ 224 h 294"/>
                <a:gd name="T18" fmla="*/ 137 w 228"/>
                <a:gd name="T19" fmla="*/ 72 h 294"/>
                <a:gd name="T20" fmla="*/ 106 w 228"/>
                <a:gd name="T21" fmla="*/ 56 h 294"/>
                <a:gd name="T22" fmla="*/ 80 w 228"/>
                <a:gd name="T23" fmla="*/ 59 h 294"/>
                <a:gd name="T24" fmla="*/ 45 w 228"/>
                <a:gd name="T25" fmla="*/ 1 h 2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8"/>
                <a:gd name="T40" fmla="*/ 0 h 294"/>
                <a:gd name="T41" fmla="*/ 228 w 228"/>
                <a:gd name="T42" fmla="*/ 294 h 2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8" h="294">
                  <a:moveTo>
                    <a:pt x="48" y="0"/>
                  </a:moveTo>
                  <a:lnTo>
                    <a:pt x="0" y="12"/>
                  </a:lnTo>
                  <a:lnTo>
                    <a:pt x="33" y="68"/>
                  </a:lnTo>
                  <a:lnTo>
                    <a:pt x="19" y="80"/>
                  </a:lnTo>
                  <a:lnTo>
                    <a:pt x="18" y="103"/>
                  </a:lnTo>
                  <a:lnTo>
                    <a:pt x="108" y="254"/>
                  </a:lnTo>
                  <a:lnTo>
                    <a:pt x="154" y="294"/>
                  </a:lnTo>
                  <a:lnTo>
                    <a:pt x="227" y="269"/>
                  </a:lnTo>
                  <a:lnTo>
                    <a:pt x="228" y="224"/>
                  </a:lnTo>
                  <a:lnTo>
                    <a:pt x="137" y="72"/>
                  </a:lnTo>
                  <a:lnTo>
                    <a:pt x="106" y="56"/>
                  </a:lnTo>
                  <a:lnTo>
                    <a:pt x="80" y="59"/>
                  </a:lnTo>
                  <a:lnTo>
                    <a:pt x="45" y="1"/>
                  </a:lnTo>
                </a:path>
              </a:pathLst>
            </a:custGeom>
            <a:solidFill>
              <a:srgbClr val="FFCC99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Freeform 12">
              <a:extLst>
                <a:ext uri="{FF2B5EF4-FFF2-40B4-BE49-F238E27FC236}">
                  <a16:creationId xmlns:a16="http://schemas.microsoft.com/office/drawing/2014/main" id="{7EC5F707-E533-0836-ED1A-02D65A911743}"/>
                </a:ext>
              </a:extLst>
            </p:cNvPr>
            <p:cNvSpPr>
              <a:spLocks/>
            </p:cNvSpPr>
            <p:nvPr/>
          </p:nvSpPr>
          <p:spPr bwMode="auto">
            <a:xfrm rot="21293595" flipH="1">
              <a:off x="5976415" y="5543182"/>
              <a:ext cx="166688" cy="352425"/>
            </a:xfrm>
            <a:custGeom>
              <a:avLst/>
              <a:gdLst>
                <a:gd name="T0" fmla="*/ 0 w 105"/>
                <a:gd name="T1" fmla="*/ 0 h 222"/>
                <a:gd name="T2" fmla="*/ 35 w 105"/>
                <a:gd name="T3" fmla="*/ 222 h 222"/>
                <a:gd name="T4" fmla="*/ 105 w 105"/>
                <a:gd name="T5" fmla="*/ 188 h 222"/>
                <a:gd name="T6" fmla="*/ 102 w 105"/>
                <a:gd name="T7" fmla="*/ 140 h 222"/>
                <a:gd name="T8" fmla="*/ 0 w 105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22"/>
                <a:gd name="T17" fmla="*/ 105 w 105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22">
                  <a:moveTo>
                    <a:pt x="0" y="0"/>
                  </a:moveTo>
                  <a:lnTo>
                    <a:pt x="35" y="222"/>
                  </a:lnTo>
                  <a:lnTo>
                    <a:pt x="105" y="188"/>
                  </a:lnTo>
                  <a:lnTo>
                    <a:pt x="102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18" name="Group 1017">
            <a:extLst>
              <a:ext uri="{FF2B5EF4-FFF2-40B4-BE49-F238E27FC236}">
                <a16:creationId xmlns:a16="http://schemas.microsoft.com/office/drawing/2014/main" id="{D1087264-D2AC-4972-FE24-1536F3925EA0}"/>
              </a:ext>
            </a:extLst>
          </p:cNvPr>
          <p:cNvGrpSpPr/>
          <p:nvPr/>
        </p:nvGrpSpPr>
        <p:grpSpPr>
          <a:xfrm>
            <a:off x="5934470" y="5461501"/>
            <a:ext cx="367512" cy="469334"/>
            <a:chOff x="5976415" y="5426273"/>
            <a:chExt cx="367512" cy="469334"/>
          </a:xfrm>
        </p:grpSpPr>
        <p:sp>
          <p:nvSpPr>
            <p:cNvPr id="1019" name="Freeform 11">
              <a:extLst>
                <a:ext uri="{FF2B5EF4-FFF2-40B4-BE49-F238E27FC236}">
                  <a16:creationId xmlns:a16="http://schemas.microsoft.com/office/drawing/2014/main" id="{89F1A937-9222-6EAD-581B-365B1620F3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1977" y="5426273"/>
              <a:ext cx="361950" cy="466725"/>
            </a:xfrm>
            <a:custGeom>
              <a:avLst/>
              <a:gdLst>
                <a:gd name="T0" fmla="*/ 48 w 228"/>
                <a:gd name="T1" fmla="*/ 0 h 294"/>
                <a:gd name="T2" fmla="*/ 0 w 228"/>
                <a:gd name="T3" fmla="*/ 12 h 294"/>
                <a:gd name="T4" fmla="*/ 33 w 228"/>
                <a:gd name="T5" fmla="*/ 68 h 294"/>
                <a:gd name="T6" fmla="*/ 19 w 228"/>
                <a:gd name="T7" fmla="*/ 80 h 294"/>
                <a:gd name="T8" fmla="*/ 18 w 228"/>
                <a:gd name="T9" fmla="*/ 103 h 294"/>
                <a:gd name="T10" fmla="*/ 108 w 228"/>
                <a:gd name="T11" fmla="*/ 254 h 294"/>
                <a:gd name="T12" fmla="*/ 154 w 228"/>
                <a:gd name="T13" fmla="*/ 294 h 294"/>
                <a:gd name="T14" fmla="*/ 227 w 228"/>
                <a:gd name="T15" fmla="*/ 269 h 294"/>
                <a:gd name="T16" fmla="*/ 228 w 228"/>
                <a:gd name="T17" fmla="*/ 224 h 294"/>
                <a:gd name="T18" fmla="*/ 137 w 228"/>
                <a:gd name="T19" fmla="*/ 72 h 294"/>
                <a:gd name="T20" fmla="*/ 106 w 228"/>
                <a:gd name="T21" fmla="*/ 56 h 294"/>
                <a:gd name="T22" fmla="*/ 80 w 228"/>
                <a:gd name="T23" fmla="*/ 59 h 294"/>
                <a:gd name="T24" fmla="*/ 45 w 228"/>
                <a:gd name="T25" fmla="*/ 1 h 2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8"/>
                <a:gd name="T40" fmla="*/ 0 h 294"/>
                <a:gd name="T41" fmla="*/ 228 w 228"/>
                <a:gd name="T42" fmla="*/ 294 h 2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8" h="294">
                  <a:moveTo>
                    <a:pt x="48" y="0"/>
                  </a:moveTo>
                  <a:lnTo>
                    <a:pt x="0" y="12"/>
                  </a:lnTo>
                  <a:lnTo>
                    <a:pt x="33" y="68"/>
                  </a:lnTo>
                  <a:lnTo>
                    <a:pt x="19" y="80"/>
                  </a:lnTo>
                  <a:lnTo>
                    <a:pt x="18" y="103"/>
                  </a:lnTo>
                  <a:lnTo>
                    <a:pt x="108" y="254"/>
                  </a:lnTo>
                  <a:lnTo>
                    <a:pt x="154" y="294"/>
                  </a:lnTo>
                  <a:lnTo>
                    <a:pt x="227" y="269"/>
                  </a:lnTo>
                  <a:lnTo>
                    <a:pt x="228" y="224"/>
                  </a:lnTo>
                  <a:lnTo>
                    <a:pt x="137" y="72"/>
                  </a:lnTo>
                  <a:lnTo>
                    <a:pt x="106" y="56"/>
                  </a:lnTo>
                  <a:lnTo>
                    <a:pt x="80" y="59"/>
                  </a:lnTo>
                  <a:lnTo>
                    <a:pt x="45" y="1"/>
                  </a:lnTo>
                </a:path>
              </a:pathLst>
            </a:custGeom>
            <a:solidFill>
              <a:srgbClr val="FFCC99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Freeform 12">
              <a:extLst>
                <a:ext uri="{FF2B5EF4-FFF2-40B4-BE49-F238E27FC236}">
                  <a16:creationId xmlns:a16="http://schemas.microsoft.com/office/drawing/2014/main" id="{70C5651D-1D80-9DA8-D619-A03A2C5AC1F5}"/>
                </a:ext>
              </a:extLst>
            </p:cNvPr>
            <p:cNvSpPr>
              <a:spLocks/>
            </p:cNvSpPr>
            <p:nvPr/>
          </p:nvSpPr>
          <p:spPr bwMode="auto">
            <a:xfrm rot="21293595" flipH="1">
              <a:off x="5976415" y="5543182"/>
              <a:ext cx="166688" cy="352425"/>
            </a:xfrm>
            <a:custGeom>
              <a:avLst/>
              <a:gdLst>
                <a:gd name="T0" fmla="*/ 0 w 105"/>
                <a:gd name="T1" fmla="*/ 0 h 222"/>
                <a:gd name="T2" fmla="*/ 35 w 105"/>
                <a:gd name="T3" fmla="*/ 222 h 222"/>
                <a:gd name="T4" fmla="*/ 105 w 105"/>
                <a:gd name="T5" fmla="*/ 188 h 222"/>
                <a:gd name="T6" fmla="*/ 102 w 105"/>
                <a:gd name="T7" fmla="*/ 140 h 222"/>
                <a:gd name="T8" fmla="*/ 0 w 105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22"/>
                <a:gd name="T17" fmla="*/ 105 w 105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22">
                  <a:moveTo>
                    <a:pt x="0" y="0"/>
                  </a:moveTo>
                  <a:lnTo>
                    <a:pt x="35" y="222"/>
                  </a:lnTo>
                  <a:lnTo>
                    <a:pt x="105" y="188"/>
                  </a:lnTo>
                  <a:lnTo>
                    <a:pt x="102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1" name="Group 194">
            <a:extLst>
              <a:ext uri="{FF2B5EF4-FFF2-40B4-BE49-F238E27FC236}">
                <a16:creationId xmlns:a16="http://schemas.microsoft.com/office/drawing/2014/main" id="{3C23E0B3-AB67-7A83-72CF-74ADA072C53E}"/>
              </a:ext>
            </a:extLst>
          </p:cNvPr>
          <p:cNvGrpSpPr>
            <a:grpSpLocks/>
          </p:cNvGrpSpPr>
          <p:nvPr/>
        </p:nvGrpSpPr>
        <p:grpSpPr bwMode="auto">
          <a:xfrm>
            <a:off x="294477" y="4395823"/>
            <a:ext cx="198438" cy="984250"/>
            <a:chOff x="1799" y="2184"/>
            <a:chExt cx="125" cy="620"/>
          </a:xfrm>
        </p:grpSpPr>
        <p:grpSp>
          <p:nvGrpSpPr>
            <p:cNvPr id="1022" name="Group 195">
              <a:extLst>
                <a:ext uri="{FF2B5EF4-FFF2-40B4-BE49-F238E27FC236}">
                  <a16:creationId xmlns:a16="http://schemas.microsoft.com/office/drawing/2014/main" id="{D527CCC6-1566-612D-C485-34BC4975D2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027" name="Freeform 196">
                <a:extLst>
                  <a:ext uri="{FF2B5EF4-FFF2-40B4-BE49-F238E27FC236}">
                    <a16:creationId xmlns:a16="http://schemas.microsoft.com/office/drawing/2014/main" id="{12E9554E-6336-2C02-E004-E542EBA16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" name="Freeform 197">
                <a:extLst>
                  <a:ext uri="{FF2B5EF4-FFF2-40B4-BE49-F238E27FC236}">
                    <a16:creationId xmlns:a16="http://schemas.microsoft.com/office/drawing/2014/main" id="{08D1364E-E28E-8FD6-87A5-1EB78162A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3" name="Group 198">
              <a:extLst>
                <a:ext uri="{FF2B5EF4-FFF2-40B4-BE49-F238E27FC236}">
                  <a16:creationId xmlns:a16="http://schemas.microsoft.com/office/drawing/2014/main" id="{A9CFB8A7-F651-B8AC-99B0-62C865D9AE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024" name="Line 199">
                <a:extLst>
                  <a:ext uri="{FF2B5EF4-FFF2-40B4-BE49-F238E27FC236}">
                    <a16:creationId xmlns:a16="http://schemas.microsoft.com/office/drawing/2014/main" id="{5CDFB14E-6AD8-3E83-46BB-00F7588975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" name="Line 200">
                <a:extLst>
                  <a:ext uri="{FF2B5EF4-FFF2-40B4-BE49-F238E27FC236}">
                    <a16:creationId xmlns:a16="http://schemas.microsoft.com/office/drawing/2014/main" id="{B2CE28AD-B030-9DA7-77EA-D3F69320E0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" name="Freeform 201">
                <a:extLst>
                  <a:ext uri="{FF2B5EF4-FFF2-40B4-BE49-F238E27FC236}">
                    <a16:creationId xmlns:a16="http://schemas.microsoft.com/office/drawing/2014/main" id="{DE12E723-E6D6-C5F2-DA5F-052D0A151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29" name="Group 491">
            <a:extLst>
              <a:ext uri="{FF2B5EF4-FFF2-40B4-BE49-F238E27FC236}">
                <a16:creationId xmlns:a16="http://schemas.microsoft.com/office/drawing/2014/main" id="{352EC519-A16E-4361-8581-9DB4D16D910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75477" y="4395823"/>
            <a:ext cx="198438" cy="984250"/>
            <a:chOff x="1799" y="2184"/>
            <a:chExt cx="125" cy="620"/>
          </a:xfrm>
        </p:grpSpPr>
        <p:grpSp>
          <p:nvGrpSpPr>
            <p:cNvPr id="1030" name="Group 492">
              <a:extLst>
                <a:ext uri="{FF2B5EF4-FFF2-40B4-BE49-F238E27FC236}">
                  <a16:creationId xmlns:a16="http://schemas.microsoft.com/office/drawing/2014/main" id="{8B9B0BCD-4ABD-5AC5-1CB1-4A6BA6863E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035" name="Freeform 493">
                <a:extLst>
                  <a:ext uri="{FF2B5EF4-FFF2-40B4-BE49-F238E27FC236}">
                    <a16:creationId xmlns:a16="http://schemas.microsoft.com/office/drawing/2014/main" id="{59ABAB0E-764E-F16E-2B7B-7F3A50AF6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" name="Freeform 494">
                <a:extLst>
                  <a:ext uri="{FF2B5EF4-FFF2-40B4-BE49-F238E27FC236}">
                    <a16:creationId xmlns:a16="http://schemas.microsoft.com/office/drawing/2014/main" id="{6096B215-E35D-3D50-7DB0-9E822B7F1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1" name="Group 495">
              <a:extLst>
                <a:ext uri="{FF2B5EF4-FFF2-40B4-BE49-F238E27FC236}">
                  <a16:creationId xmlns:a16="http://schemas.microsoft.com/office/drawing/2014/main" id="{9CB3F825-63A2-C900-38A0-BD6E31277E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032" name="Line 496">
                <a:extLst>
                  <a:ext uri="{FF2B5EF4-FFF2-40B4-BE49-F238E27FC236}">
                    <a16:creationId xmlns:a16="http://schemas.microsoft.com/office/drawing/2014/main" id="{336EAFF8-BA09-A63A-E1E7-720633CA0C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3" name="Line 497">
                <a:extLst>
                  <a:ext uri="{FF2B5EF4-FFF2-40B4-BE49-F238E27FC236}">
                    <a16:creationId xmlns:a16="http://schemas.microsoft.com/office/drawing/2014/main" id="{5401DD37-C23F-140E-DE4A-EC02148EF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" name="Freeform 498">
                <a:extLst>
                  <a:ext uri="{FF2B5EF4-FFF2-40B4-BE49-F238E27FC236}">
                    <a16:creationId xmlns:a16="http://schemas.microsoft.com/office/drawing/2014/main" id="{D70E97D7-FE70-2A0B-DAC2-63069F263A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93">
            <a:extLst>
              <a:ext uri="{FF2B5EF4-FFF2-40B4-BE49-F238E27FC236}">
                <a16:creationId xmlns:a16="http://schemas.microsoft.com/office/drawing/2014/main" id="{D260A078-D408-771E-FBD7-DF9E435DFF57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8600"/>
            <a:ext cx="709613" cy="1184276"/>
            <a:chOff x="3366" y="3228"/>
            <a:chExt cx="447" cy="746"/>
          </a:xfrm>
        </p:grpSpPr>
        <p:grpSp>
          <p:nvGrpSpPr>
            <p:cNvPr id="5" name="Group 794">
              <a:extLst>
                <a:ext uri="{FF2B5EF4-FFF2-40B4-BE49-F238E27FC236}">
                  <a16:creationId xmlns:a16="http://schemas.microsoft.com/office/drawing/2014/main" id="{F62CF8D2-E7A9-8943-34BB-9C3C2AE616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0" y="3228"/>
              <a:ext cx="140" cy="541"/>
              <a:chOff x="384" y="816"/>
              <a:chExt cx="140" cy="541"/>
            </a:xfrm>
          </p:grpSpPr>
          <p:sp>
            <p:nvSpPr>
              <p:cNvPr id="18" name="Line 795">
                <a:extLst>
                  <a:ext uri="{FF2B5EF4-FFF2-40B4-BE49-F238E27FC236}">
                    <a16:creationId xmlns:a16="http://schemas.microsoft.com/office/drawing/2014/main" id="{4CCCFBBF-8372-60F4-7870-C161074A85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" name="Line 796">
                <a:extLst>
                  <a:ext uri="{FF2B5EF4-FFF2-40B4-BE49-F238E27FC236}">
                    <a16:creationId xmlns:a16="http://schemas.microsoft.com/office/drawing/2014/main" id="{EF678AC3-7638-747F-4D09-6AE68EE0EA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" name="Freeform 797">
                <a:extLst>
                  <a:ext uri="{FF2B5EF4-FFF2-40B4-BE49-F238E27FC236}">
                    <a16:creationId xmlns:a16="http://schemas.microsoft.com/office/drawing/2014/main" id="{627F2DF9-9364-AB11-4EBD-8D2BC15DD46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233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798">
              <a:extLst>
                <a:ext uri="{FF2B5EF4-FFF2-40B4-BE49-F238E27FC236}">
                  <a16:creationId xmlns:a16="http://schemas.microsoft.com/office/drawing/2014/main" id="{33FE26B8-836C-294F-3B91-E48638F6C9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6" y="3294"/>
              <a:ext cx="447" cy="680"/>
              <a:chOff x="3366" y="3294"/>
              <a:chExt cx="447" cy="680"/>
            </a:xfrm>
          </p:grpSpPr>
          <p:grpSp>
            <p:nvGrpSpPr>
              <p:cNvPr id="7" name="Group 799">
                <a:extLst>
                  <a:ext uri="{FF2B5EF4-FFF2-40B4-BE49-F238E27FC236}">
                    <a16:creationId xmlns:a16="http://schemas.microsoft.com/office/drawing/2014/main" id="{2EAD762E-A774-F94D-9067-A4A6BE466D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74" y="3294"/>
                <a:ext cx="339" cy="680"/>
                <a:chOff x="3474" y="3294"/>
                <a:chExt cx="339" cy="680"/>
              </a:xfrm>
            </p:grpSpPr>
            <p:grpSp>
              <p:nvGrpSpPr>
                <p:cNvPr id="9" name="Group 800">
                  <a:extLst>
                    <a:ext uri="{FF2B5EF4-FFF2-40B4-BE49-F238E27FC236}">
                      <a16:creationId xmlns:a16="http://schemas.microsoft.com/office/drawing/2014/main" id="{DF980962-BA2A-AE1B-F7CD-53BF9CEF94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03" y="3300"/>
                  <a:ext cx="210" cy="674"/>
                  <a:chOff x="3273" y="3840"/>
                  <a:chExt cx="210" cy="674"/>
                </a:xfrm>
              </p:grpSpPr>
              <p:grpSp>
                <p:nvGrpSpPr>
                  <p:cNvPr id="11" name="Group 801">
                    <a:extLst>
                      <a:ext uri="{FF2B5EF4-FFF2-40B4-BE49-F238E27FC236}">
                        <a16:creationId xmlns:a16="http://schemas.microsoft.com/office/drawing/2014/main" id="{449C28D9-9D08-FD4D-5D31-FAF1BA8C0C2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273" y="4117"/>
                    <a:ext cx="210" cy="397"/>
                    <a:chOff x="3273" y="4117"/>
                    <a:chExt cx="210" cy="397"/>
                  </a:xfrm>
                </p:grpSpPr>
                <p:sp>
                  <p:nvSpPr>
                    <p:cNvPr id="16" name="Freeform 802">
                      <a:extLst>
                        <a:ext uri="{FF2B5EF4-FFF2-40B4-BE49-F238E27FC236}">
                          <a16:creationId xmlns:a16="http://schemas.microsoft.com/office/drawing/2014/main" id="{A478AE56-4F2B-2916-50A3-29C9A40E050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233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" name="Line 803">
                      <a:extLst>
                        <a:ext uri="{FF2B5EF4-FFF2-40B4-BE49-F238E27FC236}">
                          <a16:creationId xmlns:a16="http://schemas.microsoft.com/office/drawing/2014/main" id="{F694D899-9B4F-8616-E11F-F40451F195C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" name="Group 804">
                    <a:extLst>
                      <a:ext uri="{FF2B5EF4-FFF2-40B4-BE49-F238E27FC236}">
                        <a16:creationId xmlns:a16="http://schemas.microsoft.com/office/drawing/2014/main" id="{538806CB-82EC-C73D-11A4-72D05F331F7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3312" y="3840"/>
                    <a:ext cx="136" cy="347"/>
                    <a:chOff x="2880" y="720"/>
                    <a:chExt cx="140" cy="357"/>
                  </a:xfrm>
                </p:grpSpPr>
                <p:sp>
                  <p:nvSpPr>
                    <p:cNvPr id="13" name="Freeform 805">
                      <a:extLst>
                        <a:ext uri="{FF2B5EF4-FFF2-40B4-BE49-F238E27FC236}">
                          <a16:creationId xmlns:a16="http://schemas.microsoft.com/office/drawing/2014/main" id="{F7F1E1C1-BE27-13D9-4ED4-90D7728F0B6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80" y="720"/>
                      <a:ext cx="140" cy="239"/>
                    </a:xfrm>
                    <a:custGeom>
                      <a:avLst/>
                      <a:gdLst>
                        <a:gd name="T0" fmla="*/ 63 w 173"/>
                        <a:gd name="T1" fmla="*/ 15 h 375"/>
                        <a:gd name="T2" fmla="*/ 126 w 173"/>
                        <a:gd name="T3" fmla="*/ 0 h 375"/>
                        <a:gd name="T4" fmla="*/ 126 w 173"/>
                        <a:gd name="T5" fmla="*/ 67 h 375"/>
                        <a:gd name="T6" fmla="*/ 151 w 173"/>
                        <a:gd name="T7" fmla="*/ 71 h 375"/>
                        <a:gd name="T8" fmla="*/ 173 w 173"/>
                        <a:gd name="T9" fmla="*/ 88 h 375"/>
                        <a:gd name="T10" fmla="*/ 173 w 173"/>
                        <a:gd name="T11" fmla="*/ 279 h 375"/>
                        <a:gd name="T12" fmla="*/ 148 w 173"/>
                        <a:gd name="T13" fmla="*/ 343 h 375"/>
                        <a:gd name="T14" fmla="*/ 40 w 173"/>
                        <a:gd name="T15" fmla="*/ 375 h 375"/>
                        <a:gd name="T16" fmla="*/ 0 w 173"/>
                        <a:gd name="T17" fmla="*/ 318 h 375"/>
                        <a:gd name="T18" fmla="*/ 0 w 173"/>
                        <a:gd name="T19" fmla="*/ 127 h 375"/>
                        <a:gd name="T20" fmla="*/ 29 w 173"/>
                        <a:gd name="T21" fmla="*/ 96 h 375"/>
                        <a:gd name="T22" fmla="*/ 61 w 173"/>
                        <a:gd name="T23" fmla="*/ 85 h 375"/>
                        <a:gd name="T24" fmla="*/ 62 w 173"/>
                        <a:gd name="T25" fmla="*/ 15 h 375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73"/>
                        <a:gd name="T40" fmla="*/ 0 h 375"/>
                        <a:gd name="T41" fmla="*/ 173 w 173"/>
                        <a:gd name="T42" fmla="*/ 375 h 375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73" h="375">
                          <a:moveTo>
                            <a:pt x="63" y="15"/>
                          </a:moveTo>
                          <a:lnTo>
                            <a:pt x="126" y="0"/>
                          </a:lnTo>
                          <a:lnTo>
                            <a:pt x="126" y="67"/>
                          </a:lnTo>
                          <a:lnTo>
                            <a:pt x="151" y="71"/>
                          </a:lnTo>
                          <a:lnTo>
                            <a:pt x="173" y="88"/>
                          </a:lnTo>
                          <a:lnTo>
                            <a:pt x="173" y="279"/>
                          </a:lnTo>
                          <a:lnTo>
                            <a:pt x="148" y="343"/>
                          </a:lnTo>
                          <a:lnTo>
                            <a:pt x="40" y="375"/>
                          </a:lnTo>
                          <a:lnTo>
                            <a:pt x="0" y="318"/>
                          </a:lnTo>
                          <a:lnTo>
                            <a:pt x="0" y="127"/>
                          </a:lnTo>
                          <a:lnTo>
                            <a:pt x="29" y="96"/>
                          </a:lnTo>
                          <a:lnTo>
                            <a:pt x="61" y="85"/>
                          </a:lnTo>
                          <a:lnTo>
                            <a:pt x="62" y="15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" name="Line 806">
                      <a:extLst>
                        <a:ext uri="{FF2B5EF4-FFF2-40B4-BE49-F238E27FC236}">
                          <a16:creationId xmlns:a16="http://schemas.microsoft.com/office/drawing/2014/main" id="{26E7B463-A24A-4882-46F6-56283A1418A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37"/>
                      <a:ext cx="108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" name="Line 807">
                      <a:extLst>
                        <a:ext uri="{FF2B5EF4-FFF2-40B4-BE49-F238E27FC236}">
                          <a16:creationId xmlns:a16="http://schemas.microsoft.com/office/drawing/2014/main" id="{95E0C734-0C42-F825-4AD2-02E484412BC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09" y="807"/>
                      <a:ext cx="93" cy="27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0" name="Freeform 808">
                  <a:extLst>
                    <a:ext uri="{FF2B5EF4-FFF2-40B4-BE49-F238E27FC236}">
                      <a16:creationId xmlns:a16="http://schemas.microsoft.com/office/drawing/2014/main" id="{A4278BF3-ECBA-59A1-62F7-07E8A79EF0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4" y="3294"/>
                  <a:ext cx="222" cy="233"/>
                </a:xfrm>
                <a:custGeom>
                  <a:avLst/>
                  <a:gdLst>
                    <a:gd name="T0" fmla="*/ 222 w 222"/>
                    <a:gd name="T1" fmla="*/ 60 h 219"/>
                    <a:gd name="T2" fmla="*/ 60 w 222"/>
                    <a:gd name="T3" fmla="*/ 42 h 219"/>
                    <a:gd name="T4" fmla="*/ 9 w 222"/>
                    <a:gd name="T5" fmla="*/ 219 h 219"/>
                    <a:gd name="T6" fmla="*/ 0 60000 65536"/>
                    <a:gd name="T7" fmla="*/ 0 60000 65536"/>
                    <a:gd name="T8" fmla="*/ 0 60000 65536"/>
                    <a:gd name="T9" fmla="*/ 0 w 222"/>
                    <a:gd name="T10" fmla="*/ 0 h 219"/>
                    <a:gd name="T11" fmla="*/ 222 w 222"/>
                    <a:gd name="T12" fmla="*/ 219 h 21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2" h="219">
                      <a:moveTo>
                        <a:pt x="222" y="60"/>
                      </a:moveTo>
                      <a:cubicBezTo>
                        <a:pt x="195" y="57"/>
                        <a:pt x="120" y="0"/>
                        <a:pt x="60" y="42"/>
                      </a:cubicBezTo>
                      <a:cubicBezTo>
                        <a:pt x="0" y="84"/>
                        <a:pt x="20" y="182"/>
                        <a:pt x="9" y="21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" name="Text Box 809">
                <a:extLst>
                  <a:ext uri="{FF2B5EF4-FFF2-40B4-BE49-F238E27FC236}">
                    <a16:creationId xmlns:a16="http://schemas.microsoft.com/office/drawing/2014/main" id="{55556E24-CAA1-18EE-D3C1-5D539D1527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6" y="3600"/>
                <a:ext cx="258" cy="28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288" tIns="18288" rIns="18288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900" b="1"/>
                  <a:t>Out &amp; Back NS</a:t>
                </a:r>
              </a:p>
            </p:txBody>
          </p:sp>
        </p:grpSp>
      </p:grpSp>
      <p:grpSp>
        <p:nvGrpSpPr>
          <p:cNvPr id="21" name="Group 776">
            <a:extLst>
              <a:ext uri="{FF2B5EF4-FFF2-40B4-BE49-F238E27FC236}">
                <a16:creationId xmlns:a16="http://schemas.microsoft.com/office/drawing/2014/main" id="{A742FD9E-A85A-8679-12D9-DCD26037F89E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69069"/>
            <a:ext cx="590550" cy="1443038"/>
            <a:chOff x="288" y="4320"/>
            <a:chExt cx="372" cy="909"/>
          </a:xfrm>
        </p:grpSpPr>
        <p:sp>
          <p:nvSpPr>
            <p:cNvPr id="22" name="Text Box 777">
              <a:extLst>
                <a:ext uri="{FF2B5EF4-FFF2-40B4-BE49-F238E27FC236}">
                  <a16:creationId xmlns:a16="http://schemas.microsoft.com/office/drawing/2014/main" id="{E89F6988-3DDD-A068-B67C-BBF94BCEC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900" b="1"/>
                <a:t>Out &amp; Back Target</a:t>
              </a:r>
            </a:p>
          </p:txBody>
        </p:sp>
        <p:grpSp>
          <p:nvGrpSpPr>
            <p:cNvPr id="23" name="Group 778">
              <a:extLst>
                <a:ext uri="{FF2B5EF4-FFF2-40B4-BE49-F238E27FC236}">
                  <a16:creationId xmlns:a16="http://schemas.microsoft.com/office/drawing/2014/main" id="{DEDD16D7-0C9D-24A1-3BC9-B870F9ED82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24" name="Group 779">
                <a:extLst>
                  <a:ext uri="{FF2B5EF4-FFF2-40B4-BE49-F238E27FC236}">
                    <a16:creationId xmlns:a16="http://schemas.microsoft.com/office/drawing/2014/main" id="{321711FD-AB96-ACC9-FCEF-05568B97FD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2" name="Group 780">
                  <a:extLst>
                    <a:ext uri="{FF2B5EF4-FFF2-40B4-BE49-F238E27FC236}">
                      <a16:creationId xmlns:a16="http://schemas.microsoft.com/office/drawing/2014/main" id="{84C3B90E-D82C-1F01-79B6-FCB8D787D9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4" name="Group 781">
                    <a:extLst>
                      <a:ext uri="{FF2B5EF4-FFF2-40B4-BE49-F238E27FC236}">
                        <a16:creationId xmlns:a16="http://schemas.microsoft.com/office/drawing/2014/main" id="{88D51BB4-0308-4A87-32B5-4A86F14005D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6" name="Freeform 782">
                      <a:extLst>
                        <a:ext uri="{FF2B5EF4-FFF2-40B4-BE49-F238E27FC236}">
                          <a16:creationId xmlns:a16="http://schemas.microsoft.com/office/drawing/2014/main" id="{EBA736B0-3D86-5F72-5550-976E57448A1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" name="Line 783">
                      <a:extLst>
                        <a:ext uri="{FF2B5EF4-FFF2-40B4-BE49-F238E27FC236}">
                          <a16:creationId xmlns:a16="http://schemas.microsoft.com/office/drawing/2014/main" id="{B009C042-ABE5-FA26-178D-A26731CB575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5" name="Freeform 784">
                    <a:extLst>
                      <a:ext uri="{FF2B5EF4-FFF2-40B4-BE49-F238E27FC236}">
                        <a16:creationId xmlns:a16="http://schemas.microsoft.com/office/drawing/2014/main" id="{A2EC043E-75C2-779B-24DE-172374F414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63 w 173"/>
                      <a:gd name="T1" fmla="*/ 15 h 375"/>
                      <a:gd name="T2" fmla="*/ 126 w 173"/>
                      <a:gd name="T3" fmla="*/ 0 h 375"/>
                      <a:gd name="T4" fmla="*/ 126 w 173"/>
                      <a:gd name="T5" fmla="*/ 67 h 375"/>
                      <a:gd name="T6" fmla="*/ 151 w 173"/>
                      <a:gd name="T7" fmla="*/ 71 h 375"/>
                      <a:gd name="T8" fmla="*/ 173 w 173"/>
                      <a:gd name="T9" fmla="*/ 88 h 375"/>
                      <a:gd name="T10" fmla="*/ 173 w 173"/>
                      <a:gd name="T11" fmla="*/ 279 h 375"/>
                      <a:gd name="T12" fmla="*/ 148 w 173"/>
                      <a:gd name="T13" fmla="*/ 343 h 375"/>
                      <a:gd name="T14" fmla="*/ 40 w 173"/>
                      <a:gd name="T15" fmla="*/ 375 h 375"/>
                      <a:gd name="T16" fmla="*/ 0 w 173"/>
                      <a:gd name="T17" fmla="*/ 318 h 375"/>
                      <a:gd name="T18" fmla="*/ 0 w 173"/>
                      <a:gd name="T19" fmla="*/ 127 h 375"/>
                      <a:gd name="T20" fmla="*/ 29 w 173"/>
                      <a:gd name="T21" fmla="*/ 96 h 375"/>
                      <a:gd name="T22" fmla="*/ 61 w 173"/>
                      <a:gd name="T23" fmla="*/ 85 h 375"/>
                      <a:gd name="T24" fmla="*/ 6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" name="Freeform 785">
                  <a:extLst>
                    <a:ext uri="{FF2B5EF4-FFF2-40B4-BE49-F238E27FC236}">
                      <a16:creationId xmlns:a16="http://schemas.microsoft.com/office/drawing/2014/main" id="{DA9E7701-FE86-1226-5F77-8E12CD9497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786">
                <a:extLst>
                  <a:ext uri="{FF2B5EF4-FFF2-40B4-BE49-F238E27FC236}">
                    <a16:creationId xmlns:a16="http://schemas.microsoft.com/office/drawing/2014/main" id="{F720C39D-8D99-97E9-A826-A1D6240CCB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26" name="Group 787">
                  <a:extLst>
                    <a:ext uri="{FF2B5EF4-FFF2-40B4-BE49-F238E27FC236}">
                      <a16:creationId xmlns:a16="http://schemas.microsoft.com/office/drawing/2014/main" id="{6CCCBB05-F0B3-1C85-3781-4D7F1E6C8B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29" name="Line 788">
                    <a:extLst>
                      <a:ext uri="{FF2B5EF4-FFF2-40B4-BE49-F238E27FC236}">
                        <a16:creationId xmlns:a16="http://schemas.microsoft.com/office/drawing/2014/main" id="{2A4EA161-41FE-A6AF-132E-110ED0DF4C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Line 789">
                    <a:extLst>
                      <a:ext uri="{FF2B5EF4-FFF2-40B4-BE49-F238E27FC236}">
                        <a16:creationId xmlns:a16="http://schemas.microsoft.com/office/drawing/2014/main" id="{33790D66-DA37-1E55-3FA6-87D0B68CB3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790">
                    <a:extLst>
                      <a:ext uri="{FF2B5EF4-FFF2-40B4-BE49-F238E27FC236}">
                        <a16:creationId xmlns:a16="http://schemas.microsoft.com/office/drawing/2014/main" id="{C48786D3-C0CA-CF59-A93A-21E471D67B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63 w 173"/>
                      <a:gd name="T1" fmla="*/ 15 h 375"/>
                      <a:gd name="T2" fmla="*/ 126 w 173"/>
                      <a:gd name="T3" fmla="*/ 0 h 375"/>
                      <a:gd name="T4" fmla="*/ 126 w 173"/>
                      <a:gd name="T5" fmla="*/ 67 h 375"/>
                      <a:gd name="T6" fmla="*/ 151 w 173"/>
                      <a:gd name="T7" fmla="*/ 71 h 375"/>
                      <a:gd name="T8" fmla="*/ 173 w 173"/>
                      <a:gd name="T9" fmla="*/ 88 h 375"/>
                      <a:gd name="T10" fmla="*/ 173 w 173"/>
                      <a:gd name="T11" fmla="*/ 279 h 375"/>
                      <a:gd name="T12" fmla="*/ 148 w 173"/>
                      <a:gd name="T13" fmla="*/ 343 h 375"/>
                      <a:gd name="T14" fmla="*/ 40 w 173"/>
                      <a:gd name="T15" fmla="*/ 375 h 375"/>
                      <a:gd name="T16" fmla="*/ 0 w 173"/>
                      <a:gd name="T17" fmla="*/ 318 h 375"/>
                      <a:gd name="T18" fmla="*/ 0 w 173"/>
                      <a:gd name="T19" fmla="*/ 127 h 375"/>
                      <a:gd name="T20" fmla="*/ 29 w 173"/>
                      <a:gd name="T21" fmla="*/ 96 h 375"/>
                      <a:gd name="T22" fmla="*/ 61 w 173"/>
                      <a:gd name="T23" fmla="*/ 85 h 375"/>
                      <a:gd name="T24" fmla="*/ 6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" name="Line 791">
                  <a:extLst>
                    <a:ext uri="{FF2B5EF4-FFF2-40B4-BE49-F238E27FC236}">
                      <a16:creationId xmlns:a16="http://schemas.microsoft.com/office/drawing/2014/main" id="{7AF035CD-637C-81BD-DCB0-A6A3DE19B3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Line 792">
                  <a:extLst>
                    <a:ext uri="{FF2B5EF4-FFF2-40B4-BE49-F238E27FC236}">
                      <a16:creationId xmlns:a16="http://schemas.microsoft.com/office/drawing/2014/main" id="{F2C7E5F8-2BCA-9ADF-6AF2-30D97F64F7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8" name="Group 560">
            <a:extLst>
              <a:ext uri="{FF2B5EF4-FFF2-40B4-BE49-F238E27FC236}">
                <a16:creationId xmlns:a16="http://schemas.microsoft.com/office/drawing/2014/main" id="{CA8F7048-CAB2-E801-71C0-152D1F2BEAC6}"/>
              </a:ext>
            </a:extLst>
          </p:cNvPr>
          <p:cNvGrpSpPr>
            <a:grpSpLocks/>
          </p:cNvGrpSpPr>
          <p:nvPr/>
        </p:nvGrpSpPr>
        <p:grpSpPr bwMode="auto">
          <a:xfrm>
            <a:off x="1508125" y="2190136"/>
            <a:ext cx="698500" cy="1084263"/>
            <a:chOff x="1296" y="2880"/>
            <a:chExt cx="440" cy="683"/>
          </a:xfrm>
        </p:grpSpPr>
        <p:grpSp>
          <p:nvGrpSpPr>
            <p:cNvPr id="39" name="Group 561">
              <a:extLst>
                <a:ext uri="{FF2B5EF4-FFF2-40B4-BE49-F238E27FC236}">
                  <a16:creationId xmlns:a16="http://schemas.microsoft.com/office/drawing/2014/main" id="{3C2CF5EE-D62B-DC78-59DA-F472892C10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41" name="Group 562">
                <a:extLst>
                  <a:ext uri="{FF2B5EF4-FFF2-40B4-BE49-F238E27FC236}">
                    <a16:creationId xmlns:a16="http://schemas.microsoft.com/office/drawing/2014/main" id="{51A0C71B-F9B4-78B8-3147-34A29A80E3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50" name="Freeform 563">
                  <a:extLst>
                    <a:ext uri="{FF2B5EF4-FFF2-40B4-BE49-F238E27FC236}">
                      <a16:creationId xmlns:a16="http://schemas.microsoft.com/office/drawing/2014/main" id="{7ED9CFFB-4F9D-9972-A2C2-ACA8020041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1" name="Group 564">
                  <a:extLst>
                    <a:ext uri="{FF2B5EF4-FFF2-40B4-BE49-F238E27FC236}">
                      <a16:creationId xmlns:a16="http://schemas.microsoft.com/office/drawing/2014/main" id="{4709983E-38AC-DF10-BED0-928AC97A10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52" name="Freeform 565">
                    <a:extLst>
                      <a:ext uri="{FF2B5EF4-FFF2-40B4-BE49-F238E27FC236}">
                        <a16:creationId xmlns:a16="http://schemas.microsoft.com/office/drawing/2014/main" id="{CF3F3F19-1183-3580-3E56-3FF97EEE9D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 566">
                    <a:extLst>
                      <a:ext uri="{FF2B5EF4-FFF2-40B4-BE49-F238E27FC236}">
                        <a16:creationId xmlns:a16="http://schemas.microsoft.com/office/drawing/2014/main" id="{28E3DE68-2FFD-D037-0902-C1DCCBD664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 567">
                    <a:extLst>
                      <a:ext uri="{FF2B5EF4-FFF2-40B4-BE49-F238E27FC236}">
                        <a16:creationId xmlns:a16="http://schemas.microsoft.com/office/drawing/2014/main" id="{94D518C4-5B2F-B6C4-B94B-65AB44C9D8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" name="Line 568">
                    <a:extLst>
                      <a:ext uri="{FF2B5EF4-FFF2-40B4-BE49-F238E27FC236}">
                        <a16:creationId xmlns:a16="http://schemas.microsoft.com/office/drawing/2014/main" id="{01C3241B-C7E7-D843-9361-B0DA501D1F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" name="Line 569">
                    <a:extLst>
                      <a:ext uri="{FF2B5EF4-FFF2-40B4-BE49-F238E27FC236}">
                        <a16:creationId xmlns:a16="http://schemas.microsoft.com/office/drawing/2014/main" id="{2913C7B9-3E80-7064-2E02-73F40C9C17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2" name="Group 570">
                <a:extLst>
                  <a:ext uri="{FF2B5EF4-FFF2-40B4-BE49-F238E27FC236}">
                    <a16:creationId xmlns:a16="http://schemas.microsoft.com/office/drawing/2014/main" id="{91D70BBD-4E9A-7BDD-1AC4-C03A71C002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44" name="Line 571">
                  <a:extLst>
                    <a:ext uri="{FF2B5EF4-FFF2-40B4-BE49-F238E27FC236}">
                      <a16:creationId xmlns:a16="http://schemas.microsoft.com/office/drawing/2014/main" id="{193D64AC-E4AA-F20F-2251-C18C027DC5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572">
                  <a:extLst>
                    <a:ext uri="{FF2B5EF4-FFF2-40B4-BE49-F238E27FC236}">
                      <a16:creationId xmlns:a16="http://schemas.microsoft.com/office/drawing/2014/main" id="{A493C3DB-BD3D-6F9C-9016-3494983EB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6" name="Group 573">
                  <a:extLst>
                    <a:ext uri="{FF2B5EF4-FFF2-40B4-BE49-F238E27FC236}">
                      <a16:creationId xmlns:a16="http://schemas.microsoft.com/office/drawing/2014/main" id="{100640DF-31CA-AD97-BC70-F453F5206C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47" name="Freeform 574">
                    <a:extLst>
                      <a:ext uri="{FF2B5EF4-FFF2-40B4-BE49-F238E27FC236}">
                        <a16:creationId xmlns:a16="http://schemas.microsoft.com/office/drawing/2014/main" id="{F1472955-1275-13B5-DE11-EDF9C0AA42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" name="Line 575">
                    <a:extLst>
                      <a:ext uri="{FF2B5EF4-FFF2-40B4-BE49-F238E27FC236}">
                        <a16:creationId xmlns:a16="http://schemas.microsoft.com/office/drawing/2014/main" id="{6BA8CA3A-0F01-ED22-C4C6-B66C03A1D0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Line 576">
                    <a:extLst>
                      <a:ext uri="{FF2B5EF4-FFF2-40B4-BE49-F238E27FC236}">
                        <a16:creationId xmlns:a16="http://schemas.microsoft.com/office/drawing/2014/main" id="{F642322E-CB80-3A92-95ED-CC573E8895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3" name="Freeform 577">
                <a:extLst>
                  <a:ext uri="{FF2B5EF4-FFF2-40B4-BE49-F238E27FC236}">
                    <a16:creationId xmlns:a16="http://schemas.microsoft.com/office/drawing/2014/main" id="{B8B70FA0-5876-A52C-AADC-55B9AD4A389C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Text Box 578">
              <a:extLst>
                <a:ext uri="{FF2B5EF4-FFF2-40B4-BE49-F238E27FC236}">
                  <a16:creationId xmlns:a16="http://schemas.microsoft.com/office/drawing/2014/main" id="{0C2A322D-228A-1764-7A4F-C8CEF8B8B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Shoot</a:t>
              </a:r>
            </a:p>
          </p:txBody>
        </p:sp>
      </p:grpSp>
      <p:grpSp>
        <p:nvGrpSpPr>
          <p:cNvPr id="57" name="Group 579">
            <a:extLst>
              <a:ext uri="{FF2B5EF4-FFF2-40B4-BE49-F238E27FC236}">
                <a16:creationId xmlns:a16="http://schemas.microsoft.com/office/drawing/2014/main" id="{59F5864C-4954-FFE9-FBBE-EC0687FEC3DD}"/>
              </a:ext>
            </a:extLst>
          </p:cNvPr>
          <p:cNvGrpSpPr>
            <a:grpSpLocks/>
          </p:cNvGrpSpPr>
          <p:nvPr/>
        </p:nvGrpSpPr>
        <p:grpSpPr bwMode="auto">
          <a:xfrm>
            <a:off x="3470731" y="356151"/>
            <a:ext cx="709613" cy="1189038"/>
            <a:chOff x="1872" y="2832"/>
            <a:chExt cx="447" cy="749"/>
          </a:xfrm>
        </p:grpSpPr>
        <p:grpSp>
          <p:nvGrpSpPr>
            <p:cNvPr id="58" name="Group 580">
              <a:extLst>
                <a:ext uri="{FF2B5EF4-FFF2-40B4-BE49-F238E27FC236}">
                  <a16:creationId xmlns:a16="http://schemas.microsoft.com/office/drawing/2014/main" id="{0969F0EE-1206-BFE0-99A4-32C0B6B7CA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60" name="Group 581">
                <a:extLst>
                  <a:ext uri="{FF2B5EF4-FFF2-40B4-BE49-F238E27FC236}">
                    <a16:creationId xmlns:a16="http://schemas.microsoft.com/office/drawing/2014/main" id="{66E23F19-33BC-1A83-3BDA-648E130A2B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73" name="Freeform 582">
                  <a:extLst>
                    <a:ext uri="{FF2B5EF4-FFF2-40B4-BE49-F238E27FC236}">
                      <a16:creationId xmlns:a16="http://schemas.microsoft.com/office/drawing/2014/main" id="{421B9862-B58B-200E-F10E-986FC7D9AA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583">
                  <a:extLst>
                    <a:ext uri="{FF2B5EF4-FFF2-40B4-BE49-F238E27FC236}">
                      <a16:creationId xmlns:a16="http://schemas.microsoft.com/office/drawing/2014/main" id="{44C0FE00-8221-43FE-B2B0-550CA8A887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584">
                  <a:extLst>
                    <a:ext uri="{FF2B5EF4-FFF2-40B4-BE49-F238E27FC236}">
                      <a16:creationId xmlns:a16="http://schemas.microsoft.com/office/drawing/2014/main" id="{4E8C9210-0402-F2A0-A6AA-D59E244B13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" name="Group 585">
                <a:extLst>
                  <a:ext uri="{FF2B5EF4-FFF2-40B4-BE49-F238E27FC236}">
                    <a16:creationId xmlns:a16="http://schemas.microsoft.com/office/drawing/2014/main" id="{DE39455E-3D1C-EDA4-1EA9-D61AB46F45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63" name="Group 586">
                  <a:extLst>
                    <a:ext uri="{FF2B5EF4-FFF2-40B4-BE49-F238E27FC236}">
                      <a16:creationId xmlns:a16="http://schemas.microsoft.com/office/drawing/2014/main" id="{35B10516-24D9-7134-F0B7-C78B226B71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68" name="Freeform 587">
                    <a:extLst>
                      <a:ext uri="{FF2B5EF4-FFF2-40B4-BE49-F238E27FC236}">
                        <a16:creationId xmlns:a16="http://schemas.microsoft.com/office/drawing/2014/main" id="{B9ADC47C-032B-DCE7-D706-3C7ECDEEF1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" name="Freeform 588">
                    <a:extLst>
                      <a:ext uri="{FF2B5EF4-FFF2-40B4-BE49-F238E27FC236}">
                        <a16:creationId xmlns:a16="http://schemas.microsoft.com/office/drawing/2014/main" id="{10F9AF84-CEAF-BFE9-8932-2FD1C9534F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" name="Freeform 589">
                    <a:extLst>
                      <a:ext uri="{FF2B5EF4-FFF2-40B4-BE49-F238E27FC236}">
                        <a16:creationId xmlns:a16="http://schemas.microsoft.com/office/drawing/2014/main" id="{268D9FD1-A5C4-A559-ECE1-3BC1EFB3C8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" name="Line 590">
                    <a:extLst>
                      <a:ext uri="{FF2B5EF4-FFF2-40B4-BE49-F238E27FC236}">
                        <a16:creationId xmlns:a16="http://schemas.microsoft.com/office/drawing/2014/main" id="{71346CD1-2878-73E5-50E6-87850BD88B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" name="Line 591">
                    <a:extLst>
                      <a:ext uri="{FF2B5EF4-FFF2-40B4-BE49-F238E27FC236}">
                        <a16:creationId xmlns:a16="http://schemas.microsoft.com/office/drawing/2014/main" id="{E32FE3BD-2F94-EE0E-3762-186561C39C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4" name="Group 592">
                  <a:extLst>
                    <a:ext uri="{FF2B5EF4-FFF2-40B4-BE49-F238E27FC236}">
                      <a16:creationId xmlns:a16="http://schemas.microsoft.com/office/drawing/2014/main" id="{A40A3872-C412-209E-E1CD-95B9C47BE6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65" name="Freeform 593">
                    <a:extLst>
                      <a:ext uri="{FF2B5EF4-FFF2-40B4-BE49-F238E27FC236}">
                        <a16:creationId xmlns:a16="http://schemas.microsoft.com/office/drawing/2014/main" id="{9A6BB00C-50A9-C474-ACC1-C3B7C62B34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" name="Line 594">
                    <a:extLst>
                      <a:ext uri="{FF2B5EF4-FFF2-40B4-BE49-F238E27FC236}">
                        <a16:creationId xmlns:a16="http://schemas.microsoft.com/office/drawing/2014/main" id="{7E1FA9C5-30BB-ABA4-DF80-86E6CC9EE8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" name="Line 595">
                    <a:extLst>
                      <a:ext uri="{FF2B5EF4-FFF2-40B4-BE49-F238E27FC236}">
                        <a16:creationId xmlns:a16="http://schemas.microsoft.com/office/drawing/2014/main" id="{3D806156-CB17-5843-B23A-423AB79DB3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2" name="Freeform 596">
                <a:extLst>
                  <a:ext uri="{FF2B5EF4-FFF2-40B4-BE49-F238E27FC236}">
                    <a16:creationId xmlns:a16="http://schemas.microsoft.com/office/drawing/2014/main" id="{7F522F49-5AF4-9E3E-5231-83ECD850B533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" name="Text Box 597">
              <a:extLst>
                <a:ext uri="{FF2B5EF4-FFF2-40B4-BE49-F238E27FC236}">
                  <a16:creationId xmlns:a16="http://schemas.microsoft.com/office/drawing/2014/main" id="{DA75A37D-5329-8277-D754-C029F767E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Penalty</a:t>
              </a:r>
            </a:p>
          </p:txBody>
        </p:sp>
      </p:grpSp>
      <p:grpSp>
        <p:nvGrpSpPr>
          <p:cNvPr id="76" name="Group 598">
            <a:extLst>
              <a:ext uri="{FF2B5EF4-FFF2-40B4-BE49-F238E27FC236}">
                <a16:creationId xmlns:a16="http://schemas.microsoft.com/office/drawing/2014/main" id="{9536907B-12B4-2F19-BC4F-7A167821C2E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8600" y="2133600"/>
            <a:ext cx="698500" cy="1084263"/>
            <a:chOff x="1296" y="2880"/>
            <a:chExt cx="440" cy="683"/>
          </a:xfrm>
        </p:grpSpPr>
        <p:grpSp>
          <p:nvGrpSpPr>
            <p:cNvPr id="77" name="Group 599">
              <a:extLst>
                <a:ext uri="{FF2B5EF4-FFF2-40B4-BE49-F238E27FC236}">
                  <a16:creationId xmlns:a16="http://schemas.microsoft.com/office/drawing/2014/main" id="{7DA25CA1-175E-C2EF-2213-BD77B154C7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79" name="Group 600">
                <a:extLst>
                  <a:ext uri="{FF2B5EF4-FFF2-40B4-BE49-F238E27FC236}">
                    <a16:creationId xmlns:a16="http://schemas.microsoft.com/office/drawing/2014/main" id="{C64265B7-452D-97AA-0A29-70594E1BA6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88" name="Freeform 601">
                  <a:extLst>
                    <a:ext uri="{FF2B5EF4-FFF2-40B4-BE49-F238E27FC236}">
                      <a16:creationId xmlns:a16="http://schemas.microsoft.com/office/drawing/2014/main" id="{1197CCFF-D487-F51F-69C4-DC1DC0DD4E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9" name="Group 602">
                  <a:extLst>
                    <a:ext uri="{FF2B5EF4-FFF2-40B4-BE49-F238E27FC236}">
                      <a16:creationId xmlns:a16="http://schemas.microsoft.com/office/drawing/2014/main" id="{BE5FA070-4B0C-A917-FB10-74B4024AD0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90" name="Freeform 603">
                    <a:extLst>
                      <a:ext uri="{FF2B5EF4-FFF2-40B4-BE49-F238E27FC236}">
                        <a16:creationId xmlns:a16="http://schemas.microsoft.com/office/drawing/2014/main" id="{69CD2B01-47F8-6C9C-F317-E2FDF7532D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" name="Freeform 604">
                    <a:extLst>
                      <a:ext uri="{FF2B5EF4-FFF2-40B4-BE49-F238E27FC236}">
                        <a16:creationId xmlns:a16="http://schemas.microsoft.com/office/drawing/2014/main" id="{ED285F08-50CA-8B29-E2E2-ABD40144CD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" name="Freeform 605">
                    <a:extLst>
                      <a:ext uri="{FF2B5EF4-FFF2-40B4-BE49-F238E27FC236}">
                        <a16:creationId xmlns:a16="http://schemas.microsoft.com/office/drawing/2014/main" id="{8ED145D0-5E42-8594-5E5E-197AB9B920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3" name="Line 606">
                    <a:extLst>
                      <a:ext uri="{FF2B5EF4-FFF2-40B4-BE49-F238E27FC236}">
                        <a16:creationId xmlns:a16="http://schemas.microsoft.com/office/drawing/2014/main" id="{A307EA47-FB36-9C61-B552-502D1C433E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4" name="Line 607">
                    <a:extLst>
                      <a:ext uri="{FF2B5EF4-FFF2-40B4-BE49-F238E27FC236}">
                        <a16:creationId xmlns:a16="http://schemas.microsoft.com/office/drawing/2014/main" id="{160672F3-C5DF-0D2C-5EC6-0379E8EF35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0" name="Group 608">
                <a:extLst>
                  <a:ext uri="{FF2B5EF4-FFF2-40B4-BE49-F238E27FC236}">
                    <a16:creationId xmlns:a16="http://schemas.microsoft.com/office/drawing/2014/main" id="{5EFF3128-7C5D-BF8B-77A7-BFC1A819E4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82" name="Line 609">
                  <a:extLst>
                    <a:ext uri="{FF2B5EF4-FFF2-40B4-BE49-F238E27FC236}">
                      <a16:creationId xmlns:a16="http://schemas.microsoft.com/office/drawing/2014/main" id="{DFCD8143-864F-EF81-87E7-C859A93601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Line 610">
                  <a:extLst>
                    <a:ext uri="{FF2B5EF4-FFF2-40B4-BE49-F238E27FC236}">
                      <a16:creationId xmlns:a16="http://schemas.microsoft.com/office/drawing/2014/main" id="{647FF4F7-1B6F-5879-05DB-E996CA1890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4" name="Group 611">
                  <a:extLst>
                    <a:ext uri="{FF2B5EF4-FFF2-40B4-BE49-F238E27FC236}">
                      <a16:creationId xmlns:a16="http://schemas.microsoft.com/office/drawing/2014/main" id="{B7F353F1-1B61-7AA2-482D-168DBFEE4C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85" name="Freeform 612">
                    <a:extLst>
                      <a:ext uri="{FF2B5EF4-FFF2-40B4-BE49-F238E27FC236}">
                        <a16:creationId xmlns:a16="http://schemas.microsoft.com/office/drawing/2014/main" id="{6E00D290-AD20-AA0C-188C-96974EE373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Line 613">
                    <a:extLst>
                      <a:ext uri="{FF2B5EF4-FFF2-40B4-BE49-F238E27FC236}">
                        <a16:creationId xmlns:a16="http://schemas.microsoft.com/office/drawing/2014/main" id="{5683F828-55D0-85E3-2D70-945C4348D8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" name="Line 614">
                    <a:extLst>
                      <a:ext uri="{FF2B5EF4-FFF2-40B4-BE49-F238E27FC236}">
                        <a16:creationId xmlns:a16="http://schemas.microsoft.com/office/drawing/2014/main" id="{00F47063-9348-0921-7884-13E2E1733C6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1" name="Freeform 615">
                <a:extLst>
                  <a:ext uri="{FF2B5EF4-FFF2-40B4-BE49-F238E27FC236}">
                    <a16:creationId xmlns:a16="http://schemas.microsoft.com/office/drawing/2014/main" id="{9688F41C-E964-BCB2-8E5D-E7BA1979565A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8" name="Text Box 616">
              <a:extLst>
                <a:ext uri="{FF2B5EF4-FFF2-40B4-BE49-F238E27FC236}">
                  <a16:creationId xmlns:a16="http://schemas.microsoft.com/office/drawing/2014/main" id="{94A3C2F5-B7FE-3021-0E25-FED1B111B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Shoot</a:t>
              </a:r>
            </a:p>
          </p:txBody>
        </p:sp>
      </p:grpSp>
      <p:grpSp>
        <p:nvGrpSpPr>
          <p:cNvPr id="95" name="Group 617">
            <a:extLst>
              <a:ext uri="{FF2B5EF4-FFF2-40B4-BE49-F238E27FC236}">
                <a16:creationId xmlns:a16="http://schemas.microsoft.com/office/drawing/2014/main" id="{D60614CC-7BDC-9332-D789-4ADC5736BEB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72843" y="377204"/>
            <a:ext cx="709613" cy="1189038"/>
            <a:chOff x="1872" y="2832"/>
            <a:chExt cx="447" cy="749"/>
          </a:xfrm>
        </p:grpSpPr>
        <p:grpSp>
          <p:nvGrpSpPr>
            <p:cNvPr id="96" name="Group 618">
              <a:extLst>
                <a:ext uri="{FF2B5EF4-FFF2-40B4-BE49-F238E27FC236}">
                  <a16:creationId xmlns:a16="http://schemas.microsoft.com/office/drawing/2014/main" id="{7B8867FA-B80D-5486-0763-65E9A7CFD9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98" name="Group 619">
                <a:extLst>
                  <a:ext uri="{FF2B5EF4-FFF2-40B4-BE49-F238E27FC236}">
                    <a16:creationId xmlns:a16="http://schemas.microsoft.com/office/drawing/2014/main" id="{743DCE5D-80BA-0ED3-B144-7E76B781D6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111" name="Freeform 620">
                  <a:extLst>
                    <a:ext uri="{FF2B5EF4-FFF2-40B4-BE49-F238E27FC236}">
                      <a16:creationId xmlns:a16="http://schemas.microsoft.com/office/drawing/2014/main" id="{34DC01C1-01E1-5537-91B4-AA13C24986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" name="Freeform 621">
                  <a:extLst>
                    <a:ext uri="{FF2B5EF4-FFF2-40B4-BE49-F238E27FC236}">
                      <a16:creationId xmlns:a16="http://schemas.microsoft.com/office/drawing/2014/main" id="{B29725E3-E62E-4F6A-B953-7E2D3A8D98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Freeform 622">
                  <a:extLst>
                    <a:ext uri="{FF2B5EF4-FFF2-40B4-BE49-F238E27FC236}">
                      <a16:creationId xmlns:a16="http://schemas.microsoft.com/office/drawing/2014/main" id="{754C5325-720F-DF6B-E431-2B293F8D55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9" name="Group 623">
                <a:extLst>
                  <a:ext uri="{FF2B5EF4-FFF2-40B4-BE49-F238E27FC236}">
                    <a16:creationId xmlns:a16="http://schemas.microsoft.com/office/drawing/2014/main" id="{9EFB9980-F94D-B2B6-860D-35D751468E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101" name="Group 624">
                  <a:extLst>
                    <a:ext uri="{FF2B5EF4-FFF2-40B4-BE49-F238E27FC236}">
                      <a16:creationId xmlns:a16="http://schemas.microsoft.com/office/drawing/2014/main" id="{7F8F10B2-F898-5708-4745-2CE5432A64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106" name="Freeform 625">
                    <a:extLst>
                      <a:ext uri="{FF2B5EF4-FFF2-40B4-BE49-F238E27FC236}">
                        <a16:creationId xmlns:a16="http://schemas.microsoft.com/office/drawing/2014/main" id="{84DE5275-AEE7-F3A0-FCE6-5C61DABB56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" name="Freeform 626">
                    <a:extLst>
                      <a:ext uri="{FF2B5EF4-FFF2-40B4-BE49-F238E27FC236}">
                        <a16:creationId xmlns:a16="http://schemas.microsoft.com/office/drawing/2014/main" id="{298EC82D-15CA-2F03-9DBB-71766EA22E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" name="Freeform 627">
                    <a:extLst>
                      <a:ext uri="{FF2B5EF4-FFF2-40B4-BE49-F238E27FC236}">
                        <a16:creationId xmlns:a16="http://schemas.microsoft.com/office/drawing/2014/main" id="{3AC50C46-EC72-4ACD-0215-A250312787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" name="Line 628">
                    <a:extLst>
                      <a:ext uri="{FF2B5EF4-FFF2-40B4-BE49-F238E27FC236}">
                        <a16:creationId xmlns:a16="http://schemas.microsoft.com/office/drawing/2014/main" id="{B5BFE17E-1A6A-54F3-4FAE-9D47739CE5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" name="Line 629">
                    <a:extLst>
                      <a:ext uri="{FF2B5EF4-FFF2-40B4-BE49-F238E27FC236}">
                        <a16:creationId xmlns:a16="http://schemas.microsoft.com/office/drawing/2014/main" id="{BD6E0EA8-B079-52B9-4D1B-6C39C5E48BE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2" name="Group 630">
                  <a:extLst>
                    <a:ext uri="{FF2B5EF4-FFF2-40B4-BE49-F238E27FC236}">
                      <a16:creationId xmlns:a16="http://schemas.microsoft.com/office/drawing/2014/main" id="{F7335B51-D6D6-BCA8-B9B3-A0C00A28DDD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103" name="Freeform 631">
                    <a:extLst>
                      <a:ext uri="{FF2B5EF4-FFF2-40B4-BE49-F238E27FC236}">
                        <a16:creationId xmlns:a16="http://schemas.microsoft.com/office/drawing/2014/main" id="{ECF67474-E199-A3F7-451D-64074666A3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Line 632">
                    <a:extLst>
                      <a:ext uri="{FF2B5EF4-FFF2-40B4-BE49-F238E27FC236}">
                        <a16:creationId xmlns:a16="http://schemas.microsoft.com/office/drawing/2014/main" id="{B12790F0-294C-4F22-724A-01123925CD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" name="Line 633">
                    <a:extLst>
                      <a:ext uri="{FF2B5EF4-FFF2-40B4-BE49-F238E27FC236}">
                        <a16:creationId xmlns:a16="http://schemas.microsoft.com/office/drawing/2014/main" id="{2541EDE4-966D-009F-E230-6CB76A8B46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0" name="Freeform 634">
                <a:extLst>
                  <a:ext uri="{FF2B5EF4-FFF2-40B4-BE49-F238E27FC236}">
                    <a16:creationId xmlns:a16="http://schemas.microsoft.com/office/drawing/2014/main" id="{5FCCB119-6FBB-292B-6814-DF279EC3923B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7" name="Text Box 635">
              <a:extLst>
                <a:ext uri="{FF2B5EF4-FFF2-40B4-BE49-F238E27FC236}">
                  <a16:creationId xmlns:a16="http://schemas.microsoft.com/office/drawing/2014/main" id="{C168CFEB-1967-8A43-B769-31DB31EC4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Penalty</a:t>
              </a:r>
            </a:p>
          </p:txBody>
        </p:sp>
      </p:grpSp>
      <p:grpSp>
        <p:nvGrpSpPr>
          <p:cNvPr id="114" name="Group 67">
            <a:extLst>
              <a:ext uri="{FF2B5EF4-FFF2-40B4-BE49-F238E27FC236}">
                <a16:creationId xmlns:a16="http://schemas.microsoft.com/office/drawing/2014/main" id="{45C60EF0-61C8-1878-8EDD-A792A5C79EA4}"/>
              </a:ext>
            </a:extLst>
          </p:cNvPr>
          <p:cNvGrpSpPr>
            <a:grpSpLocks/>
          </p:cNvGrpSpPr>
          <p:nvPr/>
        </p:nvGrpSpPr>
        <p:grpSpPr bwMode="auto">
          <a:xfrm>
            <a:off x="1276350" y="3945476"/>
            <a:ext cx="565150" cy="833438"/>
            <a:chOff x="3642" y="3090"/>
            <a:chExt cx="356" cy="525"/>
          </a:xfrm>
        </p:grpSpPr>
        <p:sp>
          <p:nvSpPr>
            <p:cNvPr id="115" name="Freeform 68">
              <a:extLst>
                <a:ext uri="{FF2B5EF4-FFF2-40B4-BE49-F238E27FC236}">
                  <a16:creationId xmlns:a16="http://schemas.microsoft.com/office/drawing/2014/main" id="{7B752956-9832-406C-179C-4D27EFF4B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8 h 369"/>
                <a:gd name="T2" fmla="*/ 234 w 246"/>
                <a:gd name="T3" fmla="*/ 369 h 369"/>
                <a:gd name="T4" fmla="*/ 246 w 246"/>
                <a:gd name="T5" fmla="*/ 362 h 369"/>
                <a:gd name="T6" fmla="*/ 11 w 246"/>
                <a:gd name="T7" fmla="*/ 0 h 369"/>
                <a:gd name="T8" fmla="*/ 0 w 246"/>
                <a:gd name="T9" fmla="*/ 8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69">
              <a:extLst>
                <a:ext uri="{FF2B5EF4-FFF2-40B4-BE49-F238E27FC236}">
                  <a16:creationId xmlns:a16="http://schemas.microsoft.com/office/drawing/2014/main" id="{01EF8241-53DB-671A-857B-C8B8369D4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7 h 376"/>
                <a:gd name="T2" fmla="*/ 238 w 250"/>
                <a:gd name="T3" fmla="*/ 376 h 376"/>
                <a:gd name="T4" fmla="*/ 250 w 250"/>
                <a:gd name="T5" fmla="*/ 369 h 376"/>
                <a:gd name="T6" fmla="*/ 11 w 250"/>
                <a:gd name="T7" fmla="*/ 0 h 376"/>
                <a:gd name="T8" fmla="*/ 0 w 250"/>
                <a:gd name="T9" fmla="*/ 7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70">
              <a:extLst>
                <a:ext uri="{FF2B5EF4-FFF2-40B4-BE49-F238E27FC236}">
                  <a16:creationId xmlns:a16="http://schemas.microsoft.com/office/drawing/2014/main" id="{17AFCEFF-C4D6-8D9E-C215-92C8C7598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85 w 410"/>
                <a:gd name="T1" fmla="*/ 0 h 526"/>
                <a:gd name="T2" fmla="*/ 0 w 410"/>
                <a:gd name="T3" fmla="*/ 57 h 526"/>
                <a:gd name="T4" fmla="*/ 63 w 410"/>
                <a:gd name="T5" fmla="*/ 143 h 526"/>
                <a:gd name="T6" fmla="*/ 11 w 410"/>
                <a:gd name="T7" fmla="*/ 177 h 526"/>
                <a:gd name="T8" fmla="*/ 0 w 410"/>
                <a:gd name="T9" fmla="*/ 217 h 526"/>
                <a:gd name="T10" fmla="*/ 154 w 410"/>
                <a:gd name="T11" fmla="*/ 457 h 526"/>
                <a:gd name="T12" fmla="*/ 251 w 410"/>
                <a:gd name="T13" fmla="*/ 526 h 526"/>
                <a:gd name="T14" fmla="*/ 410 w 410"/>
                <a:gd name="T15" fmla="*/ 423 h 526"/>
                <a:gd name="T16" fmla="*/ 399 w 410"/>
                <a:gd name="T17" fmla="*/ 309 h 526"/>
                <a:gd name="T18" fmla="*/ 239 w 410"/>
                <a:gd name="T19" fmla="*/ 57 h 526"/>
                <a:gd name="T20" fmla="*/ 194 w 410"/>
                <a:gd name="T21" fmla="*/ 52 h 526"/>
                <a:gd name="T22" fmla="*/ 142 w 410"/>
                <a:gd name="T23" fmla="*/ 86 h 526"/>
                <a:gd name="T24" fmla="*/ 85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71">
              <a:extLst>
                <a:ext uri="{FF2B5EF4-FFF2-40B4-BE49-F238E27FC236}">
                  <a16:creationId xmlns:a16="http://schemas.microsoft.com/office/drawing/2014/main" id="{BEFBC7D5-58C0-B14A-D509-04396DDE1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242 w 242"/>
                <a:gd name="T1" fmla="*/ 23 h 169"/>
                <a:gd name="T2" fmla="*/ 15 w 242"/>
                <a:gd name="T3" fmla="*/ 169 h 169"/>
                <a:gd name="T4" fmla="*/ 0 w 242"/>
                <a:gd name="T5" fmla="*/ 146 h 169"/>
                <a:gd name="T6" fmla="*/ 227 w 242"/>
                <a:gd name="T7" fmla="*/ 0 h 169"/>
                <a:gd name="T8" fmla="*/ 242 w 242"/>
                <a:gd name="T9" fmla="*/ 23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72">
              <a:extLst>
                <a:ext uri="{FF2B5EF4-FFF2-40B4-BE49-F238E27FC236}">
                  <a16:creationId xmlns:a16="http://schemas.microsoft.com/office/drawing/2014/main" id="{5ACE0B20-A076-9D46-68C3-D9A006727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8 h 253"/>
                <a:gd name="T2" fmla="*/ 157 w 169"/>
                <a:gd name="T3" fmla="*/ 253 h 253"/>
                <a:gd name="T4" fmla="*/ 169 w 169"/>
                <a:gd name="T5" fmla="*/ 246 h 253"/>
                <a:gd name="T6" fmla="*/ 11 w 169"/>
                <a:gd name="T7" fmla="*/ 0 h 253"/>
                <a:gd name="T8" fmla="*/ 0 w 169"/>
                <a:gd name="T9" fmla="*/ 8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73">
              <a:extLst>
                <a:ext uri="{FF2B5EF4-FFF2-40B4-BE49-F238E27FC236}">
                  <a16:creationId xmlns:a16="http://schemas.microsoft.com/office/drawing/2014/main" id="{7E9C3677-C60B-E110-F341-4F5D319DA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93 w 93"/>
                <a:gd name="T1" fmla="*/ 50 h 88"/>
                <a:gd name="T2" fmla="*/ 35 w 93"/>
                <a:gd name="T3" fmla="*/ 88 h 88"/>
                <a:gd name="T4" fmla="*/ 0 w 93"/>
                <a:gd name="T5" fmla="*/ 38 h 88"/>
                <a:gd name="T6" fmla="*/ 58 w 93"/>
                <a:gd name="T7" fmla="*/ 0 h 88"/>
                <a:gd name="T8" fmla="*/ 93 w 93"/>
                <a:gd name="T9" fmla="*/ 5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Rectangle 74">
              <a:extLst>
                <a:ext uri="{FF2B5EF4-FFF2-40B4-BE49-F238E27FC236}">
                  <a16:creationId xmlns:a16="http://schemas.microsoft.com/office/drawing/2014/main" id="{D4A915C1-5AAE-1B02-4936-4490F6EC1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Rectangle 75">
              <a:extLst>
                <a:ext uri="{FF2B5EF4-FFF2-40B4-BE49-F238E27FC236}">
                  <a16:creationId xmlns:a16="http://schemas.microsoft.com/office/drawing/2014/main" id="{5E5B88F7-8E1A-7D21-FC31-B0DAD0320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76">
              <a:extLst>
                <a:ext uri="{FF2B5EF4-FFF2-40B4-BE49-F238E27FC236}">
                  <a16:creationId xmlns:a16="http://schemas.microsoft.com/office/drawing/2014/main" id="{51F9348A-5345-9AD6-9EEC-867DF1465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77">
              <a:extLst>
                <a:ext uri="{FF2B5EF4-FFF2-40B4-BE49-F238E27FC236}">
                  <a16:creationId xmlns:a16="http://schemas.microsoft.com/office/drawing/2014/main" id="{072A601C-D64D-1769-8B79-D0F261EF5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42 w 42"/>
                <a:gd name="T1" fmla="*/ 4 h 73"/>
                <a:gd name="T2" fmla="*/ 11 w 42"/>
                <a:gd name="T3" fmla="*/ 73 h 73"/>
                <a:gd name="T4" fmla="*/ 0 w 42"/>
                <a:gd name="T5" fmla="*/ 69 h 73"/>
                <a:gd name="T6" fmla="*/ 31 w 42"/>
                <a:gd name="T7" fmla="*/ 0 h 73"/>
                <a:gd name="T8" fmla="*/ 42 w 42"/>
                <a:gd name="T9" fmla="*/ 4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78">
              <a:extLst>
                <a:ext uri="{FF2B5EF4-FFF2-40B4-BE49-F238E27FC236}">
                  <a16:creationId xmlns:a16="http://schemas.microsoft.com/office/drawing/2014/main" id="{E38E3E11-03D2-AE39-BA74-96895808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3 h 65"/>
                <a:gd name="T2" fmla="*/ 31 w 42"/>
                <a:gd name="T3" fmla="*/ 65 h 65"/>
                <a:gd name="T4" fmla="*/ 42 w 42"/>
                <a:gd name="T5" fmla="*/ 61 h 65"/>
                <a:gd name="T6" fmla="*/ 11 w 42"/>
                <a:gd name="T7" fmla="*/ 0 h 65"/>
                <a:gd name="T8" fmla="*/ 0 w 42"/>
                <a:gd name="T9" fmla="*/ 3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79">
              <a:extLst>
                <a:ext uri="{FF2B5EF4-FFF2-40B4-BE49-F238E27FC236}">
                  <a16:creationId xmlns:a16="http://schemas.microsoft.com/office/drawing/2014/main" id="{815AFC0C-4D3D-8382-7318-199AEBF7A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80">
              <a:extLst>
                <a:ext uri="{FF2B5EF4-FFF2-40B4-BE49-F238E27FC236}">
                  <a16:creationId xmlns:a16="http://schemas.microsoft.com/office/drawing/2014/main" id="{522623A6-606D-7698-F87A-8D8321B5E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8" name="Group 81">
              <a:extLst>
                <a:ext uri="{FF2B5EF4-FFF2-40B4-BE49-F238E27FC236}">
                  <a16:creationId xmlns:a16="http://schemas.microsoft.com/office/drawing/2014/main" id="{C2B9F912-03AE-3886-1C2A-81477FEAD5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52" name="Line 82">
                <a:extLst>
                  <a:ext uri="{FF2B5EF4-FFF2-40B4-BE49-F238E27FC236}">
                    <a16:creationId xmlns:a16="http://schemas.microsoft.com/office/drawing/2014/main" id="{5064C0A1-3932-34F1-86DC-8C972C58F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83">
                <a:extLst>
                  <a:ext uri="{FF2B5EF4-FFF2-40B4-BE49-F238E27FC236}">
                    <a16:creationId xmlns:a16="http://schemas.microsoft.com/office/drawing/2014/main" id="{68246602-35DB-88CF-0BBF-A8497F801C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9" name="Group 84">
              <a:extLst>
                <a:ext uri="{FF2B5EF4-FFF2-40B4-BE49-F238E27FC236}">
                  <a16:creationId xmlns:a16="http://schemas.microsoft.com/office/drawing/2014/main" id="{CE062FE1-2CC4-B758-3FAD-50AC688A5F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50" name="Line 85">
                <a:extLst>
                  <a:ext uri="{FF2B5EF4-FFF2-40B4-BE49-F238E27FC236}">
                    <a16:creationId xmlns:a16="http://schemas.microsoft.com/office/drawing/2014/main" id="{AEAAB81F-352A-E458-4F43-309177389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86">
                <a:extLst>
                  <a:ext uri="{FF2B5EF4-FFF2-40B4-BE49-F238E27FC236}">
                    <a16:creationId xmlns:a16="http://schemas.microsoft.com/office/drawing/2014/main" id="{13236086-7DB5-539D-3C67-4661344098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0" name="Freeform 87">
              <a:extLst>
                <a:ext uri="{FF2B5EF4-FFF2-40B4-BE49-F238E27FC236}">
                  <a16:creationId xmlns:a16="http://schemas.microsoft.com/office/drawing/2014/main" id="{0326811D-098E-1CA5-491A-0610DDA57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88">
              <a:extLst>
                <a:ext uri="{FF2B5EF4-FFF2-40B4-BE49-F238E27FC236}">
                  <a16:creationId xmlns:a16="http://schemas.microsoft.com/office/drawing/2014/main" id="{EC23DAF0-0FFC-F359-8CBA-7ED87536E7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89">
              <a:extLst>
                <a:ext uri="{FF2B5EF4-FFF2-40B4-BE49-F238E27FC236}">
                  <a16:creationId xmlns:a16="http://schemas.microsoft.com/office/drawing/2014/main" id="{DABD2001-1E22-0F1A-006F-78769659D4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90">
              <a:extLst>
                <a:ext uri="{FF2B5EF4-FFF2-40B4-BE49-F238E27FC236}">
                  <a16:creationId xmlns:a16="http://schemas.microsoft.com/office/drawing/2014/main" id="{83824C01-600E-4554-889D-A8BE31FD38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91">
              <a:extLst>
                <a:ext uri="{FF2B5EF4-FFF2-40B4-BE49-F238E27FC236}">
                  <a16:creationId xmlns:a16="http://schemas.microsoft.com/office/drawing/2014/main" id="{79FA5658-539E-EE47-02AB-F64A5F2E14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5" name="Group 92">
              <a:extLst>
                <a:ext uri="{FF2B5EF4-FFF2-40B4-BE49-F238E27FC236}">
                  <a16:creationId xmlns:a16="http://schemas.microsoft.com/office/drawing/2014/main" id="{58A35B32-815E-F2C2-C01D-185230C5B2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46" name="Line 93">
                <a:extLst>
                  <a:ext uri="{FF2B5EF4-FFF2-40B4-BE49-F238E27FC236}">
                    <a16:creationId xmlns:a16="http://schemas.microsoft.com/office/drawing/2014/main" id="{5025E97E-75A2-E023-E5DF-68AACBF55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Line 94">
                <a:extLst>
                  <a:ext uri="{FF2B5EF4-FFF2-40B4-BE49-F238E27FC236}">
                    <a16:creationId xmlns:a16="http://schemas.microsoft.com/office/drawing/2014/main" id="{E838FA1F-E87A-62ED-D232-311FC53819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95">
                <a:extLst>
                  <a:ext uri="{FF2B5EF4-FFF2-40B4-BE49-F238E27FC236}">
                    <a16:creationId xmlns:a16="http://schemas.microsoft.com/office/drawing/2014/main" id="{BB90A8B4-2D82-A5C0-655C-2F80F1FAD5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96">
                <a:extLst>
                  <a:ext uri="{FF2B5EF4-FFF2-40B4-BE49-F238E27FC236}">
                    <a16:creationId xmlns:a16="http://schemas.microsoft.com/office/drawing/2014/main" id="{5EFA4C92-8357-6040-90F2-58A84D73A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6" name="Rectangle 97">
              <a:extLst>
                <a:ext uri="{FF2B5EF4-FFF2-40B4-BE49-F238E27FC236}">
                  <a16:creationId xmlns:a16="http://schemas.microsoft.com/office/drawing/2014/main" id="{3B853328-1E03-AC9B-0F6E-EE7B54C75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7" name="Group 98">
              <a:extLst>
                <a:ext uri="{FF2B5EF4-FFF2-40B4-BE49-F238E27FC236}">
                  <a16:creationId xmlns:a16="http://schemas.microsoft.com/office/drawing/2014/main" id="{97B0788C-F8E3-D7E7-648E-23A4A8ED55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38" name="Group 99">
                <a:extLst>
                  <a:ext uri="{FF2B5EF4-FFF2-40B4-BE49-F238E27FC236}">
                    <a16:creationId xmlns:a16="http://schemas.microsoft.com/office/drawing/2014/main" id="{BC89D60D-558B-7F3E-F219-75C6E9FBBB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44" name="Freeform 100">
                  <a:extLst>
                    <a:ext uri="{FF2B5EF4-FFF2-40B4-BE49-F238E27FC236}">
                      <a16:creationId xmlns:a16="http://schemas.microsoft.com/office/drawing/2014/main" id="{89B2451C-8D4A-5FCE-8FF8-5DE2A21AFE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" name="Freeform 101">
                  <a:extLst>
                    <a:ext uri="{FF2B5EF4-FFF2-40B4-BE49-F238E27FC236}">
                      <a16:creationId xmlns:a16="http://schemas.microsoft.com/office/drawing/2014/main" id="{114319CF-4D0E-7BDD-0597-6375F5C33C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9" name="Group 102">
                <a:extLst>
                  <a:ext uri="{FF2B5EF4-FFF2-40B4-BE49-F238E27FC236}">
                    <a16:creationId xmlns:a16="http://schemas.microsoft.com/office/drawing/2014/main" id="{3FEDA251-47FE-9D24-1F20-13E652173E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40" name="Freeform 103">
                  <a:extLst>
                    <a:ext uri="{FF2B5EF4-FFF2-40B4-BE49-F238E27FC236}">
                      <a16:creationId xmlns:a16="http://schemas.microsoft.com/office/drawing/2014/main" id="{FDF2C099-DAEF-EBB4-080D-3E1B728FD1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Freeform 104">
                  <a:extLst>
                    <a:ext uri="{FF2B5EF4-FFF2-40B4-BE49-F238E27FC236}">
                      <a16:creationId xmlns:a16="http://schemas.microsoft.com/office/drawing/2014/main" id="{4D1E7002-CB24-F861-194C-C231952C43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Freeform 105">
                  <a:extLst>
                    <a:ext uri="{FF2B5EF4-FFF2-40B4-BE49-F238E27FC236}">
                      <a16:creationId xmlns:a16="http://schemas.microsoft.com/office/drawing/2014/main" id="{6D9B1FF2-4FD2-582C-9514-4BB9260579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Freeform 106">
                  <a:extLst>
                    <a:ext uri="{FF2B5EF4-FFF2-40B4-BE49-F238E27FC236}">
                      <a16:creationId xmlns:a16="http://schemas.microsoft.com/office/drawing/2014/main" id="{15A307AD-5774-F867-221F-D5F20D70A5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54" name="Group 238">
            <a:extLst>
              <a:ext uri="{FF2B5EF4-FFF2-40B4-BE49-F238E27FC236}">
                <a16:creationId xmlns:a16="http://schemas.microsoft.com/office/drawing/2014/main" id="{C00861BB-7A6C-5DC8-84FF-49B896C2146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26598" y="3945476"/>
            <a:ext cx="579438" cy="854075"/>
            <a:chOff x="3642" y="3090"/>
            <a:chExt cx="356" cy="525"/>
          </a:xfrm>
        </p:grpSpPr>
        <p:sp>
          <p:nvSpPr>
            <p:cNvPr id="155" name="Freeform 239">
              <a:extLst>
                <a:ext uri="{FF2B5EF4-FFF2-40B4-BE49-F238E27FC236}">
                  <a16:creationId xmlns:a16="http://schemas.microsoft.com/office/drawing/2014/main" id="{B4DA6405-59E2-CDFC-D752-6D1812C23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8 h 369"/>
                <a:gd name="T2" fmla="*/ 234 w 246"/>
                <a:gd name="T3" fmla="*/ 369 h 369"/>
                <a:gd name="T4" fmla="*/ 246 w 246"/>
                <a:gd name="T5" fmla="*/ 362 h 369"/>
                <a:gd name="T6" fmla="*/ 11 w 246"/>
                <a:gd name="T7" fmla="*/ 0 h 369"/>
                <a:gd name="T8" fmla="*/ 0 w 246"/>
                <a:gd name="T9" fmla="*/ 8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240">
              <a:extLst>
                <a:ext uri="{FF2B5EF4-FFF2-40B4-BE49-F238E27FC236}">
                  <a16:creationId xmlns:a16="http://schemas.microsoft.com/office/drawing/2014/main" id="{13ACA6E1-94FE-D32A-3177-F9F46B704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7 h 376"/>
                <a:gd name="T2" fmla="*/ 238 w 250"/>
                <a:gd name="T3" fmla="*/ 376 h 376"/>
                <a:gd name="T4" fmla="*/ 250 w 250"/>
                <a:gd name="T5" fmla="*/ 369 h 376"/>
                <a:gd name="T6" fmla="*/ 11 w 250"/>
                <a:gd name="T7" fmla="*/ 0 h 376"/>
                <a:gd name="T8" fmla="*/ 0 w 250"/>
                <a:gd name="T9" fmla="*/ 7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241">
              <a:extLst>
                <a:ext uri="{FF2B5EF4-FFF2-40B4-BE49-F238E27FC236}">
                  <a16:creationId xmlns:a16="http://schemas.microsoft.com/office/drawing/2014/main" id="{7B94A2F3-B2E5-6201-F080-E830A039E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85 w 410"/>
                <a:gd name="T1" fmla="*/ 0 h 526"/>
                <a:gd name="T2" fmla="*/ 0 w 410"/>
                <a:gd name="T3" fmla="*/ 57 h 526"/>
                <a:gd name="T4" fmla="*/ 63 w 410"/>
                <a:gd name="T5" fmla="*/ 143 h 526"/>
                <a:gd name="T6" fmla="*/ 11 w 410"/>
                <a:gd name="T7" fmla="*/ 177 h 526"/>
                <a:gd name="T8" fmla="*/ 0 w 410"/>
                <a:gd name="T9" fmla="*/ 217 h 526"/>
                <a:gd name="T10" fmla="*/ 154 w 410"/>
                <a:gd name="T11" fmla="*/ 457 h 526"/>
                <a:gd name="T12" fmla="*/ 251 w 410"/>
                <a:gd name="T13" fmla="*/ 526 h 526"/>
                <a:gd name="T14" fmla="*/ 410 w 410"/>
                <a:gd name="T15" fmla="*/ 423 h 526"/>
                <a:gd name="T16" fmla="*/ 399 w 410"/>
                <a:gd name="T17" fmla="*/ 309 h 526"/>
                <a:gd name="T18" fmla="*/ 239 w 410"/>
                <a:gd name="T19" fmla="*/ 57 h 526"/>
                <a:gd name="T20" fmla="*/ 194 w 410"/>
                <a:gd name="T21" fmla="*/ 52 h 526"/>
                <a:gd name="T22" fmla="*/ 142 w 410"/>
                <a:gd name="T23" fmla="*/ 86 h 526"/>
                <a:gd name="T24" fmla="*/ 85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242">
              <a:extLst>
                <a:ext uri="{FF2B5EF4-FFF2-40B4-BE49-F238E27FC236}">
                  <a16:creationId xmlns:a16="http://schemas.microsoft.com/office/drawing/2014/main" id="{EC27A2ED-DFC5-C59F-C82C-5C1C8D019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242 w 242"/>
                <a:gd name="T1" fmla="*/ 23 h 169"/>
                <a:gd name="T2" fmla="*/ 15 w 242"/>
                <a:gd name="T3" fmla="*/ 169 h 169"/>
                <a:gd name="T4" fmla="*/ 0 w 242"/>
                <a:gd name="T5" fmla="*/ 146 h 169"/>
                <a:gd name="T6" fmla="*/ 227 w 242"/>
                <a:gd name="T7" fmla="*/ 0 h 169"/>
                <a:gd name="T8" fmla="*/ 242 w 242"/>
                <a:gd name="T9" fmla="*/ 23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243">
              <a:extLst>
                <a:ext uri="{FF2B5EF4-FFF2-40B4-BE49-F238E27FC236}">
                  <a16:creationId xmlns:a16="http://schemas.microsoft.com/office/drawing/2014/main" id="{72BE1919-9CF2-A056-BF57-FEF6F8170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8 h 253"/>
                <a:gd name="T2" fmla="*/ 157 w 169"/>
                <a:gd name="T3" fmla="*/ 253 h 253"/>
                <a:gd name="T4" fmla="*/ 169 w 169"/>
                <a:gd name="T5" fmla="*/ 246 h 253"/>
                <a:gd name="T6" fmla="*/ 11 w 169"/>
                <a:gd name="T7" fmla="*/ 0 h 253"/>
                <a:gd name="T8" fmla="*/ 0 w 169"/>
                <a:gd name="T9" fmla="*/ 8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244">
              <a:extLst>
                <a:ext uri="{FF2B5EF4-FFF2-40B4-BE49-F238E27FC236}">
                  <a16:creationId xmlns:a16="http://schemas.microsoft.com/office/drawing/2014/main" id="{EC2B3339-27DB-608B-818D-10EB435DF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93 w 93"/>
                <a:gd name="T1" fmla="*/ 50 h 88"/>
                <a:gd name="T2" fmla="*/ 35 w 93"/>
                <a:gd name="T3" fmla="*/ 88 h 88"/>
                <a:gd name="T4" fmla="*/ 0 w 93"/>
                <a:gd name="T5" fmla="*/ 38 h 88"/>
                <a:gd name="T6" fmla="*/ 58 w 93"/>
                <a:gd name="T7" fmla="*/ 0 h 88"/>
                <a:gd name="T8" fmla="*/ 93 w 93"/>
                <a:gd name="T9" fmla="*/ 5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Rectangle 245">
              <a:extLst>
                <a:ext uri="{FF2B5EF4-FFF2-40B4-BE49-F238E27FC236}">
                  <a16:creationId xmlns:a16="http://schemas.microsoft.com/office/drawing/2014/main" id="{49137E66-D0FA-5E15-0DF0-32FD47340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Rectangle 246">
              <a:extLst>
                <a:ext uri="{FF2B5EF4-FFF2-40B4-BE49-F238E27FC236}">
                  <a16:creationId xmlns:a16="http://schemas.microsoft.com/office/drawing/2014/main" id="{836A173F-75D1-235A-6174-08574CED4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Rectangle 247">
              <a:extLst>
                <a:ext uri="{FF2B5EF4-FFF2-40B4-BE49-F238E27FC236}">
                  <a16:creationId xmlns:a16="http://schemas.microsoft.com/office/drawing/2014/main" id="{8069B362-2579-0CAA-E5EF-C9EFBAA6E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248">
              <a:extLst>
                <a:ext uri="{FF2B5EF4-FFF2-40B4-BE49-F238E27FC236}">
                  <a16:creationId xmlns:a16="http://schemas.microsoft.com/office/drawing/2014/main" id="{6243C79F-FC05-AF88-913A-3BB473C1C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42 w 42"/>
                <a:gd name="T1" fmla="*/ 4 h 73"/>
                <a:gd name="T2" fmla="*/ 11 w 42"/>
                <a:gd name="T3" fmla="*/ 73 h 73"/>
                <a:gd name="T4" fmla="*/ 0 w 42"/>
                <a:gd name="T5" fmla="*/ 69 h 73"/>
                <a:gd name="T6" fmla="*/ 31 w 42"/>
                <a:gd name="T7" fmla="*/ 0 h 73"/>
                <a:gd name="T8" fmla="*/ 42 w 42"/>
                <a:gd name="T9" fmla="*/ 4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249">
              <a:extLst>
                <a:ext uri="{FF2B5EF4-FFF2-40B4-BE49-F238E27FC236}">
                  <a16:creationId xmlns:a16="http://schemas.microsoft.com/office/drawing/2014/main" id="{CBC85B1B-B467-B13B-45E1-F0907ACFA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3 h 65"/>
                <a:gd name="T2" fmla="*/ 31 w 42"/>
                <a:gd name="T3" fmla="*/ 65 h 65"/>
                <a:gd name="T4" fmla="*/ 42 w 42"/>
                <a:gd name="T5" fmla="*/ 61 h 65"/>
                <a:gd name="T6" fmla="*/ 11 w 42"/>
                <a:gd name="T7" fmla="*/ 0 h 65"/>
                <a:gd name="T8" fmla="*/ 0 w 42"/>
                <a:gd name="T9" fmla="*/ 3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Rectangle 250">
              <a:extLst>
                <a:ext uri="{FF2B5EF4-FFF2-40B4-BE49-F238E27FC236}">
                  <a16:creationId xmlns:a16="http://schemas.microsoft.com/office/drawing/2014/main" id="{4EAF87F5-9840-55ED-E83F-18B00B116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251">
              <a:extLst>
                <a:ext uri="{FF2B5EF4-FFF2-40B4-BE49-F238E27FC236}">
                  <a16:creationId xmlns:a16="http://schemas.microsoft.com/office/drawing/2014/main" id="{C05B43D9-5759-EFAD-0295-AE84C519E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8" name="Group 252">
              <a:extLst>
                <a:ext uri="{FF2B5EF4-FFF2-40B4-BE49-F238E27FC236}">
                  <a16:creationId xmlns:a16="http://schemas.microsoft.com/office/drawing/2014/main" id="{881652BA-89DF-E017-D9DF-CA47987FBD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92" name="Line 253">
                <a:extLst>
                  <a:ext uri="{FF2B5EF4-FFF2-40B4-BE49-F238E27FC236}">
                    <a16:creationId xmlns:a16="http://schemas.microsoft.com/office/drawing/2014/main" id="{14A6837A-BFA5-AC40-074B-EDF22D618B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Line 254">
                <a:extLst>
                  <a:ext uri="{FF2B5EF4-FFF2-40B4-BE49-F238E27FC236}">
                    <a16:creationId xmlns:a16="http://schemas.microsoft.com/office/drawing/2014/main" id="{6CECB0D9-FFBA-3EA9-C372-8AAED73CF5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9" name="Group 255">
              <a:extLst>
                <a:ext uri="{FF2B5EF4-FFF2-40B4-BE49-F238E27FC236}">
                  <a16:creationId xmlns:a16="http://schemas.microsoft.com/office/drawing/2014/main" id="{C0E0D8D8-58D9-CE9F-7E0D-3160FBFC11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90" name="Line 256">
                <a:extLst>
                  <a:ext uri="{FF2B5EF4-FFF2-40B4-BE49-F238E27FC236}">
                    <a16:creationId xmlns:a16="http://schemas.microsoft.com/office/drawing/2014/main" id="{D04F26C0-200E-53DF-0952-A454F4302E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Line 257">
                <a:extLst>
                  <a:ext uri="{FF2B5EF4-FFF2-40B4-BE49-F238E27FC236}">
                    <a16:creationId xmlns:a16="http://schemas.microsoft.com/office/drawing/2014/main" id="{6610A9B1-FE70-845C-77AC-33F2E3399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0" name="Freeform 258">
              <a:extLst>
                <a:ext uri="{FF2B5EF4-FFF2-40B4-BE49-F238E27FC236}">
                  <a16:creationId xmlns:a16="http://schemas.microsoft.com/office/drawing/2014/main" id="{CC476622-25DB-C11E-4BA1-FB9D7D25A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259">
              <a:extLst>
                <a:ext uri="{FF2B5EF4-FFF2-40B4-BE49-F238E27FC236}">
                  <a16:creationId xmlns:a16="http://schemas.microsoft.com/office/drawing/2014/main" id="{D96E18AF-A826-C5FE-E123-BF2C5384F3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260">
              <a:extLst>
                <a:ext uri="{FF2B5EF4-FFF2-40B4-BE49-F238E27FC236}">
                  <a16:creationId xmlns:a16="http://schemas.microsoft.com/office/drawing/2014/main" id="{AC761141-9C22-59B0-093F-7DEDDBF9C2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261">
              <a:extLst>
                <a:ext uri="{FF2B5EF4-FFF2-40B4-BE49-F238E27FC236}">
                  <a16:creationId xmlns:a16="http://schemas.microsoft.com/office/drawing/2014/main" id="{C5B2B806-7960-56E1-9DE9-85DB7082A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262">
              <a:extLst>
                <a:ext uri="{FF2B5EF4-FFF2-40B4-BE49-F238E27FC236}">
                  <a16:creationId xmlns:a16="http://schemas.microsoft.com/office/drawing/2014/main" id="{4F2FFC85-0097-4E56-113C-3A1555173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5" name="Group 263">
              <a:extLst>
                <a:ext uri="{FF2B5EF4-FFF2-40B4-BE49-F238E27FC236}">
                  <a16:creationId xmlns:a16="http://schemas.microsoft.com/office/drawing/2014/main" id="{30BBD5F9-7103-B36B-1310-96022F1B5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86" name="Line 264">
                <a:extLst>
                  <a:ext uri="{FF2B5EF4-FFF2-40B4-BE49-F238E27FC236}">
                    <a16:creationId xmlns:a16="http://schemas.microsoft.com/office/drawing/2014/main" id="{DCEFF0D7-B179-2AD0-6B3C-42982A755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Line 265">
                <a:extLst>
                  <a:ext uri="{FF2B5EF4-FFF2-40B4-BE49-F238E27FC236}">
                    <a16:creationId xmlns:a16="http://schemas.microsoft.com/office/drawing/2014/main" id="{9D6FFBC2-7B35-4D96-FEAF-28B52A562E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Line 266">
                <a:extLst>
                  <a:ext uri="{FF2B5EF4-FFF2-40B4-BE49-F238E27FC236}">
                    <a16:creationId xmlns:a16="http://schemas.microsoft.com/office/drawing/2014/main" id="{31D96882-0591-49B2-ED3A-834CF92419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Line 267">
                <a:extLst>
                  <a:ext uri="{FF2B5EF4-FFF2-40B4-BE49-F238E27FC236}">
                    <a16:creationId xmlns:a16="http://schemas.microsoft.com/office/drawing/2014/main" id="{827845F0-0D73-8396-AE78-B9847AFC7A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6" name="Rectangle 268">
              <a:extLst>
                <a:ext uri="{FF2B5EF4-FFF2-40B4-BE49-F238E27FC236}">
                  <a16:creationId xmlns:a16="http://schemas.microsoft.com/office/drawing/2014/main" id="{DEA05E3A-C5D2-D01B-B63D-FE2AD1488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7" name="Group 269">
              <a:extLst>
                <a:ext uri="{FF2B5EF4-FFF2-40B4-BE49-F238E27FC236}">
                  <a16:creationId xmlns:a16="http://schemas.microsoft.com/office/drawing/2014/main" id="{7057AF38-A942-87EB-1ECE-7BF0AFE11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78" name="Group 270">
                <a:extLst>
                  <a:ext uri="{FF2B5EF4-FFF2-40B4-BE49-F238E27FC236}">
                    <a16:creationId xmlns:a16="http://schemas.microsoft.com/office/drawing/2014/main" id="{585A526F-A3A9-FEF0-A541-C61CBB711F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84" name="Freeform 271">
                  <a:extLst>
                    <a:ext uri="{FF2B5EF4-FFF2-40B4-BE49-F238E27FC236}">
                      <a16:creationId xmlns:a16="http://schemas.microsoft.com/office/drawing/2014/main" id="{1F0E90F9-AA20-6A48-E4EA-D518E0AA23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Freeform 272">
                  <a:extLst>
                    <a:ext uri="{FF2B5EF4-FFF2-40B4-BE49-F238E27FC236}">
                      <a16:creationId xmlns:a16="http://schemas.microsoft.com/office/drawing/2014/main" id="{18CCAC00-9AE2-0AA1-2674-46E31D5875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9" name="Group 273">
                <a:extLst>
                  <a:ext uri="{FF2B5EF4-FFF2-40B4-BE49-F238E27FC236}">
                    <a16:creationId xmlns:a16="http://schemas.microsoft.com/office/drawing/2014/main" id="{F2F99392-4041-49B7-F20C-2C5B987894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80" name="Freeform 274">
                  <a:extLst>
                    <a:ext uri="{FF2B5EF4-FFF2-40B4-BE49-F238E27FC236}">
                      <a16:creationId xmlns:a16="http://schemas.microsoft.com/office/drawing/2014/main" id="{0F381468-D31C-59B2-84CF-D21F53AFC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Freeform 275">
                  <a:extLst>
                    <a:ext uri="{FF2B5EF4-FFF2-40B4-BE49-F238E27FC236}">
                      <a16:creationId xmlns:a16="http://schemas.microsoft.com/office/drawing/2014/main" id="{19FFE7B1-0C27-3186-D14C-9C7FCFE5F8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276">
                  <a:extLst>
                    <a:ext uri="{FF2B5EF4-FFF2-40B4-BE49-F238E27FC236}">
                      <a16:creationId xmlns:a16="http://schemas.microsoft.com/office/drawing/2014/main" id="{AB93D2B8-DAC3-0723-ED13-1691208690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277">
                  <a:extLst>
                    <a:ext uri="{FF2B5EF4-FFF2-40B4-BE49-F238E27FC236}">
                      <a16:creationId xmlns:a16="http://schemas.microsoft.com/office/drawing/2014/main" id="{21AD75DB-2A77-5A6C-463F-16090480B1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94" name="Group 827">
            <a:extLst>
              <a:ext uri="{FF2B5EF4-FFF2-40B4-BE49-F238E27FC236}">
                <a16:creationId xmlns:a16="http://schemas.microsoft.com/office/drawing/2014/main" id="{01497ABD-1E82-88DB-6D84-348512AB3FDD}"/>
              </a:ext>
            </a:extLst>
          </p:cNvPr>
          <p:cNvGrpSpPr>
            <a:grpSpLocks/>
          </p:cNvGrpSpPr>
          <p:nvPr/>
        </p:nvGrpSpPr>
        <p:grpSpPr bwMode="auto">
          <a:xfrm>
            <a:off x="4216441" y="2335719"/>
            <a:ext cx="885825" cy="765174"/>
            <a:chOff x="18" y="3612"/>
            <a:chExt cx="558" cy="482"/>
          </a:xfrm>
        </p:grpSpPr>
        <p:grpSp>
          <p:nvGrpSpPr>
            <p:cNvPr id="195" name="Group 828">
              <a:extLst>
                <a:ext uri="{FF2B5EF4-FFF2-40B4-BE49-F238E27FC236}">
                  <a16:creationId xmlns:a16="http://schemas.microsoft.com/office/drawing/2014/main" id="{85AEF1BC-C1D9-6BCC-CA79-714FB07E9C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202" name="Freeform 829">
                <a:extLst>
                  <a:ext uri="{FF2B5EF4-FFF2-40B4-BE49-F238E27FC236}">
                    <a16:creationId xmlns:a16="http://schemas.microsoft.com/office/drawing/2014/main" id="{08F7F2B6-BBE8-EBF8-AFCD-ED3013FB16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Freeform 830">
                <a:extLst>
                  <a:ext uri="{FF2B5EF4-FFF2-40B4-BE49-F238E27FC236}">
                    <a16:creationId xmlns:a16="http://schemas.microsoft.com/office/drawing/2014/main" id="{6D0B4ADA-960D-BF46-B0E3-8CA3B142A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6" name="Freeform 831">
              <a:extLst>
                <a:ext uri="{FF2B5EF4-FFF2-40B4-BE49-F238E27FC236}">
                  <a16:creationId xmlns:a16="http://schemas.microsoft.com/office/drawing/2014/main" id="{E9E71D29-EDC7-38FB-B6A5-E128906C8827}"/>
                </a:ext>
              </a:extLst>
            </p:cNvPr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832">
              <a:extLst>
                <a:ext uri="{FF2B5EF4-FFF2-40B4-BE49-F238E27FC236}">
                  <a16:creationId xmlns:a16="http://schemas.microsoft.com/office/drawing/2014/main" id="{D3E2D0FC-7CB6-6C68-D319-BE800FD81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8 h 200"/>
                <a:gd name="T2" fmla="*/ 230 w 422"/>
                <a:gd name="T3" fmla="*/ 19 h 200"/>
                <a:gd name="T4" fmla="*/ 422 w 422"/>
                <a:gd name="T5" fmla="*/ 200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8" name="Group 833">
              <a:extLst>
                <a:ext uri="{FF2B5EF4-FFF2-40B4-BE49-F238E27FC236}">
                  <a16:creationId xmlns:a16="http://schemas.microsoft.com/office/drawing/2014/main" id="{F38D4600-92B6-45D4-E566-B075F7457C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199" name="Freeform 834">
                <a:extLst>
                  <a:ext uri="{FF2B5EF4-FFF2-40B4-BE49-F238E27FC236}">
                    <a16:creationId xmlns:a16="http://schemas.microsoft.com/office/drawing/2014/main" id="{485C8330-F703-86F6-39CD-747F8A9D8DF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835">
                <a:extLst>
                  <a:ext uri="{FF2B5EF4-FFF2-40B4-BE49-F238E27FC236}">
                    <a16:creationId xmlns:a16="http://schemas.microsoft.com/office/drawing/2014/main" id="{173C1756-F898-B7E4-D494-B524AE8AB5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836">
                <a:extLst>
                  <a:ext uri="{FF2B5EF4-FFF2-40B4-BE49-F238E27FC236}">
                    <a16:creationId xmlns:a16="http://schemas.microsoft.com/office/drawing/2014/main" id="{0E58F0DB-BC6D-F9D4-6C92-E8EC40304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4" name="Group 837">
            <a:extLst>
              <a:ext uri="{FF2B5EF4-FFF2-40B4-BE49-F238E27FC236}">
                <a16:creationId xmlns:a16="http://schemas.microsoft.com/office/drawing/2014/main" id="{8BDB43E5-E77A-4BC3-2660-76AF60AB5C90}"/>
              </a:ext>
            </a:extLst>
          </p:cNvPr>
          <p:cNvGrpSpPr>
            <a:grpSpLocks/>
          </p:cNvGrpSpPr>
          <p:nvPr/>
        </p:nvGrpSpPr>
        <p:grpSpPr bwMode="auto">
          <a:xfrm>
            <a:off x="3064194" y="2311906"/>
            <a:ext cx="857250" cy="952500"/>
            <a:chOff x="684" y="3666"/>
            <a:chExt cx="540" cy="600"/>
          </a:xfrm>
        </p:grpSpPr>
        <p:sp>
          <p:nvSpPr>
            <p:cNvPr id="205" name="Freeform 838">
              <a:extLst>
                <a:ext uri="{FF2B5EF4-FFF2-40B4-BE49-F238E27FC236}">
                  <a16:creationId xmlns:a16="http://schemas.microsoft.com/office/drawing/2014/main" id="{CE0819CF-61C9-C4CA-8808-2FFC8B379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216 h 384"/>
                <a:gd name="T2" fmla="*/ 204 w 744"/>
                <a:gd name="T3" fmla="*/ 39 h 384"/>
                <a:gd name="T4" fmla="*/ 474 w 744"/>
                <a:gd name="T5" fmla="*/ 30 h 384"/>
                <a:gd name="T6" fmla="*/ 693 w 744"/>
                <a:gd name="T7" fmla="*/ 183 h 384"/>
                <a:gd name="T8" fmla="*/ 729 w 744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6" name="Group 839">
              <a:extLst>
                <a:ext uri="{FF2B5EF4-FFF2-40B4-BE49-F238E27FC236}">
                  <a16:creationId xmlns:a16="http://schemas.microsoft.com/office/drawing/2014/main" id="{0E7EE479-120E-2E23-3BBC-0E54736085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207" name="Rectangle 840">
                <a:extLst>
                  <a:ext uri="{FF2B5EF4-FFF2-40B4-BE49-F238E27FC236}">
                    <a16:creationId xmlns:a16="http://schemas.microsoft.com/office/drawing/2014/main" id="{7FAD675D-3D23-ACF2-7FFA-D90810E62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8" name="Group 841">
                <a:extLst>
                  <a:ext uri="{FF2B5EF4-FFF2-40B4-BE49-F238E27FC236}">
                    <a16:creationId xmlns:a16="http://schemas.microsoft.com/office/drawing/2014/main" id="{20ACE225-FC6A-0C71-CB1F-444B97AF59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233" name="Freeform 842">
                  <a:extLst>
                    <a:ext uri="{FF2B5EF4-FFF2-40B4-BE49-F238E27FC236}">
                      <a16:creationId xmlns:a16="http://schemas.microsoft.com/office/drawing/2014/main" id="{6D40979C-D7C7-1A0C-2802-1A6C61DAD6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Freeform 843">
                  <a:extLst>
                    <a:ext uri="{FF2B5EF4-FFF2-40B4-BE49-F238E27FC236}">
                      <a16:creationId xmlns:a16="http://schemas.microsoft.com/office/drawing/2014/main" id="{2F1FA290-C602-FEE7-B52A-028FCA9104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Freeform 844">
                  <a:extLst>
                    <a:ext uri="{FF2B5EF4-FFF2-40B4-BE49-F238E27FC236}">
                      <a16:creationId xmlns:a16="http://schemas.microsoft.com/office/drawing/2014/main" id="{31DB4BE5-2BD8-7F90-E2AC-02993AAF37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" name="Freeform 845">
                  <a:extLst>
                    <a:ext uri="{FF2B5EF4-FFF2-40B4-BE49-F238E27FC236}">
                      <a16:creationId xmlns:a16="http://schemas.microsoft.com/office/drawing/2014/main" id="{D9CF25C6-F45D-F3BE-3F13-BB61FF2557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" name="Freeform 846">
                  <a:extLst>
                    <a:ext uri="{FF2B5EF4-FFF2-40B4-BE49-F238E27FC236}">
                      <a16:creationId xmlns:a16="http://schemas.microsoft.com/office/drawing/2014/main" id="{08B65056-949D-487E-2A19-6C9CF628FB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" name="Freeform 847">
                  <a:extLst>
                    <a:ext uri="{FF2B5EF4-FFF2-40B4-BE49-F238E27FC236}">
                      <a16:creationId xmlns:a16="http://schemas.microsoft.com/office/drawing/2014/main" id="{63519F9E-633B-15D4-8D49-304AD514A3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9" name="Group 848">
                <a:extLst>
                  <a:ext uri="{FF2B5EF4-FFF2-40B4-BE49-F238E27FC236}">
                    <a16:creationId xmlns:a16="http://schemas.microsoft.com/office/drawing/2014/main" id="{886AF07F-C7C1-34DD-30E6-1BAADC12D6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227" name="Freeform 849">
                  <a:extLst>
                    <a:ext uri="{FF2B5EF4-FFF2-40B4-BE49-F238E27FC236}">
                      <a16:creationId xmlns:a16="http://schemas.microsoft.com/office/drawing/2014/main" id="{F30B553A-4898-8057-D425-EE82FF7351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" name="Freeform 850">
                  <a:extLst>
                    <a:ext uri="{FF2B5EF4-FFF2-40B4-BE49-F238E27FC236}">
                      <a16:creationId xmlns:a16="http://schemas.microsoft.com/office/drawing/2014/main" id="{886F02A8-1F1E-6CB8-FC56-B5E193DAAE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Freeform 851">
                  <a:extLst>
                    <a:ext uri="{FF2B5EF4-FFF2-40B4-BE49-F238E27FC236}">
                      <a16:creationId xmlns:a16="http://schemas.microsoft.com/office/drawing/2014/main" id="{300C8242-8EC5-ADDB-7AE6-857584E32C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Freeform 852">
                  <a:extLst>
                    <a:ext uri="{FF2B5EF4-FFF2-40B4-BE49-F238E27FC236}">
                      <a16:creationId xmlns:a16="http://schemas.microsoft.com/office/drawing/2014/main" id="{F25BCBC0-18A3-13FB-7682-701EE50D80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Freeform 853">
                  <a:extLst>
                    <a:ext uri="{FF2B5EF4-FFF2-40B4-BE49-F238E27FC236}">
                      <a16:creationId xmlns:a16="http://schemas.microsoft.com/office/drawing/2014/main" id="{0F1550F2-87C3-6477-0A7C-DA83F76E2C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Freeform 854">
                  <a:extLst>
                    <a:ext uri="{FF2B5EF4-FFF2-40B4-BE49-F238E27FC236}">
                      <a16:creationId xmlns:a16="http://schemas.microsoft.com/office/drawing/2014/main" id="{DB7BADB3-201B-792E-AA45-12B1C9A5D1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0" name="Group 855">
                <a:extLst>
                  <a:ext uri="{FF2B5EF4-FFF2-40B4-BE49-F238E27FC236}">
                    <a16:creationId xmlns:a16="http://schemas.microsoft.com/office/drawing/2014/main" id="{52172104-4DC4-2FFB-760B-4AB5CE787B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221" name="Freeform 856">
                  <a:extLst>
                    <a:ext uri="{FF2B5EF4-FFF2-40B4-BE49-F238E27FC236}">
                      <a16:creationId xmlns:a16="http://schemas.microsoft.com/office/drawing/2014/main" id="{BEA77540-2E86-9C26-15FA-E7104C535C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" name="Freeform 857">
                  <a:extLst>
                    <a:ext uri="{FF2B5EF4-FFF2-40B4-BE49-F238E27FC236}">
                      <a16:creationId xmlns:a16="http://schemas.microsoft.com/office/drawing/2014/main" id="{3E13A003-E500-C88B-1E31-BF53F7D355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Freeform 858">
                  <a:extLst>
                    <a:ext uri="{FF2B5EF4-FFF2-40B4-BE49-F238E27FC236}">
                      <a16:creationId xmlns:a16="http://schemas.microsoft.com/office/drawing/2014/main" id="{A127B44D-C8C6-AE8F-1AD2-B6796C20B6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" name="Freeform 859">
                  <a:extLst>
                    <a:ext uri="{FF2B5EF4-FFF2-40B4-BE49-F238E27FC236}">
                      <a16:creationId xmlns:a16="http://schemas.microsoft.com/office/drawing/2014/main" id="{8506DDF2-DCF0-AF43-85A2-CB54CDD26F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" name="Freeform 860">
                  <a:extLst>
                    <a:ext uri="{FF2B5EF4-FFF2-40B4-BE49-F238E27FC236}">
                      <a16:creationId xmlns:a16="http://schemas.microsoft.com/office/drawing/2014/main" id="{66959D83-88A8-8D2C-D3CE-A5A622438C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" name="Freeform 861">
                  <a:extLst>
                    <a:ext uri="{FF2B5EF4-FFF2-40B4-BE49-F238E27FC236}">
                      <a16:creationId xmlns:a16="http://schemas.microsoft.com/office/drawing/2014/main" id="{540D2D75-948A-1D3C-CB26-6460BC1084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1" name="Group 862">
                <a:extLst>
                  <a:ext uri="{FF2B5EF4-FFF2-40B4-BE49-F238E27FC236}">
                    <a16:creationId xmlns:a16="http://schemas.microsoft.com/office/drawing/2014/main" id="{6D109315-3E72-BDA6-22FF-DE472D5E0D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212" name="Rectangle 863">
                  <a:extLst>
                    <a:ext uri="{FF2B5EF4-FFF2-40B4-BE49-F238E27FC236}">
                      <a16:creationId xmlns:a16="http://schemas.microsoft.com/office/drawing/2014/main" id="{B4C8740D-7093-3E46-E87C-2F2D0D3AB9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Rectangle 864">
                  <a:extLst>
                    <a:ext uri="{FF2B5EF4-FFF2-40B4-BE49-F238E27FC236}">
                      <a16:creationId xmlns:a16="http://schemas.microsoft.com/office/drawing/2014/main" id="{8E1B577A-B512-3344-FFF1-7F2EE131C1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Rectangle 865">
                  <a:extLst>
                    <a:ext uri="{FF2B5EF4-FFF2-40B4-BE49-F238E27FC236}">
                      <a16:creationId xmlns:a16="http://schemas.microsoft.com/office/drawing/2014/main" id="{E0C8434D-5DB0-ABA1-B7CE-85CD78369F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Freeform 866">
                  <a:extLst>
                    <a:ext uri="{FF2B5EF4-FFF2-40B4-BE49-F238E27FC236}">
                      <a16:creationId xmlns:a16="http://schemas.microsoft.com/office/drawing/2014/main" id="{922CAB22-5BE5-C848-125D-81F5FFB9A8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3 h 227"/>
                    <a:gd name="T2" fmla="*/ 0 w 31"/>
                    <a:gd name="T3" fmla="*/ 227 h 227"/>
                    <a:gd name="T4" fmla="*/ 30 w 31"/>
                    <a:gd name="T5" fmla="*/ 225 h 227"/>
                    <a:gd name="T6" fmla="*/ 31 w 31"/>
                    <a:gd name="T7" fmla="*/ 0 h 227"/>
                    <a:gd name="T8" fmla="*/ 0 w 31"/>
                    <a:gd name="T9" fmla="*/ 3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Rectangle 867">
                  <a:extLst>
                    <a:ext uri="{FF2B5EF4-FFF2-40B4-BE49-F238E27FC236}">
                      <a16:creationId xmlns:a16="http://schemas.microsoft.com/office/drawing/2014/main" id="{D3A68999-DE08-1EAD-3C0B-9D46A26A58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17" name="Group 868">
                  <a:extLst>
                    <a:ext uri="{FF2B5EF4-FFF2-40B4-BE49-F238E27FC236}">
                      <a16:creationId xmlns:a16="http://schemas.microsoft.com/office/drawing/2014/main" id="{7CB3796C-B24B-3382-2A87-24680E0A847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218" name="Freeform 869">
                    <a:extLst>
                      <a:ext uri="{FF2B5EF4-FFF2-40B4-BE49-F238E27FC236}">
                        <a16:creationId xmlns:a16="http://schemas.microsoft.com/office/drawing/2014/main" id="{47264E95-B571-95E3-5ACC-620230EE31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370 w 370"/>
                      <a:gd name="T1" fmla="*/ 142 h 214"/>
                      <a:gd name="T2" fmla="*/ 370 w 370"/>
                      <a:gd name="T3" fmla="*/ 64 h 214"/>
                      <a:gd name="T4" fmla="*/ 297 w 370"/>
                      <a:gd name="T5" fmla="*/ 64 h 214"/>
                      <a:gd name="T6" fmla="*/ 297 w 370"/>
                      <a:gd name="T7" fmla="*/ 28 h 214"/>
                      <a:gd name="T8" fmla="*/ 272 w 370"/>
                      <a:gd name="T9" fmla="*/ 0 h 214"/>
                      <a:gd name="T10" fmla="*/ 71 w 370"/>
                      <a:gd name="T11" fmla="*/ 0 h 214"/>
                      <a:gd name="T12" fmla="*/ 0 w 370"/>
                      <a:gd name="T13" fmla="*/ 38 h 214"/>
                      <a:gd name="T14" fmla="*/ 0 w 370"/>
                      <a:gd name="T15" fmla="*/ 172 h 214"/>
                      <a:gd name="T16" fmla="*/ 72 w 370"/>
                      <a:gd name="T17" fmla="*/ 214 h 214"/>
                      <a:gd name="T18" fmla="*/ 275 w 370"/>
                      <a:gd name="T19" fmla="*/ 214 h 214"/>
                      <a:gd name="T20" fmla="*/ 298 w 370"/>
                      <a:gd name="T21" fmla="*/ 177 h 214"/>
                      <a:gd name="T22" fmla="*/ 298 w 370"/>
                      <a:gd name="T23" fmla="*/ 142 h 214"/>
                      <a:gd name="T24" fmla="*/ 370 w 370"/>
                      <a:gd name="T25" fmla="*/ 142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9" name="Line 870">
                    <a:extLst>
                      <a:ext uri="{FF2B5EF4-FFF2-40B4-BE49-F238E27FC236}">
                        <a16:creationId xmlns:a16="http://schemas.microsoft.com/office/drawing/2014/main" id="{53FCD58D-00A0-530A-0E38-4D982A6583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0" name="Line 871">
                    <a:extLst>
                      <a:ext uri="{FF2B5EF4-FFF2-40B4-BE49-F238E27FC236}">
                        <a16:creationId xmlns:a16="http://schemas.microsoft.com/office/drawing/2014/main" id="{4BE604D0-D292-A150-4F79-5FDE99AB8B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39" name="Group 136">
            <a:extLst>
              <a:ext uri="{FF2B5EF4-FFF2-40B4-BE49-F238E27FC236}">
                <a16:creationId xmlns:a16="http://schemas.microsoft.com/office/drawing/2014/main" id="{DB997365-0849-D10A-6134-7286D4E581AF}"/>
              </a:ext>
            </a:extLst>
          </p:cNvPr>
          <p:cNvGrpSpPr>
            <a:grpSpLocks/>
          </p:cNvGrpSpPr>
          <p:nvPr/>
        </p:nvGrpSpPr>
        <p:grpSpPr bwMode="auto">
          <a:xfrm>
            <a:off x="2622643" y="3788786"/>
            <a:ext cx="750888" cy="920750"/>
            <a:chOff x="2687" y="3583"/>
            <a:chExt cx="473" cy="580"/>
          </a:xfrm>
        </p:grpSpPr>
        <p:grpSp>
          <p:nvGrpSpPr>
            <p:cNvPr id="240" name="Group 137">
              <a:extLst>
                <a:ext uri="{FF2B5EF4-FFF2-40B4-BE49-F238E27FC236}">
                  <a16:creationId xmlns:a16="http://schemas.microsoft.com/office/drawing/2014/main" id="{351579D7-8696-E0AE-9E6C-D9B94BE82F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242" name="Freeform 138">
                <a:extLst>
                  <a:ext uri="{FF2B5EF4-FFF2-40B4-BE49-F238E27FC236}">
                    <a16:creationId xmlns:a16="http://schemas.microsoft.com/office/drawing/2014/main" id="{2A374763-CD96-2E28-6229-C63D57122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139">
                <a:extLst>
                  <a:ext uri="{FF2B5EF4-FFF2-40B4-BE49-F238E27FC236}">
                    <a16:creationId xmlns:a16="http://schemas.microsoft.com/office/drawing/2014/main" id="{9EC1EB62-58AD-BDB3-DED3-9B84755C0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140">
                <a:extLst>
                  <a:ext uri="{FF2B5EF4-FFF2-40B4-BE49-F238E27FC236}">
                    <a16:creationId xmlns:a16="http://schemas.microsoft.com/office/drawing/2014/main" id="{7F47B814-6BCC-6D83-D2FF-6D18D627DD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156 h 156"/>
                  <a:gd name="T2" fmla="*/ 1 w 191"/>
                  <a:gd name="T3" fmla="*/ 138 h 156"/>
                  <a:gd name="T4" fmla="*/ 5 w 191"/>
                  <a:gd name="T5" fmla="*/ 121 h 156"/>
                  <a:gd name="T6" fmla="*/ 11 w 191"/>
                  <a:gd name="T7" fmla="*/ 104 h 156"/>
                  <a:gd name="T8" fmla="*/ 19 w 191"/>
                  <a:gd name="T9" fmla="*/ 88 h 156"/>
                  <a:gd name="T10" fmla="*/ 29 w 191"/>
                  <a:gd name="T11" fmla="*/ 73 h 156"/>
                  <a:gd name="T12" fmla="*/ 42 w 191"/>
                  <a:gd name="T13" fmla="*/ 58 h 156"/>
                  <a:gd name="T14" fmla="*/ 57 w 191"/>
                  <a:gd name="T15" fmla="*/ 45 h 156"/>
                  <a:gd name="T16" fmla="*/ 72 w 191"/>
                  <a:gd name="T17" fmla="*/ 33 h 156"/>
                  <a:gd name="T18" fmla="*/ 89 w 191"/>
                  <a:gd name="T19" fmla="*/ 24 h 156"/>
                  <a:gd name="T20" fmla="*/ 108 w 191"/>
                  <a:gd name="T21" fmla="*/ 15 h 156"/>
                  <a:gd name="T22" fmla="*/ 129 w 191"/>
                  <a:gd name="T23" fmla="*/ 8 h 156"/>
                  <a:gd name="T24" fmla="*/ 149 w 191"/>
                  <a:gd name="T25" fmla="*/ 3 h 156"/>
                  <a:gd name="T26" fmla="*/ 171 w 191"/>
                  <a:gd name="T27" fmla="*/ 1 h 156"/>
                  <a:gd name="T28" fmla="*/ 191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1" name="Rectangle 141">
              <a:extLst>
                <a:ext uri="{FF2B5EF4-FFF2-40B4-BE49-F238E27FC236}">
                  <a16:creationId xmlns:a16="http://schemas.microsoft.com/office/drawing/2014/main" id="{7A5CCA0E-C787-3959-164D-CF1231886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1" y="4047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245" name="Group 636">
            <a:extLst>
              <a:ext uri="{FF2B5EF4-FFF2-40B4-BE49-F238E27FC236}">
                <a16:creationId xmlns:a16="http://schemas.microsoft.com/office/drawing/2014/main" id="{52FAF6D7-FF73-9152-3ABF-1FA3CD73F9C6}"/>
              </a:ext>
            </a:extLst>
          </p:cNvPr>
          <p:cNvGrpSpPr>
            <a:grpSpLocks/>
          </p:cNvGrpSpPr>
          <p:nvPr/>
        </p:nvGrpSpPr>
        <p:grpSpPr bwMode="auto">
          <a:xfrm>
            <a:off x="3460844" y="3788786"/>
            <a:ext cx="750888" cy="920750"/>
            <a:chOff x="3024" y="2832"/>
            <a:chExt cx="473" cy="580"/>
          </a:xfrm>
        </p:grpSpPr>
        <p:grpSp>
          <p:nvGrpSpPr>
            <p:cNvPr id="246" name="Group 637">
              <a:extLst>
                <a:ext uri="{FF2B5EF4-FFF2-40B4-BE49-F238E27FC236}">
                  <a16:creationId xmlns:a16="http://schemas.microsoft.com/office/drawing/2014/main" id="{8D7B25B0-460E-C1A1-E8DE-53D4B573B6C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248" name="Freeform 638">
                <a:extLst>
                  <a:ext uri="{FF2B5EF4-FFF2-40B4-BE49-F238E27FC236}">
                    <a16:creationId xmlns:a16="http://schemas.microsoft.com/office/drawing/2014/main" id="{2111E221-5B44-8026-CAFE-5A08EB136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639">
                <a:extLst>
                  <a:ext uri="{FF2B5EF4-FFF2-40B4-BE49-F238E27FC236}">
                    <a16:creationId xmlns:a16="http://schemas.microsoft.com/office/drawing/2014/main" id="{0C8C940D-E343-AFD2-9E07-85921E487E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640">
                <a:extLst>
                  <a:ext uri="{FF2B5EF4-FFF2-40B4-BE49-F238E27FC236}">
                    <a16:creationId xmlns:a16="http://schemas.microsoft.com/office/drawing/2014/main" id="{F738DCB4-8503-CF86-A6B2-5221A2235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156 h 156"/>
                  <a:gd name="T2" fmla="*/ 1 w 191"/>
                  <a:gd name="T3" fmla="*/ 138 h 156"/>
                  <a:gd name="T4" fmla="*/ 5 w 191"/>
                  <a:gd name="T5" fmla="*/ 121 h 156"/>
                  <a:gd name="T6" fmla="*/ 11 w 191"/>
                  <a:gd name="T7" fmla="*/ 104 h 156"/>
                  <a:gd name="T8" fmla="*/ 19 w 191"/>
                  <a:gd name="T9" fmla="*/ 88 h 156"/>
                  <a:gd name="T10" fmla="*/ 29 w 191"/>
                  <a:gd name="T11" fmla="*/ 73 h 156"/>
                  <a:gd name="T12" fmla="*/ 42 w 191"/>
                  <a:gd name="T13" fmla="*/ 58 h 156"/>
                  <a:gd name="T14" fmla="*/ 57 w 191"/>
                  <a:gd name="T15" fmla="*/ 45 h 156"/>
                  <a:gd name="T16" fmla="*/ 72 w 191"/>
                  <a:gd name="T17" fmla="*/ 33 h 156"/>
                  <a:gd name="T18" fmla="*/ 89 w 191"/>
                  <a:gd name="T19" fmla="*/ 24 h 156"/>
                  <a:gd name="T20" fmla="*/ 108 w 191"/>
                  <a:gd name="T21" fmla="*/ 15 h 156"/>
                  <a:gd name="T22" fmla="*/ 129 w 191"/>
                  <a:gd name="T23" fmla="*/ 8 h 156"/>
                  <a:gd name="T24" fmla="*/ 149 w 191"/>
                  <a:gd name="T25" fmla="*/ 3 h 156"/>
                  <a:gd name="T26" fmla="*/ 171 w 191"/>
                  <a:gd name="T27" fmla="*/ 1 h 156"/>
                  <a:gd name="T28" fmla="*/ 191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" name="Rectangle 641">
              <a:extLst>
                <a:ext uri="{FF2B5EF4-FFF2-40B4-BE49-F238E27FC236}">
                  <a16:creationId xmlns:a16="http://schemas.microsoft.com/office/drawing/2014/main" id="{4BCF0BC9-B3A8-62E1-F5ED-97416C0A576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2" y="3296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sp>
        <p:nvSpPr>
          <p:cNvPr id="251" name="Freeform 642">
            <a:extLst>
              <a:ext uri="{FF2B5EF4-FFF2-40B4-BE49-F238E27FC236}">
                <a16:creationId xmlns:a16="http://schemas.microsoft.com/office/drawing/2014/main" id="{A94A0B90-CFC6-D8E4-17E6-2BFB586A9B13}"/>
              </a:ext>
            </a:extLst>
          </p:cNvPr>
          <p:cNvSpPr>
            <a:spLocks/>
          </p:cNvSpPr>
          <p:nvPr/>
        </p:nvSpPr>
        <p:spPr bwMode="auto">
          <a:xfrm flipH="1">
            <a:off x="4870455" y="3570499"/>
            <a:ext cx="244475" cy="636587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2" name="Freeform 643">
            <a:extLst>
              <a:ext uri="{FF2B5EF4-FFF2-40B4-BE49-F238E27FC236}">
                <a16:creationId xmlns:a16="http://schemas.microsoft.com/office/drawing/2014/main" id="{4D07A101-6D7C-2D41-9B98-1CFD8C1FF9C7}"/>
              </a:ext>
            </a:extLst>
          </p:cNvPr>
          <p:cNvSpPr>
            <a:spLocks/>
          </p:cNvSpPr>
          <p:nvPr/>
        </p:nvSpPr>
        <p:spPr bwMode="auto">
          <a:xfrm>
            <a:off x="4702179" y="4219786"/>
            <a:ext cx="314325" cy="358775"/>
          </a:xfrm>
          <a:custGeom>
            <a:avLst/>
            <a:gdLst>
              <a:gd name="T0" fmla="*/ 2 w 177"/>
              <a:gd name="T1" fmla="*/ 153 h 169"/>
              <a:gd name="T2" fmla="*/ 36 w 177"/>
              <a:gd name="T3" fmla="*/ 169 h 169"/>
              <a:gd name="T4" fmla="*/ 54 w 177"/>
              <a:gd name="T5" fmla="*/ 147 h 169"/>
              <a:gd name="T6" fmla="*/ 74 w 177"/>
              <a:gd name="T7" fmla="*/ 153 h 169"/>
              <a:gd name="T8" fmla="*/ 107 w 177"/>
              <a:gd name="T9" fmla="*/ 147 h 169"/>
              <a:gd name="T10" fmla="*/ 168 w 177"/>
              <a:gd name="T11" fmla="*/ 69 h 169"/>
              <a:gd name="T12" fmla="*/ 177 w 177"/>
              <a:gd name="T13" fmla="*/ 28 h 169"/>
              <a:gd name="T14" fmla="*/ 105 w 177"/>
              <a:gd name="T15" fmla="*/ 0 h 169"/>
              <a:gd name="T16" fmla="*/ 66 w 177"/>
              <a:gd name="T17" fmla="*/ 10 h 169"/>
              <a:gd name="T18" fmla="*/ 3 w 177"/>
              <a:gd name="T19" fmla="*/ 84 h 169"/>
              <a:gd name="T20" fmla="*/ 0 w 177"/>
              <a:gd name="T21" fmla="*/ 109 h 169"/>
              <a:gd name="T22" fmla="*/ 23 w 177"/>
              <a:gd name="T23" fmla="*/ 123 h 169"/>
              <a:gd name="T24" fmla="*/ 3 w 177"/>
              <a:gd name="T25" fmla="*/ 148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3" name="Freeform 644">
            <a:extLst>
              <a:ext uri="{FF2B5EF4-FFF2-40B4-BE49-F238E27FC236}">
                <a16:creationId xmlns:a16="http://schemas.microsoft.com/office/drawing/2014/main" id="{76324549-23F4-F94A-E9F6-3F16E82F1B07}"/>
              </a:ext>
            </a:extLst>
          </p:cNvPr>
          <p:cNvSpPr>
            <a:spLocks/>
          </p:cNvSpPr>
          <p:nvPr/>
        </p:nvSpPr>
        <p:spPr bwMode="auto">
          <a:xfrm>
            <a:off x="4729167" y="3808624"/>
            <a:ext cx="255587" cy="576264"/>
          </a:xfrm>
          <a:custGeom>
            <a:avLst/>
            <a:gdLst>
              <a:gd name="T0" fmla="*/ 63 w 147"/>
              <a:gd name="T1" fmla="*/ 329 h 329"/>
              <a:gd name="T2" fmla="*/ 21 w 147"/>
              <a:gd name="T3" fmla="*/ 149 h 329"/>
              <a:gd name="T4" fmla="*/ 1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4" name="Rectangle 645">
            <a:extLst>
              <a:ext uri="{FF2B5EF4-FFF2-40B4-BE49-F238E27FC236}">
                <a16:creationId xmlns:a16="http://schemas.microsoft.com/office/drawing/2014/main" id="{88A2E237-95CB-2BAC-7713-C830F5460CF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03768" y="4576973"/>
            <a:ext cx="54502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Flop-Up</a:t>
            </a:r>
            <a:endParaRPr lang="en-US" sz="2400">
              <a:latin typeface="Times New Roman" charset="0"/>
            </a:endParaRPr>
          </a:p>
        </p:txBody>
      </p:sp>
      <p:grpSp>
        <p:nvGrpSpPr>
          <p:cNvPr id="255" name="Group 646">
            <a:extLst>
              <a:ext uri="{FF2B5EF4-FFF2-40B4-BE49-F238E27FC236}">
                <a16:creationId xmlns:a16="http://schemas.microsoft.com/office/drawing/2014/main" id="{BD9548B9-1471-91C7-CE8D-B6435140F99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11774" y="3570498"/>
            <a:ext cx="544513" cy="1190625"/>
            <a:chOff x="3503" y="3301"/>
            <a:chExt cx="343" cy="750"/>
          </a:xfrm>
        </p:grpSpPr>
        <p:grpSp>
          <p:nvGrpSpPr>
            <p:cNvPr id="256" name="Group 647">
              <a:extLst>
                <a:ext uri="{FF2B5EF4-FFF2-40B4-BE49-F238E27FC236}">
                  <a16:creationId xmlns:a16="http://schemas.microsoft.com/office/drawing/2014/main" id="{32B6DF98-9CD4-7A44-ADA7-730D75333C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258" name="Freeform 648">
                <a:extLst>
                  <a:ext uri="{FF2B5EF4-FFF2-40B4-BE49-F238E27FC236}">
                    <a16:creationId xmlns:a16="http://schemas.microsoft.com/office/drawing/2014/main" id="{C51494B2-DE50-4B0A-1C2B-FA7AD38177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649">
                <a:extLst>
                  <a:ext uri="{FF2B5EF4-FFF2-40B4-BE49-F238E27FC236}">
                    <a16:creationId xmlns:a16="http://schemas.microsoft.com/office/drawing/2014/main" id="{BA98329A-516B-F7F7-55F1-E1886CDC8D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153 h 169"/>
                  <a:gd name="T2" fmla="*/ 36 w 177"/>
                  <a:gd name="T3" fmla="*/ 169 h 169"/>
                  <a:gd name="T4" fmla="*/ 54 w 177"/>
                  <a:gd name="T5" fmla="*/ 147 h 169"/>
                  <a:gd name="T6" fmla="*/ 74 w 177"/>
                  <a:gd name="T7" fmla="*/ 153 h 169"/>
                  <a:gd name="T8" fmla="*/ 107 w 177"/>
                  <a:gd name="T9" fmla="*/ 147 h 169"/>
                  <a:gd name="T10" fmla="*/ 168 w 177"/>
                  <a:gd name="T11" fmla="*/ 69 h 169"/>
                  <a:gd name="T12" fmla="*/ 177 w 177"/>
                  <a:gd name="T13" fmla="*/ 28 h 169"/>
                  <a:gd name="T14" fmla="*/ 105 w 177"/>
                  <a:gd name="T15" fmla="*/ 0 h 169"/>
                  <a:gd name="T16" fmla="*/ 66 w 177"/>
                  <a:gd name="T17" fmla="*/ 10 h 169"/>
                  <a:gd name="T18" fmla="*/ 3 w 177"/>
                  <a:gd name="T19" fmla="*/ 84 h 169"/>
                  <a:gd name="T20" fmla="*/ 0 w 177"/>
                  <a:gd name="T21" fmla="*/ 109 h 169"/>
                  <a:gd name="T22" fmla="*/ 23 w 177"/>
                  <a:gd name="T23" fmla="*/ 123 h 169"/>
                  <a:gd name="T24" fmla="*/ 3 w 177"/>
                  <a:gd name="T25" fmla="*/ 148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Freeform 650">
                <a:extLst>
                  <a:ext uri="{FF2B5EF4-FFF2-40B4-BE49-F238E27FC236}">
                    <a16:creationId xmlns:a16="http://schemas.microsoft.com/office/drawing/2014/main" id="{E89DA9DA-5124-05B0-634B-ECEBF8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7" name="Rectangle 651">
              <a:extLst>
                <a:ext uri="{FF2B5EF4-FFF2-40B4-BE49-F238E27FC236}">
                  <a16:creationId xmlns:a16="http://schemas.microsoft.com/office/drawing/2014/main" id="{59B20FBD-119C-7184-4D91-679E9A8FE73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03" y="3935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261" name="Group 916">
            <a:extLst>
              <a:ext uri="{FF2B5EF4-FFF2-40B4-BE49-F238E27FC236}">
                <a16:creationId xmlns:a16="http://schemas.microsoft.com/office/drawing/2014/main" id="{63A1FA3D-D8D7-A5C8-089E-5D7C4D56F4D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42123" y="6233124"/>
            <a:ext cx="649288" cy="569912"/>
            <a:chOff x="1137" y="2160"/>
            <a:chExt cx="634" cy="556"/>
          </a:xfrm>
        </p:grpSpPr>
        <p:grpSp>
          <p:nvGrpSpPr>
            <p:cNvPr id="262" name="Group 917">
              <a:extLst>
                <a:ext uri="{FF2B5EF4-FFF2-40B4-BE49-F238E27FC236}">
                  <a16:creationId xmlns:a16="http://schemas.microsoft.com/office/drawing/2014/main" id="{5311F5BF-2D86-A109-DFF0-09400A72B9B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272" name="Group 918">
                <a:extLst>
                  <a:ext uri="{FF2B5EF4-FFF2-40B4-BE49-F238E27FC236}">
                    <a16:creationId xmlns:a16="http://schemas.microsoft.com/office/drawing/2014/main" id="{1F83E049-D8FC-1485-D490-CC44A17FAFC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274" name="Freeform 919">
                  <a:extLst>
                    <a:ext uri="{FF2B5EF4-FFF2-40B4-BE49-F238E27FC236}">
                      <a16:creationId xmlns:a16="http://schemas.microsoft.com/office/drawing/2014/main" id="{1BFDA968-981C-D1BA-9C0E-79EBE801134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5" name="Freeform 920">
                  <a:extLst>
                    <a:ext uri="{FF2B5EF4-FFF2-40B4-BE49-F238E27FC236}">
                      <a16:creationId xmlns:a16="http://schemas.microsoft.com/office/drawing/2014/main" id="{49FD4819-B221-586D-5222-03B0C21211D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76" name="Group 921">
                  <a:extLst>
                    <a:ext uri="{FF2B5EF4-FFF2-40B4-BE49-F238E27FC236}">
                      <a16:creationId xmlns:a16="http://schemas.microsoft.com/office/drawing/2014/main" id="{FFFD4D0D-EBC9-40F8-D672-FF8EF8E28C2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277" name="Freeform 922">
                    <a:extLst>
                      <a:ext uri="{FF2B5EF4-FFF2-40B4-BE49-F238E27FC236}">
                        <a16:creationId xmlns:a16="http://schemas.microsoft.com/office/drawing/2014/main" id="{48580E70-6B06-A654-FCBC-32E51FFDA44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8" name="Freeform 923">
                    <a:extLst>
                      <a:ext uri="{FF2B5EF4-FFF2-40B4-BE49-F238E27FC236}">
                        <a16:creationId xmlns:a16="http://schemas.microsoft.com/office/drawing/2014/main" id="{FBC86BB2-6E37-8CB2-73AF-95FE5FE0872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" name="Freeform 924">
                    <a:extLst>
                      <a:ext uri="{FF2B5EF4-FFF2-40B4-BE49-F238E27FC236}">
                        <a16:creationId xmlns:a16="http://schemas.microsoft.com/office/drawing/2014/main" id="{EB8F1921-ECF2-5079-4B03-94F0486CE7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73" name="Freeform 925">
                <a:extLst>
                  <a:ext uri="{FF2B5EF4-FFF2-40B4-BE49-F238E27FC236}">
                    <a16:creationId xmlns:a16="http://schemas.microsoft.com/office/drawing/2014/main" id="{8F22EAC1-1142-6624-C249-215B9F83890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3" name="Group 926">
              <a:extLst>
                <a:ext uri="{FF2B5EF4-FFF2-40B4-BE49-F238E27FC236}">
                  <a16:creationId xmlns:a16="http://schemas.microsoft.com/office/drawing/2014/main" id="{6D52F921-79DA-9465-5A0A-DD1C03FB5ED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264" name="Rectangle 927">
                <a:extLst>
                  <a:ext uri="{FF2B5EF4-FFF2-40B4-BE49-F238E27FC236}">
                    <a16:creationId xmlns:a16="http://schemas.microsoft.com/office/drawing/2014/main" id="{EA578F11-1E0F-2FE7-5B21-70CC305EFD7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65" name="Group 928">
                <a:extLst>
                  <a:ext uri="{FF2B5EF4-FFF2-40B4-BE49-F238E27FC236}">
                    <a16:creationId xmlns:a16="http://schemas.microsoft.com/office/drawing/2014/main" id="{D721C354-28EF-D72A-C510-9AD48E5131B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266" name="Rectangle 929">
                  <a:extLst>
                    <a:ext uri="{FF2B5EF4-FFF2-40B4-BE49-F238E27FC236}">
                      <a16:creationId xmlns:a16="http://schemas.microsoft.com/office/drawing/2014/main" id="{12ADEDD5-0B92-1E7E-31F7-E89EBAFB437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" name="Rectangle 930">
                  <a:extLst>
                    <a:ext uri="{FF2B5EF4-FFF2-40B4-BE49-F238E27FC236}">
                      <a16:creationId xmlns:a16="http://schemas.microsoft.com/office/drawing/2014/main" id="{9DDEB439-ECA7-075F-F869-169A2F07149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68" name="Group 931">
                  <a:extLst>
                    <a:ext uri="{FF2B5EF4-FFF2-40B4-BE49-F238E27FC236}">
                      <a16:creationId xmlns:a16="http://schemas.microsoft.com/office/drawing/2014/main" id="{39C3ABB1-6F32-70D2-66E9-D86EF1B3F6A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269" name="Freeform 932">
                    <a:extLst>
                      <a:ext uri="{FF2B5EF4-FFF2-40B4-BE49-F238E27FC236}">
                        <a16:creationId xmlns:a16="http://schemas.microsoft.com/office/drawing/2014/main" id="{B5EE00C0-C070-74CA-BAAB-413A219367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0" name="Line 933">
                    <a:extLst>
                      <a:ext uri="{FF2B5EF4-FFF2-40B4-BE49-F238E27FC236}">
                        <a16:creationId xmlns:a16="http://schemas.microsoft.com/office/drawing/2014/main" id="{0A4C6F7F-44BE-8A9A-3406-7C8B9A284E32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1" name="Line 934">
                    <a:extLst>
                      <a:ext uri="{FF2B5EF4-FFF2-40B4-BE49-F238E27FC236}">
                        <a16:creationId xmlns:a16="http://schemas.microsoft.com/office/drawing/2014/main" id="{787874FA-344C-8555-316F-A87FC0D20B08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80" name="Group 935">
            <a:extLst>
              <a:ext uri="{FF2B5EF4-FFF2-40B4-BE49-F238E27FC236}">
                <a16:creationId xmlns:a16="http://schemas.microsoft.com/office/drawing/2014/main" id="{4E92BF78-9641-04FF-6EA2-C5D2E145BDF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79539" y="6201571"/>
            <a:ext cx="703263" cy="687388"/>
            <a:chOff x="2884" y="3589"/>
            <a:chExt cx="551" cy="539"/>
          </a:xfrm>
        </p:grpSpPr>
        <p:grpSp>
          <p:nvGrpSpPr>
            <p:cNvPr id="281" name="Group 936">
              <a:extLst>
                <a:ext uri="{FF2B5EF4-FFF2-40B4-BE49-F238E27FC236}">
                  <a16:creationId xmlns:a16="http://schemas.microsoft.com/office/drawing/2014/main" id="{6EA246D1-50FB-9BEC-3C45-92BEBCC2717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291" name="Group 937">
                <a:extLst>
                  <a:ext uri="{FF2B5EF4-FFF2-40B4-BE49-F238E27FC236}">
                    <a16:creationId xmlns:a16="http://schemas.microsoft.com/office/drawing/2014/main" id="{7336EFD3-60D4-9D32-4D20-EE175ECCF29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293" name="Freeform 938">
                  <a:extLst>
                    <a:ext uri="{FF2B5EF4-FFF2-40B4-BE49-F238E27FC236}">
                      <a16:creationId xmlns:a16="http://schemas.microsoft.com/office/drawing/2014/main" id="{06A43091-7ACB-8494-5914-4AB245F5342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" name="Freeform 939">
                  <a:extLst>
                    <a:ext uri="{FF2B5EF4-FFF2-40B4-BE49-F238E27FC236}">
                      <a16:creationId xmlns:a16="http://schemas.microsoft.com/office/drawing/2014/main" id="{A7685B26-F64B-92DE-8A90-73A2D642BD6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95" name="Group 940">
                  <a:extLst>
                    <a:ext uri="{FF2B5EF4-FFF2-40B4-BE49-F238E27FC236}">
                      <a16:creationId xmlns:a16="http://schemas.microsoft.com/office/drawing/2014/main" id="{02502EC6-0EB3-399C-1CA0-EB9B0C17A14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296" name="Freeform 941">
                    <a:extLst>
                      <a:ext uri="{FF2B5EF4-FFF2-40B4-BE49-F238E27FC236}">
                        <a16:creationId xmlns:a16="http://schemas.microsoft.com/office/drawing/2014/main" id="{1454FCBF-B51B-95FF-9EB9-9FD19869C1D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" name="Freeform 942">
                    <a:extLst>
                      <a:ext uri="{FF2B5EF4-FFF2-40B4-BE49-F238E27FC236}">
                        <a16:creationId xmlns:a16="http://schemas.microsoft.com/office/drawing/2014/main" id="{AD81ED08-5602-FA46-55B1-79300F29AA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" name="Freeform 943">
                    <a:extLst>
                      <a:ext uri="{FF2B5EF4-FFF2-40B4-BE49-F238E27FC236}">
                        <a16:creationId xmlns:a16="http://schemas.microsoft.com/office/drawing/2014/main" id="{E50C4F9C-E273-2174-6F2B-882B1E9126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92" name="Freeform 944">
                <a:extLst>
                  <a:ext uri="{FF2B5EF4-FFF2-40B4-BE49-F238E27FC236}">
                    <a16:creationId xmlns:a16="http://schemas.microsoft.com/office/drawing/2014/main" id="{81ABECF5-C093-4F45-1601-CE4046BD126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2" name="Group 945">
              <a:extLst>
                <a:ext uri="{FF2B5EF4-FFF2-40B4-BE49-F238E27FC236}">
                  <a16:creationId xmlns:a16="http://schemas.microsoft.com/office/drawing/2014/main" id="{BDA87B49-8E50-FDFB-3D61-8E1703CCFA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283" name="Rectangle 946">
                <a:extLst>
                  <a:ext uri="{FF2B5EF4-FFF2-40B4-BE49-F238E27FC236}">
                    <a16:creationId xmlns:a16="http://schemas.microsoft.com/office/drawing/2014/main" id="{69E42432-8995-8A35-548D-E8514BE01B5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4" name="Group 947">
                <a:extLst>
                  <a:ext uri="{FF2B5EF4-FFF2-40B4-BE49-F238E27FC236}">
                    <a16:creationId xmlns:a16="http://schemas.microsoft.com/office/drawing/2014/main" id="{27B357C9-648A-36C8-FDE3-A5A071000EB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285" name="Rectangle 948">
                  <a:extLst>
                    <a:ext uri="{FF2B5EF4-FFF2-40B4-BE49-F238E27FC236}">
                      <a16:creationId xmlns:a16="http://schemas.microsoft.com/office/drawing/2014/main" id="{32E24BCB-1482-EF79-4546-630EBB2B585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" name="Rectangle 949">
                  <a:extLst>
                    <a:ext uri="{FF2B5EF4-FFF2-40B4-BE49-F238E27FC236}">
                      <a16:creationId xmlns:a16="http://schemas.microsoft.com/office/drawing/2014/main" id="{AFFFB4E0-7F28-7868-7E46-9D29DD4AECE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87" name="Group 950">
                  <a:extLst>
                    <a:ext uri="{FF2B5EF4-FFF2-40B4-BE49-F238E27FC236}">
                      <a16:creationId xmlns:a16="http://schemas.microsoft.com/office/drawing/2014/main" id="{DD3D9F10-452D-3962-DA24-B3A17916E73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288" name="Freeform 951">
                    <a:extLst>
                      <a:ext uri="{FF2B5EF4-FFF2-40B4-BE49-F238E27FC236}">
                        <a16:creationId xmlns:a16="http://schemas.microsoft.com/office/drawing/2014/main" id="{7F5A98C4-E70E-A185-62BD-D1F28D617C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9" name="Line 952">
                    <a:extLst>
                      <a:ext uri="{FF2B5EF4-FFF2-40B4-BE49-F238E27FC236}">
                        <a16:creationId xmlns:a16="http://schemas.microsoft.com/office/drawing/2014/main" id="{2981F019-D327-46F5-63DD-9CCB49A9664E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0" name="Line 953">
                    <a:extLst>
                      <a:ext uri="{FF2B5EF4-FFF2-40B4-BE49-F238E27FC236}">
                        <a16:creationId xmlns:a16="http://schemas.microsoft.com/office/drawing/2014/main" id="{93CE7036-CDD2-6BE8-3D36-F6B68117A0BB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99" name="Group 954">
            <a:extLst>
              <a:ext uri="{FF2B5EF4-FFF2-40B4-BE49-F238E27FC236}">
                <a16:creationId xmlns:a16="http://schemas.microsoft.com/office/drawing/2014/main" id="{29E8FCDC-AF86-EE48-B915-5717EA0445AA}"/>
              </a:ext>
            </a:extLst>
          </p:cNvPr>
          <p:cNvGrpSpPr>
            <a:grpSpLocks/>
          </p:cNvGrpSpPr>
          <p:nvPr/>
        </p:nvGrpSpPr>
        <p:grpSpPr bwMode="auto">
          <a:xfrm>
            <a:off x="2216875" y="5049556"/>
            <a:ext cx="571500" cy="1049339"/>
            <a:chOff x="948" y="2071"/>
            <a:chExt cx="360" cy="661"/>
          </a:xfrm>
        </p:grpSpPr>
        <p:grpSp>
          <p:nvGrpSpPr>
            <p:cNvPr id="300" name="Group 955">
              <a:extLst>
                <a:ext uri="{FF2B5EF4-FFF2-40B4-BE49-F238E27FC236}">
                  <a16:creationId xmlns:a16="http://schemas.microsoft.com/office/drawing/2014/main" id="{618837A3-B945-5B1C-EA18-50B7B9334C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02" name="Group 956">
                <a:extLst>
                  <a:ext uri="{FF2B5EF4-FFF2-40B4-BE49-F238E27FC236}">
                    <a16:creationId xmlns:a16="http://schemas.microsoft.com/office/drawing/2014/main" id="{714F0C1A-6C76-CD9F-21B4-8E9125D211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07" name="Freeform 957">
                  <a:extLst>
                    <a:ext uri="{FF2B5EF4-FFF2-40B4-BE49-F238E27FC236}">
                      <a16:creationId xmlns:a16="http://schemas.microsoft.com/office/drawing/2014/main" id="{502193CF-D06C-AE36-76F7-C119FEBC96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08" name="Group 958">
                  <a:extLst>
                    <a:ext uri="{FF2B5EF4-FFF2-40B4-BE49-F238E27FC236}">
                      <a16:creationId xmlns:a16="http://schemas.microsoft.com/office/drawing/2014/main" id="{B7549815-8B86-6FDF-34C1-3EC3F3E79BB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09" name="Freeform 959">
                    <a:extLst>
                      <a:ext uri="{FF2B5EF4-FFF2-40B4-BE49-F238E27FC236}">
                        <a16:creationId xmlns:a16="http://schemas.microsoft.com/office/drawing/2014/main" id="{A177BFEF-3404-0A32-08F3-E015FCE528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0" name="Freeform 960">
                    <a:extLst>
                      <a:ext uri="{FF2B5EF4-FFF2-40B4-BE49-F238E27FC236}">
                        <a16:creationId xmlns:a16="http://schemas.microsoft.com/office/drawing/2014/main" id="{931CF6BC-A132-979C-34C7-E39915A532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1" name="Freeform 961">
                    <a:extLst>
                      <a:ext uri="{FF2B5EF4-FFF2-40B4-BE49-F238E27FC236}">
                        <a16:creationId xmlns:a16="http://schemas.microsoft.com/office/drawing/2014/main" id="{2D714C96-0029-C35F-83C6-F89E9C296B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2" name="Freeform 962">
                    <a:extLst>
                      <a:ext uri="{FF2B5EF4-FFF2-40B4-BE49-F238E27FC236}">
                        <a16:creationId xmlns:a16="http://schemas.microsoft.com/office/drawing/2014/main" id="{FB8579A9-A631-02D6-86F0-E0649F923F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3" name="Freeform 963">
                    <a:extLst>
                      <a:ext uri="{FF2B5EF4-FFF2-40B4-BE49-F238E27FC236}">
                        <a16:creationId xmlns:a16="http://schemas.microsoft.com/office/drawing/2014/main" id="{65B1CDAC-CB52-745C-5E4C-12667E2568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4" name="Freeform 964">
                    <a:extLst>
                      <a:ext uri="{FF2B5EF4-FFF2-40B4-BE49-F238E27FC236}">
                        <a16:creationId xmlns:a16="http://schemas.microsoft.com/office/drawing/2014/main" id="{8A332CE8-0431-F5C2-06B0-53433856B8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03" name="Group 965">
                <a:extLst>
                  <a:ext uri="{FF2B5EF4-FFF2-40B4-BE49-F238E27FC236}">
                    <a16:creationId xmlns:a16="http://schemas.microsoft.com/office/drawing/2014/main" id="{43DD7150-0502-AA23-DCC9-6FF28E26E4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04" name="Freeform 966">
                  <a:extLst>
                    <a:ext uri="{FF2B5EF4-FFF2-40B4-BE49-F238E27FC236}">
                      <a16:creationId xmlns:a16="http://schemas.microsoft.com/office/drawing/2014/main" id="{DE6ED138-6A4A-0C46-702F-7B63B19871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5" name="Freeform 967">
                  <a:extLst>
                    <a:ext uri="{FF2B5EF4-FFF2-40B4-BE49-F238E27FC236}">
                      <a16:creationId xmlns:a16="http://schemas.microsoft.com/office/drawing/2014/main" id="{8DA93DF2-70A6-DD4D-51F0-5F6A046DC9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6" name="Freeform 968">
                  <a:extLst>
                    <a:ext uri="{FF2B5EF4-FFF2-40B4-BE49-F238E27FC236}">
                      <a16:creationId xmlns:a16="http://schemas.microsoft.com/office/drawing/2014/main" id="{8497C585-60CD-F355-70C6-6DE66A36B2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01" name="Freeform 969">
              <a:extLst>
                <a:ext uri="{FF2B5EF4-FFF2-40B4-BE49-F238E27FC236}">
                  <a16:creationId xmlns:a16="http://schemas.microsoft.com/office/drawing/2014/main" id="{FB1D56C0-AEF1-1AAD-A17C-3C5741ADB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" name="Group 970">
            <a:extLst>
              <a:ext uri="{FF2B5EF4-FFF2-40B4-BE49-F238E27FC236}">
                <a16:creationId xmlns:a16="http://schemas.microsoft.com/office/drawing/2014/main" id="{FF5F6480-8801-7159-5B88-9B40AF331E90}"/>
              </a:ext>
            </a:extLst>
          </p:cNvPr>
          <p:cNvGrpSpPr>
            <a:grpSpLocks/>
          </p:cNvGrpSpPr>
          <p:nvPr/>
        </p:nvGrpSpPr>
        <p:grpSpPr bwMode="auto">
          <a:xfrm>
            <a:off x="973961" y="5045674"/>
            <a:ext cx="309563" cy="1065213"/>
            <a:chOff x="1783" y="2263"/>
            <a:chExt cx="195" cy="671"/>
          </a:xfrm>
        </p:grpSpPr>
        <p:grpSp>
          <p:nvGrpSpPr>
            <p:cNvPr id="316" name="Group 971">
              <a:extLst>
                <a:ext uri="{FF2B5EF4-FFF2-40B4-BE49-F238E27FC236}">
                  <a16:creationId xmlns:a16="http://schemas.microsoft.com/office/drawing/2014/main" id="{DDB184F0-9D3B-304F-3DD5-C0AB12AFB0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1" name="Freeform 972">
                <a:extLst>
                  <a:ext uri="{FF2B5EF4-FFF2-40B4-BE49-F238E27FC236}">
                    <a16:creationId xmlns:a16="http://schemas.microsoft.com/office/drawing/2014/main" id="{9005D60F-FA7C-02B2-36EC-B7CB47F7C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2" name="Group 973">
                <a:extLst>
                  <a:ext uri="{FF2B5EF4-FFF2-40B4-BE49-F238E27FC236}">
                    <a16:creationId xmlns:a16="http://schemas.microsoft.com/office/drawing/2014/main" id="{2135BF84-7F51-5168-4B55-6414120728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3" name="Freeform 974">
                  <a:extLst>
                    <a:ext uri="{FF2B5EF4-FFF2-40B4-BE49-F238E27FC236}">
                      <a16:creationId xmlns:a16="http://schemas.microsoft.com/office/drawing/2014/main" id="{ABBE7551-DE84-1040-5F83-EFBC739CC2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" name="Freeform 975">
                  <a:extLst>
                    <a:ext uri="{FF2B5EF4-FFF2-40B4-BE49-F238E27FC236}">
                      <a16:creationId xmlns:a16="http://schemas.microsoft.com/office/drawing/2014/main" id="{AC5405D4-C9A1-63D2-5843-3A387C88F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5" name="Freeform 976">
                  <a:extLst>
                    <a:ext uri="{FF2B5EF4-FFF2-40B4-BE49-F238E27FC236}">
                      <a16:creationId xmlns:a16="http://schemas.microsoft.com/office/drawing/2014/main" id="{A30C3B05-2B19-F4DA-1119-2A65A62AA4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" name="Freeform 977">
                  <a:extLst>
                    <a:ext uri="{FF2B5EF4-FFF2-40B4-BE49-F238E27FC236}">
                      <a16:creationId xmlns:a16="http://schemas.microsoft.com/office/drawing/2014/main" id="{BEE94329-2884-D1FD-A137-C26AAC5ACB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" name="Freeform 978">
                  <a:extLst>
                    <a:ext uri="{FF2B5EF4-FFF2-40B4-BE49-F238E27FC236}">
                      <a16:creationId xmlns:a16="http://schemas.microsoft.com/office/drawing/2014/main" id="{C06B5DC4-37FD-5B2F-EBE4-6E46D5A6B6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" name="Freeform 979">
                  <a:extLst>
                    <a:ext uri="{FF2B5EF4-FFF2-40B4-BE49-F238E27FC236}">
                      <a16:creationId xmlns:a16="http://schemas.microsoft.com/office/drawing/2014/main" id="{4EAA45C1-5DD0-03DB-BE4B-16F039AB6A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7" name="Group 980">
              <a:extLst>
                <a:ext uri="{FF2B5EF4-FFF2-40B4-BE49-F238E27FC236}">
                  <a16:creationId xmlns:a16="http://schemas.microsoft.com/office/drawing/2014/main" id="{6EB4CB03-4E71-1268-A5CB-41F090B100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18" name="Freeform 981">
                <a:extLst>
                  <a:ext uri="{FF2B5EF4-FFF2-40B4-BE49-F238E27FC236}">
                    <a16:creationId xmlns:a16="http://schemas.microsoft.com/office/drawing/2014/main" id="{AE3A21CE-B599-5EEF-0F2B-9B2A95DFF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Freeform 982">
                <a:extLst>
                  <a:ext uri="{FF2B5EF4-FFF2-40B4-BE49-F238E27FC236}">
                    <a16:creationId xmlns:a16="http://schemas.microsoft.com/office/drawing/2014/main" id="{BD036197-812E-A336-0F79-806F1050A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" name="Freeform 983">
                <a:extLst>
                  <a:ext uri="{FF2B5EF4-FFF2-40B4-BE49-F238E27FC236}">
                    <a16:creationId xmlns:a16="http://schemas.microsoft.com/office/drawing/2014/main" id="{8A39BDC9-0369-4535-4696-2E127C8DD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29" name="Group 970">
            <a:extLst>
              <a:ext uri="{FF2B5EF4-FFF2-40B4-BE49-F238E27FC236}">
                <a16:creationId xmlns:a16="http://schemas.microsoft.com/office/drawing/2014/main" id="{CEAEA67F-2A3B-E5A7-A5B7-75B9107B965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40905" y="5027348"/>
            <a:ext cx="309563" cy="1065213"/>
            <a:chOff x="1783" y="2263"/>
            <a:chExt cx="195" cy="671"/>
          </a:xfrm>
        </p:grpSpPr>
        <p:grpSp>
          <p:nvGrpSpPr>
            <p:cNvPr id="330" name="Group 971">
              <a:extLst>
                <a:ext uri="{FF2B5EF4-FFF2-40B4-BE49-F238E27FC236}">
                  <a16:creationId xmlns:a16="http://schemas.microsoft.com/office/drawing/2014/main" id="{B23A1F31-CB84-C7A6-B548-A73C00C04A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35" name="Freeform 972">
                <a:extLst>
                  <a:ext uri="{FF2B5EF4-FFF2-40B4-BE49-F238E27FC236}">
                    <a16:creationId xmlns:a16="http://schemas.microsoft.com/office/drawing/2014/main" id="{2AD681D2-05D0-1992-B31F-EE06F51F6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36" name="Group 973">
                <a:extLst>
                  <a:ext uri="{FF2B5EF4-FFF2-40B4-BE49-F238E27FC236}">
                    <a16:creationId xmlns:a16="http://schemas.microsoft.com/office/drawing/2014/main" id="{5EB89B1A-C4A3-0855-3AFF-CA05AF5BCA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37" name="Freeform 974">
                  <a:extLst>
                    <a:ext uri="{FF2B5EF4-FFF2-40B4-BE49-F238E27FC236}">
                      <a16:creationId xmlns:a16="http://schemas.microsoft.com/office/drawing/2014/main" id="{4A8C76A0-5B2F-C03D-D0F3-0333CEAA2B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" name="Freeform 975">
                  <a:extLst>
                    <a:ext uri="{FF2B5EF4-FFF2-40B4-BE49-F238E27FC236}">
                      <a16:creationId xmlns:a16="http://schemas.microsoft.com/office/drawing/2014/main" id="{F5C2F9AD-F8FF-1C9E-1929-2A26999B6E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" name="Freeform 976">
                  <a:extLst>
                    <a:ext uri="{FF2B5EF4-FFF2-40B4-BE49-F238E27FC236}">
                      <a16:creationId xmlns:a16="http://schemas.microsoft.com/office/drawing/2014/main" id="{9FCFE3C0-D59C-11FB-6D70-9DFA3ADE0E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0" name="Freeform 977">
                  <a:extLst>
                    <a:ext uri="{FF2B5EF4-FFF2-40B4-BE49-F238E27FC236}">
                      <a16:creationId xmlns:a16="http://schemas.microsoft.com/office/drawing/2014/main" id="{EDED8DC7-71A6-A093-5B88-B512D67A63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1" name="Freeform 978">
                  <a:extLst>
                    <a:ext uri="{FF2B5EF4-FFF2-40B4-BE49-F238E27FC236}">
                      <a16:creationId xmlns:a16="http://schemas.microsoft.com/office/drawing/2014/main" id="{9AD524A9-D042-D4BB-CBC0-E1AB05CE53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2" name="Freeform 979">
                  <a:extLst>
                    <a:ext uri="{FF2B5EF4-FFF2-40B4-BE49-F238E27FC236}">
                      <a16:creationId xmlns:a16="http://schemas.microsoft.com/office/drawing/2014/main" id="{88DA6C4E-5266-97E1-18DA-FC43890FA4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31" name="Group 980">
              <a:extLst>
                <a:ext uri="{FF2B5EF4-FFF2-40B4-BE49-F238E27FC236}">
                  <a16:creationId xmlns:a16="http://schemas.microsoft.com/office/drawing/2014/main" id="{E08FFD6B-48AA-54CB-895F-4AF579BAFF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32" name="Freeform 981">
                <a:extLst>
                  <a:ext uri="{FF2B5EF4-FFF2-40B4-BE49-F238E27FC236}">
                    <a16:creationId xmlns:a16="http://schemas.microsoft.com/office/drawing/2014/main" id="{193E1DD3-BF77-6E5C-2249-95BF35CA87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" name="Freeform 982">
                <a:extLst>
                  <a:ext uri="{FF2B5EF4-FFF2-40B4-BE49-F238E27FC236}">
                    <a16:creationId xmlns:a16="http://schemas.microsoft.com/office/drawing/2014/main" id="{F24B52C4-4197-4585-2438-245631157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" name="Freeform 983">
                <a:extLst>
                  <a:ext uri="{FF2B5EF4-FFF2-40B4-BE49-F238E27FC236}">
                    <a16:creationId xmlns:a16="http://schemas.microsoft.com/office/drawing/2014/main" id="{44936F54-2E23-10C6-8C67-D857B327A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3" name="Group 954">
            <a:extLst>
              <a:ext uri="{FF2B5EF4-FFF2-40B4-BE49-F238E27FC236}">
                <a16:creationId xmlns:a16="http://schemas.microsoft.com/office/drawing/2014/main" id="{558ABA56-64F4-A086-37E8-8F810BB9CA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545281" y="5068204"/>
            <a:ext cx="571500" cy="1049339"/>
            <a:chOff x="948" y="2071"/>
            <a:chExt cx="360" cy="661"/>
          </a:xfrm>
        </p:grpSpPr>
        <p:grpSp>
          <p:nvGrpSpPr>
            <p:cNvPr id="344" name="Group 955">
              <a:extLst>
                <a:ext uri="{FF2B5EF4-FFF2-40B4-BE49-F238E27FC236}">
                  <a16:creationId xmlns:a16="http://schemas.microsoft.com/office/drawing/2014/main" id="{72AA7802-4217-A384-47E5-0A2A2C20CB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46" name="Group 956">
                <a:extLst>
                  <a:ext uri="{FF2B5EF4-FFF2-40B4-BE49-F238E27FC236}">
                    <a16:creationId xmlns:a16="http://schemas.microsoft.com/office/drawing/2014/main" id="{E142B0E0-3572-5D52-DD40-ED575C4B32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51" name="Freeform 957">
                  <a:extLst>
                    <a:ext uri="{FF2B5EF4-FFF2-40B4-BE49-F238E27FC236}">
                      <a16:creationId xmlns:a16="http://schemas.microsoft.com/office/drawing/2014/main" id="{23D6BFED-8A50-F84C-0727-D4334CF1FD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2" name="Group 958">
                  <a:extLst>
                    <a:ext uri="{FF2B5EF4-FFF2-40B4-BE49-F238E27FC236}">
                      <a16:creationId xmlns:a16="http://schemas.microsoft.com/office/drawing/2014/main" id="{522C20E1-E20F-34E4-26FD-6481751F2C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53" name="Freeform 959">
                    <a:extLst>
                      <a:ext uri="{FF2B5EF4-FFF2-40B4-BE49-F238E27FC236}">
                        <a16:creationId xmlns:a16="http://schemas.microsoft.com/office/drawing/2014/main" id="{BB6B4C43-DF5B-608A-3036-3FE527E861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" name="Freeform 960">
                    <a:extLst>
                      <a:ext uri="{FF2B5EF4-FFF2-40B4-BE49-F238E27FC236}">
                        <a16:creationId xmlns:a16="http://schemas.microsoft.com/office/drawing/2014/main" id="{2D744E88-072D-9D58-8D7C-2FBBDB80C4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" name="Freeform 961">
                    <a:extLst>
                      <a:ext uri="{FF2B5EF4-FFF2-40B4-BE49-F238E27FC236}">
                        <a16:creationId xmlns:a16="http://schemas.microsoft.com/office/drawing/2014/main" id="{CC5DC2C3-C097-13BC-5E37-517F53F853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" name="Freeform 962">
                    <a:extLst>
                      <a:ext uri="{FF2B5EF4-FFF2-40B4-BE49-F238E27FC236}">
                        <a16:creationId xmlns:a16="http://schemas.microsoft.com/office/drawing/2014/main" id="{B960374C-6195-4378-608A-0AF2C223F6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" name="Freeform 963">
                    <a:extLst>
                      <a:ext uri="{FF2B5EF4-FFF2-40B4-BE49-F238E27FC236}">
                        <a16:creationId xmlns:a16="http://schemas.microsoft.com/office/drawing/2014/main" id="{A2E8BEC8-D9C2-4142-EDB0-95B2E89540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8" name="Freeform 964">
                    <a:extLst>
                      <a:ext uri="{FF2B5EF4-FFF2-40B4-BE49-F238E27FC236}">
                        <a16:creationId xmlns:a16="http://schemas.microsoft.com/office/drawing/2014/main" id="{9DC5381A-C808-B820-BC59-FDD0E91F93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47" name="Group 965">
                <a:extLst>
                  <a:ext uri="{FF2B5EF4-FFF2-40B4-BE49-F238E27FC236}">
                    <a16:creationId xmlns:a16="http://schemas.microsoft.com/office/drawing/2014/main" id="{47ED1BFD-7D9D-FD79-2D3F-7ECF648C22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48" name="Freeform 966">
                  <a:extLst>
                    <a:ext uri="{FF2B5EF4-FFF2-40B4-BE49-F238E27FC236}">
                      <a16:creationId xmlns:a16="http://schemas.microsoft.com/office/drawing/2014/main" id="{1DC6D349-137E-0867-C527-AC7D445E2C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Freeform 967">
                  <a:extLst>
                    <a:ext uri="{FF2B5EF4-FFF2-40B4-BE49-F238E27FC236}">
                      <a16:creationId xmlns:a16="http://schemas.microsoft.com/office/drawing/2014/main" id="{E9904A2B-72FD-A101-A5A6-863A3AE1B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" name="Freeform 968">
                  <a:extLst>
                    <a:ext uri="{FF2B5EF4-FFF2-40B4-BE49-F238E27FC236}">
                      <a16:creationId xmlns:a16="http://schemas.microsoft.com/office/drawing/2014/main" id="{CA83C72C-7982-94BB-2DA3-2A63EC78EA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5" name="Freeform 969">
              <a:extLst>
                <a:ext uri="{FF2B5EF4-FFF2-40B4-BE49-F238E27FC236}">
                  <a16:creationId xmlns:a16="http://schemas.microsoft.com/office/drawing/2014/main" id="{5C6E5006-EBDE-D604-B89F-1DA7B6504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9" name="Group 916">
            <a:extLst>
              <a:ext uri="{FF2B5EF4-FFF2-40B4-BE49-F238E27FC236}">
                <a16:creationId xmlns:a16="http://schemas.microsoft.com/office/drawing/2014/main" id="{CA0C9061-0BD5-61FB-9E0A-89B509AE71D9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251249" y="6237078"/>
            <a:ext cx="649288" cy="569912"/>
            <a:chOff x="1137" y="2160"/>
            <a:chExt cx="634" cy="556"/>
          </a:xfrm>
        </p:grpSpPr>
        <p:grpSp>
          <p:nvGrpSpPr>
            <p:cNvPr id="360" name="Group 917">
              <a:extLst>
                <a:ext uri="{FF2B5EF4-FFF2-40B4-BE49-F238E27FC236}">
                  <a16:creationId xmlns:a16="http://schemas.microsoft.com/office/drawing/2014/main" id="{F0413E25-A5A0-FCD0-CE54-FE1A24D950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70" name="Group 918">
                <a:extLst>
                  <a:ext uri="{FF2B5EF4-FFF2-40B4-BE49-F238E27FC236}">
                    <a16:creationId xmlns:a16="http://schemas.microsoft.com/office/drawing/2014/main" id="{FF49E29C-771B-B005-4D9C-95347305731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72" name="Freeform 919">
                  <a:extLst>
                    <a:ext uri="{FF2B5EF4-FFF2-40B4-BE49-F238E27FC236}">
                      <a16:creationId xmlns:a16="http://schemas.microsoft.com/office/drawing/2014/main" id="{4BDA5539-D486-A3D6-9E18-198C958E35C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" name="Freeform 920">
                  <a:extLst>
                    <a:ext uri="{FF2B5EF4-FFF2-40B4-BE49-F238E27FC236}">
                      <a16:creationId xmlns:a16="http://schemas.microsoft.com/office/drawing/2014/main" id="{353FE8A3-2D69-6C47-9DBA-E0AA5E9F169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74" name="Group 921">
                  <a:extLst>
                    <a:ext uri="{FF2B5EF4-FFF2-40B4-BE49-F238E27FC236}">
                      <a16:creationId xmlns:a16="http://schemas.microsoft.com/office/drawing/2014/main" id="{1B0A9EA4-0B32-48E4-FA45-079F4A265BE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75" name="Freeform 922">
                    <a:extLst>
                      <a:ext uri="{FF2B5EF4-FFF2-40B4-BE49-F238E27FC236}">
                        <a16:creationId xmlns:a16="http://schemas.microsoft.com/office/drawing/2014/main" id="{D90D52CC-1612-A024-EBA9-057248E569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6" name="Freeform 923">
                    <a:extLst>
                      <a:ext uri="{FF2B5EF4-FFF2-40B4-BE49-F238E27FC236}">
                        <a16:creationId xmlns:a16="http://schemas.microsoft.com/office/drawing/2014/main" id="{A8C223B2-618D-454B-CCC8-EC29E54BAC0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7" name="Freeform 924">
                    <a:extLst>
                      <a:ext uri="{FF2B5EF4-FFF2-40B4-BE49-F238E27FC236}">
                        <a16:creationId xmlns:a16="http://schemas.microsoft.com/office/drawing/2014/main" id="{C08386D1-E8C9-3A41-CD12-CD71961957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71" name="Freeform 925">
                <a:extLst>
                  <a:ext uri="{FF2B5EF4-FFF2-40B4-BE49-F238E27FC236}">
                    <a16:creationId xmlns:a16="http://schemas.microsoft.com/office/drawing/2014/main" id="{29D61CCA-6457-F484-9619-92DFC39089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" name="Group 926">
              <a:extLst>
                <a:ext uri="{FF2B5EF4-FFF2-40B4-BE49-F238E27FC236}">
                  <a16:creationId xmlns:a16="http://schemas.microsoft.com/office/drawing/2014/main" id="{BF35C266-390B-FEAB-0BA0-957FD7C2B8E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62" name="Rectangle 927">
                <a:extLst>
                  <a:ext uri="{FF2B5EF4-FFF2-40B4-BE49-F238E27FC236}">
                    <a16:creationId xmlns:a16="http://schemas.microsoft.com/office/drawing/2014/main" id="{45A9BCA8-8CAA-7F7D-DAA3-507EE64878D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63" name="Group 928">
                <a:extLst>
                  <a:ext uri="{FF2B5EF4-FFF2-40B4-BE49-F238E27FC236}">
                    <a16:creationId xmlns:a16="http://schemas.microsoft.com/office/drawing/2014/main" id="{FDB33D0D-A238-6336-832E-CDA729B0F3F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64" name="Rectangle 929">
                  <a:extLst>
                    <a:ext uri="{FF2B5EF4-FFF2-40B4-BE49-F238E27FC236}">
                      <a16:creationId xmlns:a16="http://schemas.microsoft.com/office/drawing/2014/main" id="{DF204BB7-290B-DDA7-A755-A0107178539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" name="Rectangle 930">
                  <a:extLst>
                    <a:ext uri="{FF2B5EF4-FFF2-40B4-BE49-F238E27FC236}">
                      <a16:creationId xmlns:a16="http://schemas.microsoft.com/office/drawing/2014/main" id="{52BC9CF1-F357-5FD6-2B64-F82BCE81B6F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66" name="Group 931">
                  <a:extLst>
                    <a:ext uri="{FF2B5EF4-FFF2-40B4-BE49-F238E27FC236}">
                      <a16:creationId xmlns:a16="http://schemas.microsoft.com/office/drawing/2014/main" id="{45CE9E04-A7DD-F90C-6819-0067CEAEF39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67" name="Freeform 932">
                    <a:extLst>
                      <a:ext uri="{FF2B5EF4-FFF2-40B4-BE49-F238E27FC236}">
                        <a16:creationId xmlns:a16="http://schemas.microsoft.com/office/drawing/2014/main" id="{34AFD2B4-AAFD-F6B4-8DF8-372FEC8771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8" name="Line 933">
                    <a:extLst>
                      <a:ext uri="{FF2B5EF4-FFF2-40B4-BE49-F238E27FC236}">
                        <a16:creationId xmlns:a16="http://schemas.microsoft.com/office/drawing/2014/main" id="{15C808E1-51D6-8E30-F1E1-7886070DDB17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9" name="Line 934">
                    <a:extLst>
                      <a:ext uri="{FF2B5EF4-FFF2-40B4-BE49-F238E27FC236}">
                        <a16:creationId xmlns:a16="http://schemas.microsoft.com/office/drawing/2014/main" id="{422691AF-A82D-6CDC-35F1-77F86F9BB67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78" name="Group 935">
            <a:extLst>
              <a:ext uri="{FF2B5EF4-FFF2-40B4-BE49-F238E27FC236}">
                <a16:creationId xmlns:a16="http://schemas.microsoft.com/office/drawing/2014/main" id="{2334C110-6E07-950F-2F00-5376D6FFAC07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1927010" y="6186686"/>
            <a:ext cx="703263" cy="687388"/>
            <a:chOff x="2884" y="3589"/>
            <a:chExt cx="551" cy="539"/>
          </a:xfrm>
        </p:grpSpPr>
        <p:grpSp>
          <p:nvGrpSpPr>
            <p:cNvPr id="379" name="Group 936">
              <a:extLst>
                <a:ext uri="{FF2B5EF4-FFF2-40B4-BE49-F238E27FC236}">
                  <a16:creationId xmlns:a16="http://schemas.microsoft.com/office/drawing/2014/main" id="{21B5BE01-9D11-2466-0167-7BEE7F76ED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89" name="Group 937">
                <a:extLst>
                  <a:ext uri="{FF2B5EF4-FFF2-40B4-BE49-F238E27FC236}">
                    <a16:creationId xmlns:a16="http://schemas.microsoft.com/office/drawing/2014/main" id="{85C576A6-BAC7-6EFB-47BC-CCDA45734E4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91" name="Freeform 938">
                  <a:extLst>
                    <a:ext uri="{FF2B5EF4-FFF2-40B4-BE49-F238E27FC236}">
                      <a16:creationId xmlns:a16="http://schemas.microsoft.com/office/drawing/2014/main" id="{4BA87D10-AE8C-AB62-A6DA-739FEC52E98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" name="Freeform 939">
                  <a:extLst>
                    <a:ext uri="{FF2B5EF4-FFF2-40B4-BE49-F238E27FC236}">
                      <a16:creationId xmlns:a16="http://schemas.microsoft.com/office/drawing/2014/main" id="{9D650083-437B-84CC-F6B6-D56BC41443B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93" name="Group 940">
                  <a:extLst>
                    <a:ext uri="{FF2B5EF4-FFF2-40B4-BE49-F238E27FC236}">
                      <a16:creationId xmlns:a16="http://schemas.microsoft.com/office/drawing/2014/main" id="{71C70B82-9E53-9DE9-DD20-40B09B16010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94" name="Freeform 941">
                    <a:extLst>
                      <a:ext uri="{FF2B5EF4-FFF2-40B4-BE49-F238E27FC236}">
                        <a16:creationId xmlns:a16="http://schemas.microsoft.com/office/drawing/2014/main" id="{F524027C-B666-4512-5643-DF41B31CFE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5" name="Freeform 942">
                    <a:extLst>
                      <a:ext uri="{FF2B5EF4-FFF2-40B4-BE49-F238E27FC236}">
                        <a16:creationId xmlns:a16="http://schemas.microsoft.com/office/drawing/2014/main" id="{EB468A5A-091C-BEC1-619B-72D368CD5E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6" name="Freeform 943">
                    <a:extLst>
                      <a:ext uri="{FF2B5EF4-FFF2-40B4-BE49-F238E27FC236}">
                        <a16:creationId xmlns:a16="http://schemas.microsoft.com/office/drawing/2014/main" id="{03BE8F0E-8FD8-3754-59F6-305C214C32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90" name="Freeform 944">
                <a:extLst>
                  <a:ext uri="{FF2B5EF4-FFF2-40B4-BE49-F238E27FC236}">
                    <a16:creationId xmlns:a16="http://schemas.microsoft.com/office/drawing/2014/main" id="{F9948EAB-1F90-BE25-AA79-C659810AE17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0" name="Group 945">
              <a:extLst>
                <a:ext uri="{FF2B5EF4-FFF2-40B4-BE49-F238E27FC236}">
                  <a16:creationId xmlns:a16="http://schemas.microsoft.com/office/drawing/2014/main" id="{8C31A530-2A0A-7D68-E357-DE8A2928B4A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81" name="Rectangle 946">
                <a:extLst>
                  <a:ext uri="{FF2B5EF4-FFF2-40B4-BE49-F238E27FC236}">
                    <a16:creationId xmlns:a16="http://schemas.microsoft.com/office/drawing/2014/main" id="{97566908-9DF1-BCC8-55C7-7FAE4850707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82" name="Group 947">
                <a:extLst>
                  <a:ext uri="{FF2B5EF4-FFF2-40B4-BE49-F238E27FC236}">
                    <a16:creationId xmlns:a16="http://schemas.microsoft.com/office/drawing/2014/main" id="{E868D333-5435-643C-979C-B42E3750E8A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83" name="Rectangle 948">
                  <a:extLst>
                    <a:ext uri="{FF2B5EF4-FFF2-40B4-BE49-F238E27FC236}">
                      <a16:creationId xmlns:a16="http://schemas.microsoft.com/office/drawing/2014/main" id="{401FAE02-784E-50D5-85BC-6306AB8DD71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" name="Rectangle 949">
                  <a:extLst>
                    <a:ext uri="{FF2B5EF4-FFF2-40B4-BE49-F238E27FC236}">
                      <a16:creationId xmlns:a16="http://schemas.microsoft.com/office/drawing/2014/main" id="{FA360E09-3E47-FFAB-F68B-F04430DC13E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85" name="Group 950">
                  <a:extLst>
                    <a:ext uri="{FF2B5EF4-FFF2-40B4-BE49-F238E27FC236}">
                      <a16:creationId xmlns:a16="http://schemas.microsoft.com/office/drawing/2014/main" id="{74F5706F-B710-269E-B41B-ED4DDFB8A10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86" name="Freeform 951">
                    <a:extLst>
                      <a:ext uri="{FF2B5EF4-FFF2-40B4-BE49-F238E27FC236}">
                        <a16:creationId xmlns:a16="http://schemas.microsoft.com/office/drawing/2014/main" id="{CF78D644-8D3A-1B15-65FC-1B943AFBFF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7" name="Line 952">
                    <a:extLst>
                      <a:ext uri="{FF2B5EF4-FFF2-40B4-BE49-F238E27FC236}">
                        <a16:creationId xmlns:a16="http://schemas.microsoft.com/office/drawing/2014/main" id="{9EDDCEC2-0792-EAE7-522F-2C9235765D5F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8" name="Line 953">
                    <a:extLst>
                      <a:ext uri="{FF2B5EF4-FFF2-40B4-BE49-F238E27FC236}">
                        <a16:creationId xmlns:a16="http://schemas.microsoft.com/office/drawing/2014/main" id="{B45AD05D-FDD1-FE99-FCB6-8EE6A5104F0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97" name="Group 652">
            <a:extLst>
              <a:ext uri="{FF2B5EF4-FFF2-40B4-BE49-F238E27FC236}">
                <a16:creationId xmlns:a16="http://schemas.microsoft.com/office/drawing/2014/main" id="{01F5F048-F2DA-5378-99A3-DFB8F7DF914A}"/>
              </a:ext>
            </a:extLst>
          </p:cNvPr>
          <p:cNvGrpSpPr>
            <a:grpSpLocks/>
          </p:cNvGrpSpPr>
          <p:nvPr/>
        </p:nvGrpSpPr>
        <p:grpSpPr bwMode="auto">
          <a:xfrm>
            <a:off x="5985909" y="5419527"/>
            <a:ext cx="808038" cy="1071563"/>
            <a:chOff x="4012" y="4768"/>
            <a:chExt cx="509" cy="675"/>
          </a:xfrm>
        </p:grpSpPr>
        <p:grpSp>
          <p:nvGrpSpPr>
            <p:cNvPr id="398" name="Group 653">
              <a:extLst>
                <a:ext uri="{FF2B5EF4-FFF2-40B4-BE49-F238E27FC236}">
                  <a16:creationId xmlns:a16="http://schemas.microsoft.com/office/drawing/2014/main" id="{B501E28C-1EA3-E8DC-FFC4-0F5C915C5D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400" name="Rectangle 654">
                <a:extLst>
                  <a:ext uri="{FF2B5EF4-FFF2-40B4-BE49-F238E27FC236}">
                    <a16:creationId xmlns:a16="http://schemas.microsoft.com/office/drawing/2014/main" id="{7C4FFB5A-7DB4-B652-686D-2704FA055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endParaRPr lang="en-US" sz="800"/>
              </a:p>
              <a:p>
                <a:pPr algn="ctr" eaLnBrk="0" hangingPunct="0"/>
                <a:endParaRPr lang="en-US" sz="800"/>
              </a:p>
            </p:txBody>
          </p:sp>
          <p:sp>
            <p:nvSpPr>
              <p:cNvPr id="401" name="Freeform 655">
                <a:extLst>
                  <a:ext uri="{FF2B5EF4-FFF2-40B4-BE49-F238E27FC236}">
                    <a16:creationId xmlns:a16="http://schemas.microsoft.com/office/drawing/2014/main" id="{8FC7F29F-6108-0CB0-A6E9-B3D930F12D2B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275 w 299"/>
                  <a:gd name="T1" fmla="*/ 12 h 214"/>
                  <a:gd name="T2" fmla="*/ 299 w 299"/>
                  <a:gd name="T3" fmla="*/ 82 h 214"/>
                  <a:gd name="T4" fmla="*/ 244 w 299"/>
                  <a:gd name="T5" fmla="*/ 101 h 214"/>
                  <a:gd name="T6" fmla="*/ 252 w 299"/>
                  <a:gd name="T7" fmla="*/ 123 h 214"/>
                  <a:gd name="T8" fmla="*/ 247 w 299"/>
                  <a:gd name="T9" fmla="*/ 164 h 214"/>
                  <a:gd name="T10" fmla="*/ 102 w 299"/>
                  <a:gd name="T11" fmla="*/ 214 h 214"/>
                  <a:gd name="T12" fmla="*/ 36 w 299"/>
                  <a:gd name="T13" fmla="*/ 197 h 214"/>
                  <a:gd name="T14" fmla="*/ 0 w 299"/>
                  <a:gd name="T15" fmla="*/ 123 h 214"/>
                  <a:gd name="T16" fmla="*/ 42 w 299"/>
                  <a:gd name="T17" fmla="*/ 54 h 214"/>
                  <a:gd name="T18" fmla="*/ 165 w 299"/>
                  <a:gd name="T19" fmla="*/ 0 h 214"/>
                  <a:gd name="T20" fmla="*/ 201 w 299"/>
                  <a:gd name="T21" fmla="*/ 9 h 214"/>
                  <a:gd name="T22" fmla="*/ 220 w 299"/>
                  <a:gd name="T23" fmla="*/ 31 h 214"/>
                  <a:gd name="T24" fmla="*/ 275 w 299"/>
                  <a:gd name="T25" fmla="*/ 1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" name="Freeform 656">
                <a:extLst>
                  <a:ext uri="{FF2B5EF4-FFF2-40B4-BE49-F238E27FC236}">
                    <a16:creationId xmlns:a16="http://schemas.microsoft.com/office/drawing/2014/main" id="{2349BE26-D04A-6FAC-7E39-F557E415D706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288 w 291"/>
                  <a:gd name="T1" fmla="*/ 231 h 231"/>
                  <a:gd name="T2" fmla="*/ 207 w 291"/>
                  <a:gd name="T3" fmla="*/ 57 h 231"/>
                  <a:gd name="T4" fmla="*/ 0 w 291"/>
                  <a:gd name="T5" fmla="*/ 39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" name="Freeform 657">
                <a:extLst>
                  <a:ext uri="{FF2B5EF4-FFF2-40B4-BE49-F238E27FC236}">
                    <a16:creationId xmlns:a16="http://schemas.microsoft.com/office/drawing/2014/main" id="{A801E0FC-978F-57A2-754B-F0B6AB22B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4" name="Line 658">
                <a:extLst>
                  <a:ext uri="{FF2B5EF4-FFF2-40B4-BE49-F238E27FC236}">
                    <a16:creationId xmlns:a16="http://schemas.microsoft.com/office/drawing/2014/main" id="{5BEEE910-B41A-546E-E586-C8DBA8985F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5" name="Line 659">
                <a:extLst>
                  <a:ext uri="{FF2B5EF4-FFF2-40B4-BE49-F238E27FC236}">
                    <a16:creationId xmlns:a16="http://schemas.microsoft.com/office/drawing/2014/main" id="{97A80C4D-B3A2-7DFF-DAE3-0684A059EC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" name="Oval 660">
                <a:extLst>
                  <a:ext uri="{FF2B5EF4-FFF2-40B4-BE49-F238E27FC236}">
                    <a16:creationId xmlns:a16="http://schemas.microsoft.com/office/drawing/2014/main" id="{EB392850-AAA7-7647-5C05-959B42848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" name="Rectangle 661">
              <a:extLst>
                <a:ext uri="{FF2B5EF4-FFF2-40B4-BE49-F238E27FC236}">
                  <a16:creationId xmlns:a16="http://schemas.microsoft.com/office/drawing/2014/main" id="{8B6B4DB2-FEB1-448E-68B7-152C709EAA5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Plate 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407" name="Group 662">
            <a:extLst>
              <a:ext uri="{FF2B5EF4-FFF2-40B4-BE49-F238E27FC236}">
                <a16:creationId xmlns:a16="http://schemas.microsoft.com/office/drawing/2014/main" id="{30643DAD-8882-0D47-A06A-203BE41B51DE}"/>
              </a:ext>
            </a:extLst>
          </p:cNvPr>
          <p:cNvGrpSpPr>
            <a:grpSpLocks/>
          </p:cNvGrpSpPr>
          <p:nvPr/>
        </p:nvGrpSpPr>
        <p:grpSpPr bwMode="auto">
          <a:xfrm>
            <a:off x="4716818" y="5426980"/>
            <a:ext cx="808038" cy="1096963"/>
            <a:chOff x="3408" y="4800"/>
            <a:chExt cx="509" cy="691"/>
          </a:xfrm>
        </p:grpSpPr>
        <p:grpSp>
          <p:nvGrpSpPr>
            <p:cNvPr id="408" name="Group 663">
              <a:extLst>
                <a:ext uri="{FF2B5EF4-FFF2-40B4-BE49-F238E27FC236}">
                  <a16:creationId xmlns:a16="http://schemas.microsoft.com/office/drawing/2014/main" id="{0B52EF75-8E6D-ECEE-8154-3683F5AC104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410" name="Rectangle 664">
                <a:extLst>
                  <a:ext uri="{FF2B5EF4-FFF2-40B4-BE49-F238E27FC236}">
                    <a16:creationId xmlns:a16="http://schemas.microsoft.com/office/drawing/2014/main" id="{49E36948-AE27-4B8F-3911-41A7ABC44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endParaRPr lang="en-US" sz="800"/>
              </a:p>
              <a:p>
                <a:pPr algn="ctr" eaLnBrk="0" hangingPunct="0"/>
                <a:endParaRPr lang="en-US" sz="800"/>
              </a:p>
            </p:txBody>
          </p:sp>
          <p:sp>
            <p:nvSpPr>
              <p:cNvPr id="411" name="Freeform 665">
                <a:extLst>
                  <a:ext uri="{FF2B5EF4-FFF2-40B4-BE49-F238E27FC236}">
                    <a16:creationId xmlns:a16="http://schemas.microsoft.com/office/drawing/2014/main" id="{D97CD0F7-4F28-3DE8-D478-8BEB6E83D652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275 w 299"/>
                  <a:gd name="T1" fmla="*/ 12 h 214"/>
                  <a:gd name="T2" fmla="*/ 299 w 299"/>
                  <a:gd name="T3" fmla="*/ 82 h 214"/>
                  <a:gd name="T4" fmla="*/ 244 w 299"/>
                  <a:gd name="T5" fmla="*/ 101 h 214"/>
                  <a:gd name="T6" fmla="*/ 252 w 299"/>
                  <a:gd name="T7" fmla="*/ 123 h 214"/>
                  <a:gd name="T8" fmla="*/ 247 w 299"/>
                  <a:gd name="T9" fmla="*/ 164 h 214"/>
                  <a:gd name="T10" fmla="*/ 102 w 299"/>
                  <a:gd name="T11" fmla="*/ 214 h 214"/>
                  <a:gd name="T12" fmla="*/ 36 w 299"/>
                  <a:gd name="T13" fmla="*/ 197 h 214"/>
                  <a:gd name="T14" fmla="*/ 0 w 299"/>
                  <a:gd name="T15" fmla="*/ 123 h 214"/>
                  <a:gd name="T16" fmla="*/ 42 w 299"/>
                  <a:gd name="T17" fmla="*/ 54 h 214"/>
                  <a:gd name="T18" fmla="*/ 165 w 299"/>
                  <a:gd name="T19" fmla="*/ 0 h 214"/>
                  <a:gd name="T20" fmla="*/ 201 w 299"/>
                  <a:gd name="T21" fmla="*/ 9 h 214"/>
                  <a:gd name="T22" fmla="*/ 220 w 299"/>
                  <a:gd name="T23" fmla="*/ 31 h 214"/>
                  <a:gd name="T24" fmla="*/ 275 w 299"/>
                  <a:gd name="T25" fmla="*/ 1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" name="Freeform 666">
                <a:extLst>
                  <a:ext uri="{FF2B5EF4-FFF2-40B4-BE49-F238E27FC236}">
                    <a16:creationId xmlns:a16="http://schemas.microsoft.com/office/drawing/2014/main" id="{1BFAB20A-376C-FD85-B791-71883F6A3FAF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288 w 291"/>
                  <a:gd name="T1" fmla="*/ 231 h 231"/>
                  <a:gd name="T2" fmla="*/ 207 w 291"/>
                  <a:gd name="T3" fmla="*/ 57 h 231"/>
                  <a:gd name="T4" fmla="*/ 0 w 291"/>
                  <a:gd name="T5" fmla="*/ 39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" name="Freeform 667">
                <a:extLst>
                  <a:ext uri="{FF2B5EF4-FFF2-40B4-BE49-F238E27FC236}">
                    <a16:creationId xmlns:a16="http://schemas.microsoft.com/office/drawing/2014/main" id="{FF665547-FE17-66F8-78CD-84312EF66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" name="Line 668">
                <a:extLst>
                  <a:ext uri="{FF2B5EF4-FFF2-40B4-BE49-F238E27FC236}">
                    <a16:creationId xmlns:a16="http://schemas.microsoft.com/office/drawing/2014/main" id="{CF9737DF-6403-AEF7-E797-BC9D62FDD9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" name="Line 669">
                <a:extLst>
                  <a:ext uri="{FF2B5EF4-FFF2-40B4-BE49-F238E27FC236}">
                    <a16:creationId xmlns:a16="http://schemas.microsoft.com/office/drawing/2014/main" id="{79B3EA71-2E2F-67B6-191B-E437465917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" name="Oval 670">
                <a:extLst>
                  <a:ext uri="{FF2B5EF4-FFF2-40B4-BE49-F238E27FC236}">
                    <a16:creationId xmlns:a16="http://schemas.microsoft.com/office/drawing/2014/main" id="{5C6229B1-DD0A-D2C5-36A4-CD8B61AD7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" name="Rectangle 671">
              <a:extLst>
                <a:ext uri="{FF2B5EF4-FFF2-40B4-BE49-F238E27FC236}">
                  <a16:creationId xmlns:a16="http://schemas.microsoft.com/office/drawing/2014/main" id="{F110041B-CCD6-7C08-8F59-E9CB73B6C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Plate 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417" name="Group 872">
            <a:extLst>
              <a:ext uri="{FF2B5EF4-FFF2-40B4-BE49-F238E27FC236}">
                <a16:creationId xmlns:a16="http://schemas.microsoft.com/office/drawing/2014/main" id="{7BC22BA4-D963-D4A0-0990-08415862261A}"/>
              </a:ext>
            </a:extLst>
          </p:cNvPr>
          <p:cNvGrpSpPr>
            <a:grpSpLocks/>
          </p:cNvGrpSpPr>
          <p:nvPr/>
        </p:nvGrpSpPr>
        <p:grpSpPr bwMode="auto">
          <a:xfrm>
            <a:off x="1377739" y="7086192"/>
            <a:ext cx="1055688" cy="1277937"/>
            <a:chOff x="1466" y="4131"/>
            <a:chExt cx="665" cy="805"/>
          </a:xfrm>
        </p:grpSpPr>
        <p:grpSp>
          <p:nvGrpSpPr>
            <p:cNvPr id="418" name="Group 873">
              <a:extLst>
                <a:ext uri="{FF2B5EF4-FFF2-40B4-BE49-F238E27FC236}">
                  <a16:creationId xmlns:a16="http://schemas.microsoft.com/office/drawing/2014/main" id="{98B929B3-6C41-FB85-2DC8-E8BA348F6B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420" name="Group 874">
                <a:extLst>
                  <a:ext uri="{FF2B5EF4-FFF2-40B4-BE49-F238E27FC236}">
                    <a16:creationId xmlns:a16="http://schemas.microsoft.com/office/drawing/2014/main" id="{3C1A6729-5AA1-69BC-91F6-0A1D127AB0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433" name="Freeform 875">
                  <a:extLst>
                    <a:ext uri="{FF2B5EF4-FFF2-40B4-BE49-F238E27FC236}">
                      <a16:creationId xmlns:a16="http://schemas.microsoft.com/office/drawing/2014/main" id="{13436C3D-34B0-FC51-CF44-9DBF058B88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" name="Freeform 876">
                  <a:extLst>
                    <a:ext uri="{FF2B5EF4-FFF2-40B4-BE49-F238E27FC236}">
                      <a16:creationId xmlns:a16="http://schemas.microsoft.com/office/drawing/2014/main" id="{AC22AF39-A0DB-D589-E141-47FC6CCDCE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" name="Freeform 877">
                  <a:extLst>
                    <a:ext uri="{FF2B5EF4-FFF2-40B4-BE49-F238E27FC236}">
                      <a16:creationId xmlns:a16="http://schemas.microsoft.com/office/drawing/2014/main" id="{3404166A-03E9-244B-8BEE-12C7A26389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" name="Freeform 878">
                  <a:extLst>
                    <a:ext uri="{FF2B5EF4-FFF2-40B4-BE49-F238E27FC236}">
                      <a16:creationId xmlns:a16="http://schemas.microsoft.com/office/drawing/2014/main" id="{83727981-991D-F945-3684-E520710AFD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" name="Freeform 879">
                  <a:extLst>
                    <a:ext uri="{FF2B5EF4-FFF2-40B4-BE49-F238E27FC236}">
                      <a16:creationId xmlns:a16="http://schemas.microsoft.com/office/drawing/2014/main" id="{42206F69-F84C-C7DA-3609-ADA148A075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" name="Rectangle 880">
                  <a:extLst>
                    <a:ext uri="{FF2B5EF4-FFF2-40B4-BE49-F238E27FC236}">
                      <a16:creationId xmlns:a16="http://schemas.microsoft.com/office/drawing/2014/main" id="{7F2F83EC-580D-7259-5523-B517222F6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21" name="Group 881">
                <a:extLst>
                  <a:ext uri="{FF2B5EF4-FFF2-40B4-BE49-F238E27FC236}">
                    <a16:creationId xmlns:a16="http://schemas.microsoft.com/office/drawing/2014/main" id="{45570FEB-2835-1560-D0DF-0D550C423F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422" name="Line 882">
                  <a:extLst>
                    <a:ext uri="{FF2B5EF4-FFF2-40B4-BE49-F238E27FC236}">
                      <a16:creationId xmlns:a16="http://schemas.microsoft.com/office/drawing/2014/main" id="{92C56663-8B40-473C-4A02-46926C1DD2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" name="Line 883">
                  <a:extLst>
                    <a:ext uri="{FF2B5EF4-FFF2-40B4-BE49-F238E27FC236}">
                      <a16:creationId xmlns:a16="http://schemas.microsoft.com/office/drawing/2014/main" id="{CFEFE349-5B69-FDBB-A04D-7B5CF85965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24" name="Group 884">
                  <a:extLst>
                    <a:ext uri="{FF2B5EF4-FFF2-40B4-BE49-F238E27FC236}">
                      <a16:creationId xmlns:a16="http://schemas.microsoft.com/office/drawing/2014/main" id="{F2B2ABC1-6FDD-F1E1-BE92-93FA7CE868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425" name="Group 885">
                    <a:extLst>
                      <a:ext uri="{FF2B5EF4-FFF2-40B4-BE49-F238E27FC236}">
                        <a16:creationId xmlns:a16="http://schemas.microsoft.com/office/drawing/2014/main" id="{800B41D8-7ED7-C926-4C62-483645B8D3E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30" name="Freeform 886">
                      <a:extLst>
                        <a:ext uri="{FF2B5EF4-FFF2-40B4-BE49-F238E27FC236}">
                          <a16:creationId xmlns:a16="http://schemas.microsoft.com/office/drawing/2014/main" id="{C94AAE1A-D8D9-E806-5130-F16AF9E95BB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1" name="Line 887">
                      <a:extLst>
                        <a:ext uri="{FF2B5EF4-FFF2-40B4-BE49-F238E27FC236}">
                          <a16:creationId xmlns:a16="http://schemas.microsoft.com/office/drawing/2014/main" id="{697C2221-C1B6-63E1-3A0F-024FB26FF58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2" name="Line 888">
                      <a:extLst>
                        <a:ext uri="{FF2B5EF4-FFF2-40B4-BE49-F238E27FC236}">
                          <a16:creationId xmlns:a16="http://schemas.microsoft.com/office/drawing/2014/main" id="{EB7650B9-EE97-CFDC-02D9-EB9C7E6A939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26" name="Group 889">
                    <a:extLst>
                      <a:ext uri="{FF2B5EF4-FFF2-40B4-BE49-F238E27FC236}">
                        <a16:creationId xmlns:a16="http://schemas.microsoft.com/office/drawing/2014/main" id="{C9A0309B-9A4C-0932-D1D4-A27065CA53F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27" name="Freeform 890">
                      <a:extLst>
                        <a:ext uri="{FF2B5EF4-FFF2-40B4-BE49-F238E27FC236}">
                          <a16:creationId xmlns:a16="http://schemas.microsoft.com/office/drawing/2014/main" id="{AD3F8A65-6DFF-0BDA-93D1-DEAA036BF8E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8" name="Line 891">
                      <a:extLst>
                        <a:ext uri="{FF2B5EF4-FFF2-40B4-BE49-F238E27FC236}">
                          <a16:creationId xmlns:a16="http://schemas.microsoft.com/office/drawing/2014/main" id="{C767CBA0-ECB4-F974-6149-668BF64F927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9" name="Line 892">
                      <a:extLst>
                        <a:ext uri="{FF2B5EF4-FFF2-40B4-BE49-F238E27FC236}">
                          <a16:creationId xmlns:a16="http://schemas.microsoft.com/office/drawing/2014/main" id="{730EEEEF-58F6-FC1D-84F6-FE0ED4EA21D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419" name="Freeform 893">
              <a:extLst>
                <a:ext uri="{FF2B5EF4-FFF2-40B4-BE49-F238E27FC236}">
                  <a16:creationId xmlns:a16="http://schemas.microsoft.com/office/drawing/2014/main" id="{3F8AFD2D-CDB5-8D33-F760-EC15972D9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9" name="Group 872">
            <a:extLst>
              <a:ext uri="{FF2B5EF4-FFF2-40B4-BE49-F238E27FC236}">
                <a16:creationId xmlns:a16="http://schemas.microsoft.com/office/drawing/2014/main" id="{0391097D-D0DD-FA3F-535D-0C2D944072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9150" y="7102319"/>
            <a:ext cx="1055688" cy="1277937"/>
            <a:chOff x="1466" y="4131"/>
            <a:chExt cx="665" cy="805"/>
          </a:xfrm>
        </p:grpSpPr>
        <p:grpSp>
          <p:nvGrpSpPr>
            <p:cNvPr id="440" name="Group 873">
              <a:extLst>
                <a:ext uri="{FF2B5EF4-FFF2-40B4-BE49-F238E27FC236}">
                  <a16:creationId xmlns:a16="http://schemas.microsoft.com/office/drawing/2014/main" id="{C06355AD-29FE-F364-965D-E7A44E0327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442" name="Group 874">
                <a:extLst>
                  <a:ext uri="{FF2B5EF4-FFF2-40B4-BE49-F238E27FC236}">
                    <a16:creationId xmlns:a16="http://schemas.microsoft.com/office/drawing/2014/main" id="{5D8ECBBF-4C79-4697-A367-053AB52E4D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455" name="Freeform 875">
                  <a:extLst>
                    <a:ext uri="{FF2B5EF4-FFF2-40B4-BE49-F238E27FC236}">
                      <a16:creationId xmlns:a16="http://schemas.microsoft.com/office/drawing/2014/main" id="{D232A8BE-A63D-F124-19A8-457D472307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" name="Freeform 876">
                  <a:extLst>
                    <a:ext uri="{FF2B5EF4-FFF2-40B4-BE49-F238E27FC236}">
                      <a16:creationId xmlns:a16="http://schemas.microsoft.com/office/drawing/2014/main" id="{EE78BB7D-43ED-756B-CFEE-E3E9A42A33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" name="Freeform 877">
                  <a:extLst>
                    <a:ext uri="{FF2B5EF4-FFF2-40B4-BE49-F238E27FC236}">
                      <a16:creationId xmlns:a16="http://schemas.microsoft.com/office/drawing/2014/main" id="{F91E6840-13D5-250F-9EFB-8429F5EF15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" name="Freeform 878">
                  <a:extLst>
                    <a:ext uri="{FF2B5EF4-FFF2-40B4-BE49-F238E27FC236}">
                      <a16:creationId xmlns:a16="http://schemas.microsoft.com/office/drawing/2014/main" id="{00AAC276-23CB-4754-282A-3BA432C88A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" name="Freeform 879">
                  <a:extLst>
                    <a:ext uri="{FF2B5EF4-FFF2-40B4-BE49-F238E27FC236}">
                      <a16:creationId xmlns:a16="http://schemas.microsoft.com/office/drawing/2014/main" id="{2CF0D694-84FA-A593-ED2E-21BC4627A0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" name="Rectangle 880">
                  <a:extLst>
                    <a:ext uri="{FF2B5EF4-FFF2-40B4-BE49-F238E27FC236}">
                      <a16:creationId xmlns:a16="http://schemas.microsoft.com/office/drawing/2014/main" id="{F013881D-2FB0-160A-8EF1-DEA6FB5CE2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43" name="Group 881">
                <a:extLst>
                  <a:ext uri="{FF2B5EF4-FFF2-40B4-BE49-F238E27FC236}">
                    <a16:creationId xmlns:a16="http://schemas.microsoft.com/office/drawing/2014/main" id="{C384B35B-166B-620F-6215-8BD44FE2F6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444" name="Line 882">
                  <a:extLst>
                    <a:ext uri="{FF2B5EF4-FFF2-40B4-BE49-F238E27FC236}">
                      <a16:creationId xmlns:a16="http://schemas.microsoft.com/office/drawing/2014/main" id="{EC4D6FDB-A48F-B4C3-80DB-6C468649AE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" name="Line 883">
                  <a:extLst>
                    <a:ext uri="{FF2B5EF4-FFF2-40B4-BE49-F238E27FC236}">
                      <a16:creationId xmlns:a16="http://schemas.microsoft.com/office/drawing/2014/main" id="{3712C4B0-0305-ECB9-31BE-6ECC4920B3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46" name="Group 884">
                  <a:extLst>
                    <a:ext uri="{FF2B5EF4-FFF2-40B4-BE49-F238E27FC236}">
                      <a16:creationId xmlns:a16="http://schemas.microsoft.com/office/drawing/2014/main" id="{1E880E6A-00D2-A7C2-6DF8-5B8B65EBA0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447" name="Group 885">
                    <a:extLst>
                      <a:ext uri="{FF2B5EF4-FFF2-40B4-BE49-F238E27FC236}">
                        <a16:creationId xmlns:a16="http://schemas.microsoft.com/office/drawing/2014/main" id="{955A4449-9358-23DD-139D-A8EB22DC901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52" name="Freeform 886">
                      <a:extLst>
                        <a:ext uri="{FF2B5EF4-FFF2-40B4-BE49-F238E27FC236}">
                          <a16:creationId xmlns:a16="http://schemas.microsoft.com/office/drawing/2014/main" id="{861CFF64-D454-50F7-2A7B-64F850ADA2F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" name="Line 887">
                      <a:extLst>
                        <a:ext uri="{FF2B5EF4-FFF2-40B4-BE49-F238E27FC236}">
                          <a16:creationId xmlns:a16="http://schemas.microsoft.com/office/drawing/2014/main" id="{1A7F8B09-5900-A2A9-5E59-EEB3E2CD107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" name="Line 888">
                      <a:extLst>
                        <a:ext uri="{FF2B5EF4-FFF2-40B4-BE49-F238E27FC236}">
                          <a16:creationId xmlns:a16="http://schemas.microsoft.com/office/drawing/2014/main" id="{ABD58654-934D-7290-0A8B-4F39ADA700B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48" name="Group 889">
                    <a:extLst>
                      <a:ext uri="{FF2B5EF4-FFF2-40B4-BE49-F238E27FC236}">
                        <a16:creationId xmlns:a16="http://schemas.microsoft.com/office/drawing/2014/main" id="{02222E63-8C83-283C-540A-80B0DC1DA03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49" name="Freeform 890">
                      <a:extLst>
                        <a:ext uri="{FF2B5EF4-FFF2-40B4-BE49-F238E27FC236}">
                          <a16:creationId xmlns:a16="http://schemas.microsoft.com/office/drawing/2014/main" id="{7D22F554-47F4-4A30-DEBA-4D51025BD8C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0" name="Line 891">
                      <a:extLst>
                        <a:ext uri="{FF2B5EF4-FFF2-40B4-BE49-F238E27FC236}">
                          <a16:creationId xmlns:a16="http://schemas.microsoft.com/office/drawing/2014/main" id="{1CA9F9EE-47A6-5E72-A0F7-D53DC5DB0F9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" name="Line 892">
                      <a:extLst>
                        <a:ext uri="{FF2B5EF4-FFF2-40B4-BE49-F238E27FC236}">
                          <a16:creationId xmlns:a16="http://schemas.microsoft.com/office/drawing/2014/main" id="{EBBC3A0C-BC20-8778-FFC8-6E3EB2E1B92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441" name="Freeform 893">
              <a:extLst>
                <a:ext uri="{FF2B5EF4-FFF2-40B4-BE49-F238E27FC236}">
                  <a16:creationId xmlns:a16="http://schemas.microsoft.com/office/drawing/2014/main" id="{91355AAE-D45A-A4FD-1613-CC6FC977C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1" name="Group 894">
            <a:extLst>
              <a:ext uri="{FF2B5EF4-FFF2-40B4-BE49-F238E27FC236}">
                <a16:creationId xmlns:a16="http://schemas.microsoft.com/office/drawing/2014/main" id="{0CC63B55-5D48-6EFD-1A18-5F924494DF07}"/>
              </a:ext>
            </a:extLst>
          </p:cNvPr>
          <p:cNvGrpSpPr>
            <a:grpSpLocks/>
          </p:cNvGrpSpPr>
          <p:nvPr/>
        </p:nvGrpSpPr>
        <p:grpSpPr bwMode="auto">
          <a:xfrm>
            <a:off x="2634388" y="7171916"/>
            <a:ext cx="1103312" cy="1192213"/>
            <a:chOff x="49" y="4100"/>
            <a:chExt cx="695" cy="751"/>
          </a:xfrm>
        </p:grpSpPr>
        <p:grpSp>
          <p:nvGrpSpPr>
            <p:cNvPr id="462" name="Group 895">
              <a:extLst>
                <a:ext uri="{FF2B5EF4-FFF2-40B4-BE49-F238E27FC236}">
                  <a16:creationId xmlns:a16="http://schemas.microsoft.com/office/drawing/2014/main" id="{7F0C8B71-3B4C-33A6-D60D-9F9C658B7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464" name="Group 896">
                <a:extLst>
                  <a:ext uri="{FF2B5EF4-FFF2-40B4-BE49-F238E27FC236}">
                    <a16:creationId xmlns:a16="http://schemas.microsoft.com/office/drawing/2014/main" id="{68599B1D-9585-FD89-CEB5-C1E65D83E6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473" name="Freeform 897">
                  <a:extLst>
                    <a:ext uri="{FF2B5EF4-FFF2-40B4-BE49-F238E27FC236}">
                      <a16:creationId xmlns:a16="http://schemas.microsoft.com/office/drawing/2014/main" id="{10379932-7D89-2A91-89EB-91743B2578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74" name="Group 898">
                  <a:extLst>
                    <a:ext uri="{FF2B5EF4-FFF2-40B4-BE49-F238E27FC236}">
                      <a16:creationId xmlns:a16="http://schemas.microsoft.com/office/drawing/2014/main" id="{82AD82DB-CCBC-CBFD-EA36-93D9B4EBFE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479" name="Freeform 899">
                    <a:extLst>
                      <a:ext uri="{FF2B5EF4-FFF2-40B4-BE49-F238E27FC236}">
                        <a16:creationId xmlns:a16="http://schemas.microsoft.com/office/drawing/2014/main" id="{C0CC9F21-F091-CEE8-749A-83474BF204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0" name="Freeform 900">
                    <a:extLst>
                      <a:ext uri="{FF2B5EF4-FFF2-40B4-BE49-F238E27FC236}">
                        <a16:creationId xmlns:a16="http://schemas.microsoft.com/office/drawing/2014/main" id="{DDB8404A-C3F5-210C-A545-6DBF4E5E45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" name="Freeform 901">
                    <a:extLst>
                      <a:ext uri="{FF2B5EF4-FFF2-40B4-BE49-F238E27FC236}">
                        <a16:creationId xmlns:a16="http://schemas.microsoft.com/office/drawing/2014/main" id="{797E512D-CE06-D448-2549-8BAD05A72A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" name="Rectangle 902">
                    <a:extLst>
                      <a:ext uri="{FF2B5EF4-FFF2-40B4-BE49-F238E27FC236}">
                        <a16:creationId xmlns:a16="http://schemas.microsoft.com/office/drawing/2014/main" id="{2A73E652-B15E-7D3E-1CAD-B4C84B40D2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75" name="Group 903">
                  <a:extLst>
                    <a:ext uri="{FF2B5EF4-FFF2-40B4-BE49-F238E27FC236}">
                      <a16:creationId xmlns:a16="http://schemas.microsoft.com/office/drawing/2014/main" id="{68E90622-43A2-A2C5-8AE6-1B729819C8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476" name="Freeform 904">
                    <a:extLst>
                      <a:ext uri="{FF2B5EF4-FFF2-40B4-BE49-F238E27FC236}">
                        <a16:creationId xmlns:a16="http://schemas.microsoft.com/office/drawing/2014/main" id="{B7950E4B-3248-2479-0D30-35FDEFA136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7" name="Freeform 905">
                    <a:extLst>
                      <a:ext uri="{FF2B5EF4-FFF2-40B4-BE49-F238E27FC236}">
                        <a16:creationId xmlns:a16="http://schemas.microsoft.com/office/drawing/2014/main" id="{A2156103-2321-10A8-33DF-C53D562E13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8" name="Line 906">
                    <a:extLst>
                      <a:ext uri="{FF2B5EF4-FFF2-40B4-BE49-F238E27FC236}">
                        <a16:creationId xmlns:a16="http://schemas.microsoft.com/office/drawing/2014/main" id="{2EC86C92-1194-49CC-235E-90A85D651AB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65" name="Group 907">
                <a:extLst>
                  <a:ext uri="{FF2B5EF4-FFF2-40B4-BE49-F238E27FC236}">
                    <a16:creationId xmlns:a16="http://schemas.microsoft.com/office/drawing/2014/main" id="{ACB64D11-B622-C33C-F56F-01ED2C491C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466" name="Group 908">
                  <a:extLst>
                    <a:ext uri="{FF2B5EF4-FFF2-40B4-BE49-F238E27FC236}">
                      <a16:creationId xmlns:a16="http://schemas.microsoft.com/office/drawing/2014/main" id="{2C4829BD-EAC3-A20E-D3BD-970C643FB2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471" name="Line 909">
                    <a:extLst>
                      <a:ext uri="{FF2B5EF4-FFF2-40B4-BE49-F238E27FC236}">
                        <a16:creationId xmlns:a16="http://schemas.microsoft.com/office/drawing/2014/main" id="{A8D31627-3151-944C-5181-59D47DCE8B9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" name="Line 910">
                    <a:extLst>
                      <a:ext uri="{FF2B5EF4-FFF2-40B4-BE49-F238E27FC236}">
                        <a16:creationId xmlns:a16="http://schemas.microsoft.com/office/drawing/2014/main" id="{A2FA4C0A-AFEB-BA5B-4455-E6EDF9B2F55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7" name="Group 911">
                  <a:extLst>
                    <a:ext uri="{FF2B5EF4-FFF2-40B4-BE49-F238E27FC236}">
                      <a16:creationId xmlns:a16="http://schemas.microsoft.com/office/drawing/2014/main" id="{FA0127A0-FFA9-E3D1-6894-039F7C664E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468" name="Freeform 912">
                    <a:extLst>
                      <a:ext uri="{FF2B5EF4-FFF2-40B4-BE49-F238E27FC236}">
                        <a16:creationId xmlns:a16="http://schemas.microsoft.com/office/drawing/2014/main" id="{999581A2-31EF-772F-EC87-948EFBFC01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9" name="Line 913">
                    <a:extLst>
                      <a:ext uri="{FF2B5EF4-FFF2-40B4-BE49-F238E27FC236}">
                        <a16:creationId xmlns:a16="http://schemas.microsoft.com/office/drawing/2014/main" id="{EA3BAC07-C560-0127-3631-2FD946FB6B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0" name="Line 914">
                    <a:extLst>
                      <a:ext uri="{FF2B5EF4-FFF2-40B4-BE49-F238E27FC236}">
                        <a16:creationId xmlns:a16="http://schemas.microsoft.com/office/drawing/2014/main" id="{5614BD10-9680-CE6A-EC3A-0DFCE11C2A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63" name="Freeform 915">
              <a:extLst>
                <a:ext uri="{FF2B5EF4-FFF2-40B4-BE49-F238E27FC236}">
                  <a16:creationId xmlns:a16="http://schemas.microsoft.com/office/drawing/2014/main" id="{EEF8F7D8-781F-7837-5067-D08241FB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3" name="Group 894">
            <a:extLst>
              <a:ext uri="{FF2B5EF4-FFF2-40B4-BE49-F238E27FC236}">
                <a16:creationId xmlns:a16="http://schemas.microsoft.com/office/drawing/2014/main" id="{9326B5D5-5E58-E719-764D-548D70CC194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905325" y="7134609"/>
            <a:ext cx="1103312" cy="1192213"/>
            <a:chOff x="49" y="4100"/>
            <a:chExt cx="695" cy="751"/>
          </a:xfrm>
        </p:grpSpPr>
        <p:grpSp>
          <p:nvGrpSpPr>
            <p:cNvPr id="484" name="Group 895">
              <a:extLst>
                <a:ext uri="{FF2B5EF4-FFF2-40B4-BE49-F238E27FC236}">
                  <a16:creationId xmlns:a16="http://schemas.microsoft.com/office/drawing/2014/main" id="{50C7CEF0-EEFA-6AC6-D063-E6508C5773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486" name="Group 896">
                <a:extLst>
                  <a:ext uri="{FF2B5EF4-FFF2-40B4-BE49-F238E27FC236}">
                    <a16:creationId xmlns:a16="http://schemas.microsoft.com/office/drawing/2014/main" id="{E1F138AB-F833-F4F0-5A21-819BC00A4E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495" name="Freeform 897">
                  <a:extLst>
                    <a:ext uri="{FF2B5EF4-FFF2-40B4-BE49-F238E27FC236}">
                      <a16:creationId xmlns:a16="http://schemas.microsoft.com/office/drawing/2014/main" id="{591E7A58-F514-5A56-64DD-A0AD4FFB59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96" name="Group 898">
                  <a:extLst>
                    <a:ext uri="{FF2B5EF4-FFF2-40B4-BE49-F238E27FC236}">
                      <a16:creationId xmlns:a16="http://schemas.microsoft.com/office/drawing/2014/main" id="{E0621BB0-2AA7-BB99-E06D-AC4BAE35A3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501" name="Freeform 899">
                    <a:extLst>
                      <a:ext uri="{FF2B5EF4-FFF2-40B4-BE49-F238E27FC236}">
                        <a16:creationId xmlns:a16="http://schemas.microsoft.com/office/drawing/2014/main" id="{07D69ED1-5426-5FB2-99C1-BB9AE133A1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2" name="Freeform 900">
                    <a:extLst>
                      <a:ext uri="{FF2B5EF4-FFF2-40B4-BE49-F238E27FC236}">
                        <a16:creationId xmlns:a16="http://schemas.microsoft.com/office/drawing/2014/main" id="{FAFFE950-CE48-CCA0-6AF2-75A363C7B8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3" name="Freeform 901">
                    <a:extLst>
                      <a:ext uri="{FF2B5EF4-FFF2-40B4-BE49-F238E27FC236}">
                        <a16:creationId xmlns:a16="http://schemas.microsoft.com/office/drawing/2014/main" id="{6837B0C9-B7A9-0AF1-74FA-2981597F20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4" name="Rectangle 902">
                    <a:extLst>
                      <a:ext uri="{FF2B5EF4-FFF2-40B4-BE49-F238E27FC236}">
                        <a16:creationId xmlns:a16="http://schemas.microsoft.com/office/drawing/2014/main" id="{2B81BE2C-56F7-44A2-FBA7-A481C8D1CE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7" name="Group 903">
                  <a:extLst>
                    <a:ext uri="{FF2B5EF4-FFF2-40B4-BE49-F238E27FC236}">
                      <a16:creationId xmlns:a16="http://schemas.microsoft.com/office/drawing/2014/main" id="{6C5C05D0-3EE8-FBB3-5B24-0A15817B104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498" name="Freeform 904">
                    <a:extLst>
                      <a:ext uri="{FF2B5EF4-FFF2-40B4-BE49-F238E27FC236}">
                        <a16:creationId xmlns:a16="http://schemas.microsoft.com/office/drawing/2014/main" id="{B536C362-EA3C-5826-1417-42E6E5AAC2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9" name="Freeform 905">
                    <a:extLst>
                      <a:ext uri="{FF2B5EF4-FFF2-40B4-BE49-F238E27FC236}">
                        <a16:creationId xmlns:a16="http://schemas.microsoft.com/office/drawing/2014/main" id="{3BF5FB4E-CFE9-9113-8A2E-20C930C696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0" name="Line 906">
                    <a:extLst>
                      <a:ext uri="{FF2B5EF4-FFF2-40B4-BE49-F238E27FC236}">
                        <a16:creationId xmlns:a16="http://schemas.microsoft.com/office/drawing/2014/main" id="{5D248981-1EAF-9BCD-985C-FB92006ED6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87" name="Group 907">
                <a:extLst>
                  <a:ext uri="{FF2B5EF4-FFF2-40B4-BE49-F238E27FC236}">
                    <a16:creationId xmlns:a16="http://schemas.microsoft.com/office/drawing/2014/main" id="{CA8D4C07-9B9D-0085-86CC-18944ECE56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488" name="Group 908">
                  <a:extLst>
                    <a:ext uri="{FF2B5EF4-FFF2-40B4-BE49-F238E27FC236}">
                      <a16:creationId xmlns:a16="http://schemas.microsoft.com/office/drawing/2014/main" id="{3A6B5CCB-93D0-D494-F9DD-1D3D424C11A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493" name="Line 909">
                    <a:extLst>
                      <a:ext uri="{FF2B5EF4-FFF2-40B4-BE49-F238E27FC236}">
                        <a16:creationId xmlns:a16="http://schemas.microsoft.com/office/drawing/2014/main" id="{7B2EEA20-4CDF-200D-D71B-514B132A332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4" name="Line 910">
                    <a:extLst>
                      <a:ext uri="{FF2B5EF4-FFF2-40B4-BE49-F238E27FC236}">
                        <a16:creationId xmlns:a16="http://schemas.microsoft.com/office/drawing/2014/main" id="{017075AD-BE28-5F32-4C1F-76CE60CDE4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89" name="Group 911">
                  <a:extLst>
                    <a:ext uri="{FF2B5EF4-FFF2-40B4-BE49-F238E27FC236}">
                      <a16:creationId xmlns:a16="http://schemas.microsoft.com/office/drawing/2014/main" id="{DF228E0B-4B79-902B-A4B7-6D945A0A98C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490" name="Freeform 912">
                    <a:extLst>
                      <a:ext uri="{FF2B5EF4-FFF2-40B4-BE49-F238E27FC236}">
                        <a16:creationId xmlns:a16="http://schemas.microsoft.com/office/drawing/2014/main" id="{59A096D3-9A39-B3D8-37E3-9936EB60FD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1" name="Line 913">
                    <a:extLst>
                      <a:ext uri="{FF2B5EF4-FFF2-40B4-BE49-F238E27FC236}">
                        <a16:creationId xmlns:a16="http://schemas.microsoft.com/office/drawing/2014/main" id="{94D73F08-270F-51B0-2BDB-3E6BC0DE136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" name="Line 914">
                    <a:extLst>
                      <a:ext uri="{FF2B5EF4-FFF2-40B4-BE49-F238E27FC236}">
                        <a16:creationId xmlns:a16="http://schemas.microsoft.com/office/drawing/2014/main" id="{1F3AD109-F8ED-5924-D809-D329C6142F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85" name="Freeform 915">
              <a:extLst>
                <a:ext uri="{FF2B5EF4-FFF2-40B4-BE49-F238E27FC236}">
                  <a16:creationId xmlns:a16="http://schemas.microsoft.com/office/drawing/2014/main" id="{3E97A760-BEE5-4D20-E97C-B0E48439F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5" name="Text Box 113">
            <a:extLst>
              <a:ext uri="{FF2B5EF4-FFF2-40B4-BE49-F238E27FC236}">
                <a16:creationId xmlns:a16="http://schemas.microsoft.com/office/drawing/2014/main" id="{32384CBE-4469-BF13-17EF-EBE49C48B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67" y="9228357"/>
            <a:ext cx="873125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/>
              <a:t>Can-Can Array</a:t>
            </a:r>
          </a:p>
        </p:txBody>
      </p:sp>
      <p:sp>
        <p:nvSpPr>
          <p:cNvPr id="506" name="Freeform 114">
            <a:extLst>
              <a:ext uri="{FF2B5EF4-FFF2-40B4-BE49-F238E27FC236}">
                <a16:creationId xmlns:a16="http://schemas.microsoft.com/office/drawing/2014/main" id="{63D0A6C0-F602-ACB7-0C80-5CF159BD56DC}"/>
              </a:ext>
            </a:extLst>
          </p:cNvPr>
          <p:cNvSpPr>
            <a:spLocks/>
          </p:cNvSpPr>
          <p:nvPr/>
        </p:nvSpPr>
        <p:spPr bwMode="auto">
          <a:xfrm>
            <a:off x="1443192" y="8680669"/>
            <a:ext cx="280987" cy="298449"/>
          </a:xfrm>
          <a:custGeom>
            <a:avLst/>
            <a:gdLst>
              <a:gd name="T0" fmla="*/ 96 w 137"/>
              <a:gd name="T1" fmla="*/ 146 h 146"/>
              <a:gd name="T2" fmla="*/ 64 w 137"/>
              <a:gd name="T3" fmla="*/ 131 h 146"/>
              <a:gd name="T4" fmla="*/ 8 w 137"/>
              <a:gd name="T5" fmla="*/ 68 h 146"/>
              <a:gd name="T6" fmla="*/ 9 w 137"/>
              <a:gd name="T7" fmla="*/ 54 h 146"/>
              <a:gd name="T8" fmla="*/ 22 w 137"/>
              <a:gd name="T9" fmla="*/ 42 h 146"/>
              <a:gd name="T10" fmla="*/ 0 w 137"/>
              <a:gd name="T11" fmla="*/ 18 h 146"/>
              <a:gd name="T12" fmla="*/ 20 w 137"/>
              <a:gd name="T13" fmla="*/ 0 h 146"/>
              <a:gd name="T14" fmla="*/ 41 w 137"/>
              <a:gd name="T15" fmla="*/ 24 h 146"/>
              <a:gd name="T16" fmla="*/ 54 w 137"/>
              <a:gd name="T17" fmla="*/ 12 h 146"/>
              <a:gd name="T18" fmla="*/ 68 w 137"/>
              <a:gd name="T19" fmla="*/ 13 h 146"/>
              <a:gd name="T20" fmla="*/ 125 w 137"/>
              <a:gd name="T21" fmla="*/ 77 h 146"/>
              <a:gd name="T22" fmla="*/ 137 w 137"/>
              <a:gd name="T23" fmla="*/ 109 h 146"/>
              <a:gd name="T24" fmla="*/ 96 w 137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7" name="Freeform 115">
            <a:extLst>
              <a:ext uri="{FF2B5EF4-FFF2-40B4-BE49-F238E27FC236}">
                <a16:creationId xmlns:a16="http://schemas.microsoft.com/office/drawing/2014/main" id="{77338D37-06AE-89B6-61AF-E9AE12D8EF82}"/>
              </a:ext>
            </a:extLst>
          </p:cNvPr>
          <p:cNvSpPr>
            <a:spLocks/>
          </p:cNvSpPr>
          <p:nvPr/>
        </p:nvSpPr>
        <p:spPr bwMode="auto">
          <a:xfrm>
            <a:off x="1640042" y="8680669"/>
            <a:ext cx="282575" cy="298449"/>
          </a:xfrm>
          <a:custGeom>
            <a:avLst/>
            <a:gdLst>
              <a:gd name="T0" fmla="*/ 41 w 138"/>
              <a:gd name="T1" fmla="*/ 146 h 146"/>
              <a:gd name="T2" fmla="*/ 74 w 138"/>
              <a:gd name="T3" fmla="*/ 132 h 146"/>
              <a:gd name="T4" fmla="*/ 72 w 138"/>
              <a:gd name="T5" fmla="*/ 131 h 146"/>
              <a:gd name="T6" fmla="*/ 130 w 138"/>
              <a:gd name="T7" fmla="*/ 68 h 146"/>
              <a:gd name="T8" fmla="*/ 130 w 138"/>
              <a:gd name="T9" fmla="*/ 55 h 146"/>
              <a:gd name="T10" fmla="*/ 117 w 138"/>
              <a:gd name="T11" fmla="*/ 43 h 146"/>
              <a:gd name="T12" fmla="*/ 116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8 w 138"/>
              <a:gd name="T19" fmla="*/ 0 h 146"/>
              <a:gd name="T20" fmla="*/ 118 w 138"/>
              <a:gd name="T21" fmla="*/ 1 h 146"/>
              <a:gd name="T22" fmla="*/ 95 w 138"/>
              <a:gd name="T23" fmla="*/ 25 h 146"/>
              <a:gd name="T24" fmla="*/ 96 w 138"/>
              <a:gd name="T25" fmla="*/ 24 h 146"/>
              <a:gd name="T26" fmla="*/ 82 w 138"/>
              <a:gd name="T27" fmla="*/ 12 h 146"/>
              <a:gd name="T28" fmla="*/ 83 w 138"/>
              <a:gd name="T29" fmla="*/ 13 h 146"/>
              <a:gd name="T30" fmla="*/ 69 w 138"/>
              <a:gd name="T31" fmla="*/ 13 h 146"/>
              <a:gd name="T32" fmla="*/ 70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1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8" name="Line 116">
            <a:extLst>
              <a:ext uri="{FF2B5EF4-FFF2-40B4-BE49-F238E27FC236}">
                <a16:creationId xmlns:a16="http://schemas.microsoft.com/office/drawing/2014/main" id="{EB627201-F796-13EF-1C26-9B74E1B7BD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25767" y="8704482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9" name="Line 117">
            <a:extLst>
              <a:ext uri="{FF2B5EF4-FFF2-40B4-BE49-F238E27FC236}">
                <a16:creationId xmlns:a16="http://schemas.microsoft.com/office/drawing/2014/main" id="{5304991E-6EBA-A954-B732-B0AC904214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2742" y="8802907"/>
            <a:ext cx="244475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0" name="Freeform 118">
            <a:extLst>
              <a:ext uri="{FF2B5EF4-FFF2-40B4-BE49-F238E27FC236}">
                <a16:creationId xmlns:a16="http://schemas.microsoft.com/office/drawing/2014/main" id="{5C027E91-215B-A64E-46AB-DF5C2026D4C6}"/>
              </a:ext>
            </a:extLst>
          </p:cNvPr>
          <p:cNvSpPr>
            <a:spLocks/>
          </p:cNvSpPr>
          <p:nvPr/>
        </p:nvSpPr>
        <p:spPr bwMode="auto">
          <a:xfrm>
            <a:off x="881216" y="8680669"/>
            <a:ext cx="277812" cy="298449"/>
          </a:xfrm>
          <a:custGeom>
            <a:avLst/>
            <a:gdLst>
              <a:gd name="T0" fmla="*/ 95 w 136"/>
              <a:gd name="T1" fmla="*/ 146 h 146"/>
              <a:gd name="T2" fmla="*/ 63 w 136"/>
              <a:gd name="T3" fmla="*/ 131 h 146"/>
              <a:gd name="T4" fmla="*/ 7 w 136"/>
              <a:gd name="T5" fmla="*/ 68 h 146"/>
              <a:gd name="T6" fmla="*/ 8 w 136"/>
              <a:gd name="T7" fmla="*/ 54 h 146"/>
              <a:gd name="T8" fmla="*/ 21 w 136"/>
              <a:gd name="T9" fmla="*/ 42 h 146"/>
              <a:gd name="T10" fmla="*/ 0 w 136"/>
              <a:gd name="T11" fmla="*/ 18 h 146"/>
              <a:gd name="T12" fmla="*/ 19 w 136"/>
              <a:gd name="T13" fmla="*/ 0 h 146"/>
              <a:gd name="T14" fmla="*/ 40 w 136"/>
              <a:gd name="T15" fmla="*/ 24 h 146"/>
              <a:gd name="T16" fmla="*/ 54 w 136"/>
              <a:gd name="T17" fmla="*/ 12 h 146"/>
              <a:gd name="T18" fmla="*/ 67 w 136"/>
              <a:gd name="T19" fmla="*/ 13 h 146"/>
              <a:gd name="T20" fmla="*/ 124 w 136"/>
              <a:gd name="T21" fmla="*/ 77 h 146"/>
              <a:gd name="T22" fmla="*/ 136 w 136"/>
              <a:gd name="T23" fmla="*/ 109 h 146"/>
              <a:gd name="T24" fmla="*/ 95 w 136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1" name="Freeform 119">
            <a:extLst>
              <a:ext uri="{FF2B5EF4-FFF2-40B4-BE49-F238E27FC236}">
                <a16:creationId xmlns:a16="http://schemas.microsoft.com/office/drawing/2014/main" id="{6AAF25E6-3793-89D5-6F8C-6E3C775E1BED}"/>
              </a:ext>
            </a:extLst>
          </p:cNvPr>
          <p:cNvSpPr>
            <a:spLocks/>
          </p:cNvSpPr>
          <p:nvPr/>
        </p:nvSpPr>
        <p:spPr bwMode="auto">
          <a:xfrm>
            <a:off x="1076478" y="8680669"/>
            <a:ext cx="280988" cy="298449"/>
          </a:xfrm>
          <a:custGeom>
            <a:avLst/>
            <a:gdLst>
              <a:gd name="T0" fmla="*/ 41 w 138"/>
              <a:gd name="T1" fmla="*/ 146 h 146"/>
              <a:gd name="T2" fmla="*/ 74 w 138"/>
              <a:gd name="T3" fmla="*/ 132 h 146"/>
              <a:gd name="T4" fmla="*/ 72 w 138"/>
              <a:gd name="T5" fmla="*/ 131 h 146"/>
              <a:gd name="T6" fmla="*/ 130 w 138"/>
              <a:gd name="T7" fmla="*/ 68 h 146"/>
              <a:gd name="T8" fmla="*/ 130 w 138"/>
              <a:gd name="T9" fmla="*/ 55 h 146"/>
              <a:gd name="T10" fmla="*/ 117 w 138"/>
              <a:gd name="T11" fmla="*/ 43 h 146"/>
              <a:gd name="T12" fmla="*/ 116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8 w 138"/>
              <a:gd name="T19" fmla="*/ 0 h 146"/>
              <a:gd name="T20" fmla="*/ 118 w 138"/>
              <a:gd name="T21" fmla="*/ 1 h 146"/>
              <a:gd name="T22" fmla="*/ 95 w 138"/>
              <a:gd name="T23" fmla="*/ 25 h 146"/>
              <a:gd name="T24" fmla="*/ 96 w 138"/>
              <a:gd name="T25" fmla="*/ 24 h 146"/>
              <a:gd name="T26" fmla="*/ 82 w 138"/>
              <a:gd name="T27" fmla="*/ 12 h 146"/>
              <a:gd name="T28" fmla="*/ 83 w 138"/>
              <a:gd name="T29" fmla="*/ 13 h 146"/>
              <a:gd name="T30" fmla="*/ 69 w 138"/>
              <a:gd name="T31" fmla="*/ 13 h 146"/>
              <a:gd name="T32" fmla="*/ 70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1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" name="Line 120">
            <a:extLst>
              <a:ext uri="{FF2B5EF4-FFF2-40B4-BE49-F238E27FC236}">
                <a16:creationId xmlns:a16="http://schemas.microsoft.com/office/drawing/2014/main" id="{D55FBCE8-BA41-D985-0E06-2BDD4B9898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2204" y="8704482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" name="Line 121">
            <a:extLst>
              <a:ext uri="{FF2B5EF4-FFF2-40B4-BE49-F238E27FC236}">
                <a16:creationId xmlns:a16="http://schemas.microsoft.com/office/drawing/2014/main" id="{392C8CAE-FFA8-2BAD-1F38-7F7C1A8FFE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7591" y="8802907"/>
            <a:ext cx="246062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" name="Freeform 122">
            <a:extLst>
              <a:ext uri="{FF2B5EF4-FFF2-40B4-BE49-F238E27FC236}">
                <a16:creationId xmlns:a16="http://schemas.microsoft.com/office/drawing/2014/main" id="{DFDCC16E-80E9-405F-A4C3-4ED6A13B7D52}"/>
              </a:ext>
            </a:extLst>
          </p:cNvPr>
          <p:cNvSpPr>
            <a:spLocks/>
          </p:cNvSpPr>
          <p:nvPr/>
        </p:nvSpPr>
        <p:spPr bwMode="auto">
          <a:xfrm>
            <a:off x="366866" y="8680669"/>
            <a:ext cx="277812" cy="298449"/>
          </a:xfrm>
          <a:custGeom>
            <a:avLst/>
            <a:gdLst>
              <a:gd name="T0" fmla="*/ 96 w 136"/>
              <a:gd name="T1" fmla="*/ 146 h 146"/>
              <a:gd name="T2" fmla="*/ 63 w 136"/>
              <a:gd name="T3" fmla="*/ 131 h 146"/>
              <a:gd name="T4" fmla="*/ 7 w 136"/>
              <a:gd name="T5" fmla="*/ 68 h 146"/>
              <a:gd name="T6" fmla="*/ 8 w 136"/>
              <a:gd name="T7" fmla="*/ 54 h 146"/>
              <a:gd name="T8" fmla="*/ 21 w 136"/>
              <a:gd name="T9" fmla="*/ 42 h 146"/>
              <a:gd name="T10" fmla="*/ 0 w 136"/>
              <a:gd name="T11" fmla="*/ 18 h 146"/>
              <a:gd name="T12" fmla="*/ 19 w 136"/>
              <a:gd name="T13" fmla="*/ 0 h 146"/>
              <a:gd name="T14" fmla="*/ 40 w 136"/>
              <a:gd name="T15" fmla="*/ 24 h 146"/>
              <a:gd name="T16" fmla="*/ 54 w 136"/>
              <a:gd name="T17" fmla="*/ 12 h 146"/>
              <a:gd name="T18" fmla="*/ 67 w 136"/>
              <a:gd name="T19" fmla="*/ 13 h 146"/>
              <a:gd name="T20" fmla="*/ 124 w 136"/>
              <a:gd name="T21" fmla="*/ 77 h 146"/>
              <a:gd name="T22" fmla="*/ 136 w 136"/>
              <a:gd name="T23" fmla="*/ 109 h 146"/>
              <a:gd name="T24" fmla="*/ 96 w 136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5" name="Freeform 123">
            <a:extLst>
              <a:ext uri="{FF2B5EF4-FFF2-40B4-BE49-F238E27FC236}">
                <a16:creationId xmlns:a16="http://schemas.microsoft.com/office/drawing/2014/main" id="{A3809CA5-DCAC-E6C6-A569-A7917494E6E0}"/>
              </a:ext>
            </a:extLst>
          </p:cNvPr>
          <p:cNvSpPr>
            <a:spLocks/>
          </p:cNvSpPr>
          <p:nvPr/>
        </p:nvSpPr>
        <p:spPr bwMode="auto">
          <a:xfrm>
            <a:off x="562128" y="8680669"/>
            <a:ext cx="282575" cy="298449"/>
          </a:xfrm>
          <a:custGeom>
            <a:avLst/>
            <a:gdLst>
              <a:gd name="T0" fmla="*/ 40 w 138"/>
              <a:gd name="T1" fmla="*/ 146 h 146"/>
              <a:gd name="T2" fmla="*/ 73 w 138"/>
              <a:gd name="T3" fmla="*/ 132 h 146"/>
              <a:gd name="T4" fmla="*/ 72 w 138"/>
              <a:gd name="T5" fmla="*/ 131 h 146"/>
              <a:gd name="T6" fmla="*/ 129 w 138"/>
              <a:gd name="T7" fmla="*/ 68 h 146"/>
              <a:gd name="T8" fmla="*/ 129 w 138"/>
              <a:gd name="T9" fmla="*/ 55 h 146"/>
              <a:gd name="T10" fmla="*/ 116 w 138"/>
              <a:gd name="T11" fmla="*/ 43 h 146"/>
              <a:gd name="T12" fmla="*/ 115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7 w 138"/>
              <a:gd name="T19" fmla="*/ 0 h 146"/>
              <a:gd name="T20" fmla="*/ 117 w 138"/>
              <a:gd name="T21" fmla="*/ 1 h 146"/>
              <a:gd name="T22" fmla="*/ 94 w 138"/>
              <a:gd name="T23" fmla="*/ 25 h 146"/>
              <a:gd name="T24" fmla="*/ 96 w 138"/>
              <a:gd name="T25" fmla="*/ 24 h 146"/>
              <a:gd name="T26" fmla="*/ 81 w 138"/>
              <a:gd name="T27" fmla="*/ 12 h 146"/>
              <a:gd name="T28" fmla="*/ 82 w 138"/>
              <a:gd name="T29" fmla="*/ 13 h 146"/>
              <a:gd name="T30" fmla="*/ 68 w 138"/>
              <a:gd name="T31" fmla="*/ 13 h 146"/>
              <a:gd name="T32" fmla="*/ 69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0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6" name="Line 124">
            <a:extLst>
              <a:ext uri="{FF2B5EF4-FFF2-40B4-BE49-F238E27FC236}">
                <a16:creationId xmlns:a16="http://schemas.microsoft.com/office/drawing/2014/main" id="{C28050A3-18AD-BBFA-73E4-03747DA079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853" y="8704482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7" name="Line 125">
            <a:extLst>
              <a:ext uri="{FF2B5EF4-FFF2-40B4-BE49-F238E27FC236}">
                <a16:creationId xmlns:a16="http://schemas.microsoft.com/office/drawing/2014/main" id="{FB9B100B-D078-3A5E-E74B-768B587735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4829" y="8802907"/>
            <a:ext cx="246063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8" name="Rectangle 126">
            <a:extLst>
              <a:ext uri="{FF2B5EF4-FFF2-40B4-BE49-F238E27FC236}">
                <a16:creationId xmlns:a16="http://schemas.microsoft.com/office/drawing/2014/main" id="{81FC0BBB-59B2-18D5-9213-5570CEA4C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53" y="8974357"/>
            <a:ext cx="1614488" cy="98424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9" name="Rectangle 127">
            <a:extLst>
              <a:ext uri="{FF2B5EF4-FFF2-40B4-BE49-F238E27FC236}">
                <a16:creationId xmlns:a16="http://schemas.microsoft.com/office/drawing/2014/main" id="{ACA859CD-CC69-50CB-0097-6541320DF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67" y="9072782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0" name="Line 128">
            <a:extLst>
              <a:ext uri="{FF2B5EF4-FFF2-40B4-BE49-F238E27FC236}">
                <a16:creationId xmlns:a16="http://schemas.microsoft.com/office/drawing/2014/main" id="{1F17C18D-81E0-6325-0BDC-BE50B45D1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041" y="8999758"/>
            <a:ext cx="171450" cy="22066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1" name="Line 129">
            <a:extLst>
              <a:ext uri="{FF2B5EF4-FFF2-40B4-BE49-F238E27FC236}">
                <a16:creationId xmlns:a16="http://schemas.microsoft.com/office/drawing/2014/main" id="{0CCF9176-63B4-145F-E2FE-F13319B245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6803" y="8974357"/>
            <a:ext cx="171450" cy="22066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" name="Line 130">
            <a:extLst>
              <a:ext uri="{FF2B5EF4-FFF2-40B4-BE49-F238E27FC236}">
                <a16:creationId xmlns:a16="http://schemas.microsoft.com/office/drawing/2014/main" id="{42C9B623-B6A2-0814-31F7-8BC2DE3D7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553" y="8950544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" name="Line 131">
            <a:extLst>
              <a:ext uri="{FF2B5EF4-FFF2-40B4-BE49-F238E27FC236}">
                <a16:creationId xmlns:a16="http://schemas.microsoft.com/office/drawing/2014/main" id="{F71B678E-3467-C5F6-5B14-36841247C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91" y="9220418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4" name="Line 132">
            <a:extLst>
              <a:ext uri="{FF2B5EF4-FFF2-40B4-BE49-F238E27FC236}">
                <a16:creationId xmlns:a16="http://schemas.microsoft.com/office/drawing/2014/main" id="{05D68680-B74B-CFDD-167C-2F9A58829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2617" y="8999755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5" name="Freeform 133">
            <a:extLst>
              <a:ext uri="{FF2B5EF4-FFF2-40B4-BE49-F238E27FC236}">
                <a16:creationId xmlns:a16="http://schemas.microsoft.com/office/drawing/2014/main" id="{9B993737-4E4E-3AEC-31EA-3B5DBF9056A8}"/>
              </a:ext>
            </a:extLst>
          </p:cNvPr>
          <p:cNvSpPr>
            <a:spLocks/>
          </p:cNvSpPr>
          <p:nvPr/>
        </p:nvSpPr>
        <p:spPr bwMode="auto">
          <a:xfrm>
            <a:off x="435129" y="8553669"/>
            <a:ext cx="339725" cy="111125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6" name="Freeform 134">
            <a:extLst>
              <a:ext uri="{FF2B5EF4-FFF2-40B4-BE49-F238E27FC236}">
                <a16:creationId xmlns:a16="http://schemas.microsoft.com/office/drawing/2014/main" id="{B6B304A3-E4A2-1C57-A458-769E2F793B1A}"/>
              </a:ext>
            </a:extLst>
          </p:cNvPr>
          <p:cNvSpPr>
            <a:spLocks/>
          </p:cNvSpPr>
          <p:nvPr/>
        </p:nvSpPr>
        <p:spPr bwMode="auto">
          <a:xfrm>
            <a:off x="959004" y="8569544"/>
            <a:ext cx="339725" cy="111125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7" name="Freeform 135">
            <a:extLst>
              <a:ext uri="{FF2B5EF4-FFF2-40B4-BE49-F238E27FC236}">
                <a16:creationId xmlns:a16="http://schemas.microsoft.com/office/drawing/2014/main" id="{C2614054-9F33-5792-076E-9B4F74BFC06A}"/>
              </a:ext>
            </a:extLst>
          </p:cNvPr>
          <p:cNvSpPr>
            <a:spLocks/>
          </p:cNvSpPr>
          <p:nvPr/>
        </p:nvSpPr>
        <p:spPr bwMode="auto">
          <a:xfrm>
            <a:off x="1527329" y="8574307"/>
            <a:ext cx="339725" cy="109537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07">
            <a:extLst>
              <a:ext uri="{FF2B5EF4-FFF2-40B4-BE49-F238E27FC236}">
                <a16:creationId xmlns:a16="http://schemas.microsoft.com/office/drawing/2014/main" id="{C400F9B1-81B9-63D0-0B13-191A81AE02E7}"/>
              </a:ext>
            </a:extLst>
          </p:cNvPr>
          <p:cNvGrpSpPr/>
          <p:nvPr/>
        </p:nvGrpSpPr>
        <p:grpSpPr>
          <a:xfrm rot="5400000">
            <a:off x="2925624" y="78745"/>
            <a:ext cx="533400" cy="1828800"/>
            <a:chOff x="1600200" y="3200400"/>
            <a:chExt cx="533400" cy="350520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82486A2-708D-F9FD-F292-FFFB567B245B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AF7AE56-80A7-2374-2DAD-7D663CCA2A3B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79ECDE5-7EB6-1AA7-44F8-F698F193D5D1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4A58933-F7C9-44DE-46A2-32EBA6246244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FC5BA3D-4C67-50CC-80CA-4397EB2B5E3E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6193F1D-38DB-99F6-EA36-173880D07F73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D0FAAFD-904A-0730-6B4C-3C579DDC855E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1833F6D-8D4A-4F6C-B0AA-44ED1744C5FC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91A0AE2-8D9F-F3EB-586B-51C9BCF198C9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332A1E2-981F-5594-2B44-5AD311E68BE6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5621678-CEB4-6384-253B-C75B44CEB44A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6C337A8-BD88-7166-9524-C807318D0F13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849E3D7-1BB7-511A-833A-3EE4A7FDAEF5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2939823-7A85-B077-4017-10310DA551EC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846E04C-3351-1324-C4F6-43351C32EA24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E530811-A5D6-F211-97C1-BFDF32585063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EF98C20-1AA7-33D0-E151-88D2601CADEA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450D2EF-24D8-3354-FC06-A15B0A34C302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578FD9A4-B6BD-9985-0844-0780EFF757E2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1CBF9CA-0441-A2C0-82C8-D145E26B2F1F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8438BE6-6B62-7592-7A32-601A9852E8DF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32A946B-BADE-1652-CB14-30BDC2D07EBE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907546F-8F4E-02EB-F16A-92C99BE95779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340C865-A6AB-1738-603F-0530FF641D6B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55FB44B-3BE6-B221-12B2-6DF72274D9B3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83A3B5B-141D-3E4B-7389-1BE54968927F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999D528-5B43-8BA2-D910-965DA60CCCD0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35A1A37-EC60-B309-7D22-F65FED3241C8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EA739F2F-9282-C56C-BD16-A3CF86E75D13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39">
            <a:extLst>
              <a:ext uri="{FF2B5EF4-FFF2-40B4-BE49-F238E27FC236}">
                <a16:creationId xmlns:a16="http://schemas.microsoft.com/office/drawing/2014/main" id="{88B5D7D2-A247-8E0E-19AA-ECF4D6507B96}"/>
              </a:ext>
            </a:extLst>
          </p:cNvPr>
          <p:cNvGrpSpPr/>
          <p:nvPr/>
        </p:nvGrpSpPr>
        <p:grpSpPr>
          <a:xfrm>
            <a:off x="234836" y="142426"/>
            <a:ext cx="393700" cy="1271588"/>
            <a:chOff x="3962400" y="6248400"/>
            <a:chExt cx="393700" cy="1271588"/>
          </a:xfrm>
        </p:grpSpPr>
        <p:sp>
          <p:nvSpPr>
            <p:cNvPr id="5" name="AutoShape 14">
              <a:extLst>
                <a:ext uri="{FF2B5EF4-FFF2-40B4-BE49-F238E27FC236}">
                  <a16:creationId xmlns:a16="http://schemas.microsoft.com/office/drawing/2014/main" id="{8433657B-C636-19C3-91D8-993BECA71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15">
              <a:extLst>
                <a:ext uri="{FF2B5EF4-FFF2-40B4-BE49-F238E27FC236}">
                  <a16:creationId xmlns:a16="http://schemas.microsoft.com/office/drawing/2014/main" id="{92B778B6-6D6D-4D78-DBE4-05308E00C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07">
            <a:extLst>
              <a:ext uri="{FF2B5EF4-FFF2-40B4-BE49-F238E27FC236}">
                <a16:creationId xmlns:a16="http://schemas.microsoft.com/office/drawing/2014/main" id="{A163F1F1-E2E9-92ED-0542-A7536DFEB22A}"/>
              </a:ext>
            </a:extLst>
          </p:cNvPr>
          <p:cNvGrpSpPr/>
          <p:nvPr/>
        </p:nvGrpSpPr>
        <p:grpSpPr>
          <a:xfrm>
            <a:off x="6535192" y="142440"/>
            <a:ext cx="533400" cy="1727560"/>
            <a:chOff x="1600200" y="3200400"/>
            <a:chExt cx="533400" cy="3505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D391D49-DC67-F173-FC9E-5E7077546441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67F4C55-099C-7293-8844-5B9FDB1B6D71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5723744-4E38-018B-F830-3117F00D0AC3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6395F41-48F1-1121-BE3C-D4958D25CA70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6CC877-6041-2A08-E2A4-46ABABFC8CDF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BAD4ED-352F-1C61-EAC1-E70175AFF4F8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D1A20C-FF64-A57B-07EE-1B6DD8EC6807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521DC8-C20C-406A-732D-28468DC76619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57FE3A4-258B-8AB6-6724-0CF6D547431C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85F8F2B-783F-884E-D712-FCDFD6C8E039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02E3904-0F55-6BCC-C111-92B809E8596B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8C0A05-DD4A-57C0-E31F-A37F8117F9E7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73B588A-EC35-5334-377A-2A025550A825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1F6F461-B6E0-0993-EBC9-FBD895ABCD51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828A45-B31F-4F34-F0A9-B8DBED53DF01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4367FDD-8D70-30FB-BA4C-AC6B506D3ABC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2A026B4-F4C6-F2C2-7910-B30AE1525BF3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995B3B0-9929-57B4-F7D2-B76F7F334D86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0E0322-1175-D1B6-F32E-128F34F24E73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A46219D-BA75-00E6-06F0-A662670505E2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B5F1319-AAF9-D282-4976-919017C4F6DD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EE9676-7C8D-FF7F-45DB-9819BE8FCAA3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8AC747A-3366-2549-6ED5-5D4BBB8D5A28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00236CD-8639-C0E0-7D1F-96D46D0E1B05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D974DB-29A2-DC0B-E3E3-A87395033164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09EDB5-5F58-C129-67B0-66A85E24A575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C5B6319-F891-9FF2-AE68-B552D386AD22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D5BDD6-6130-82F5-73E7-784872FE83B1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7F28505-DF40-FCB0-A2CE-090C7597A9DE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AutoShape 673">
            <a:extLst>
              <a:ext uri="{FF2B5EF4-FFF2-40B4-BE49-F238E27FC236}">
                <a16:creationId xmlns:a16="http://schemas.microsoft.com/office/drawing/2014/main" id="{EBFB759F-1676-2CD6-73F1-EAE1C22DC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752025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3251ABD-E242-909C-2B96-CB602F33F1F0}"/>
              </a:ext>
            </a:extLst>
          </p:cNvPr>
          <p:cNvGrpSpPr/>
          <p:nvPr/>
        </p:nvGrpSpPr>
        <p:grpSpPr>
          <a:xfrm>
            <a:off x="2286000" y="239262"/>
            <a:ext cx="325438" cy="1233488"/>
            <a:chOff x="838200" y="239263"/>
            <a:chExt cx="325438" cy="1233488"/>
          </a:xfrm>
        </p:grpSpPr>
        <p:sp>
          <p:nvSpPr>
            <p:cNvPr id="37" name="AutoShape 673">
              <a:extLst>
                <a:ext uri="{FF2B5EF4-FFF2-40B4-BE49-F238E27FC236}">
                  <a16:creationId xmlns:a16="http://schemas.microsoft.com/office/drawing/2014/main" id="{11299AA1-4256-3B12-C66B-6B031E180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673">
              <a:extLst>
                <a:ext uri="{FF2B5EF4-FFF2-40B4-BE49-F238E27FC236}">
                  <a16:creationId xmlns:a16="http://schemas.microsoft.com/office/drawing/2014/main" id="{932591BB-BCCE-3C06-89D3-3192AE874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" name="AutoShape 14">
            <a:extLst>
              <a:ext uri="{FF2B5EF4-FFF2-40B4-BE49-F238E27FC236}">
                <a16:creationId xmlns:a16="http://schemas.microsoft.com/office/drawing/2014/main" id="{172421A8-C6FC-0DFC-2A9D-3AA708B3F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05" y="712445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" name="Group 698">
            <a:extLst>
              <a:ext uri="{FF2B5EF4-FFF2-40B4-BE49-F238E27FC236}">
                <a16:creationId xmlns:a16="http://schemas.microsoft.com/office/drawing/2014/main" id="{42C6CCA3-F4B0-84E2-2B86-F67B9F4FD31F}"/>
              </a:ext>
            </a:extLst>
          </p:cNvPr>
          <p:cNvGrpSpPr>
            <a:grpSpLocks/>
          </p:cNvGrpSpPr>
          <p:nvPr/>
        </p:nvGrpSpPr>
        <p:grpSpPr bwMode="auto">
          <a:xfrm>
            <a:off x="922338" y="1755326"/>
            <a:ext cx="554038" cy="736600"/>
            <a:chOff x="605" y="5464"/>
            <a:chExt cx="349" cy="464"/>
          </a:xfrm>
        </p:grpSpPr>
        <p:grpSp>
          <p:nvGrpSpPr>
            <p:cNvPr id="47" name="Group 699">
              <a:extLst>
                <a:ext uri="{FF2B5EF4-FFF2-40B4-BE49-F238E27FC236}">
                  <a16:creationId xmlns:a16="http://schemas.microsoft.com/office/drawing/2014/main" id="{48AB1A93-0990-FA07-2CEB-29862EB87D18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5" y="5553"/>
              <a:ext cx="175" cy="297"/>
              <a:chOff x="4024" y="3451"/>
              <a:chExt cx="282" cy="517"/>
            </a:xfrm>
          </p:grpSpPr>
          <p:sp>
            <p:nvSpPr>
              <p:cNvPr id="49" name="Freeform 700">
                <a:extLst>
                  <a:ext uri="{FF2B5EF4-FFF2-40B4-BE49-F238E27FC236}">
                    <a16:creationId xmlns:a16="http://schemas.microsoft.com/office/drawing/2014/main" id="{1628125E-C6D8-A2CD-8C72-AEA4C77EA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4" y="3451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701">
                <a:extLst>
                  <a:ext uri="{FF2B5EF4-FFF2-40B4-BE49-F238E27FC236}">
                    <a16:creationId xmlns:a16="http://schemas.microsoft.com/office/drawing/2014/main" id="{190DB654-1497-E628-3264-1275E7641E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8" name="AutoShape 702">
              <a:extLst>
                <a:ext uri="{FF2B5EF4-FFF2-40B4-BE49-F238E27FC236}">
                  <a16:creationId xmlns:a16="http://schemas.microsoft.com/office/drawing/2014/main" id="{44A34C89-BCF4-6AC1-46E0-B1F59DEA8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17">
            <a:extLst>
              <a:ext uri="{FF2B5EF4-FFF2-40B4-BE49-F238E27FC236}">
                <a16:creationId xmlns:a16="http://schemas.microsoft.com/office/drawing/2014/main" id="{D35858C9-8E63-E5C1-B727-9F56B1AF7182}"/>
              </a:ext>
            </a:extLst>
          </p:cNvPr>
          <p:cNvGrpSpPr>
            <a:grpSpLocks/>
          </p:cNvGrpSpPr>
          <p:nvPr/>
        </p:nvGrpSpPr>
        <p:grpSpPr bwMode="auto">
          <a:xfrm>
            <a:off x="200025" y="2588632"/>
            <a:ext cx="544513" cy="676275"/>
            <a:chOff x="1946" y="4302"/>
            <a:chExt cx="395" cy="490"/>
          </a:xfrm>
        </p:grpSpPr>
        <p:grpSp>
          <p:nvGrpSpPr>
            <p:cNvPr id="52" name="Group 818">
              <a:extLst>
                <a:ext uri="{FF2B5EF4-FFF2-40B4-BE49-F238E27FC236}">
                  <a16:creationId xmlns:a16="http://schemas.microsoft.com/office/drawing/2014/main" id="{6071BCFE-4781-81D7-105E-55E9389EE6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54" name="Freeform 819">
                <a:extLst>
                  <a:ext uri="{FF2B5EF4-FFF2-40B4-BE49-F238E27FC236}">
                    <a16:creationId xmlns:a16="http://schemas.microsoft.com/office/drawing/2014/main" id="{C763F131-9B78-9C8D-6B01-458D71953B77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820">
                <a:extLst>
                  <a:ext uri="{FF2B5EF4-FFF2-40B4-BE49-F238E27FC236}">
                    <a16:creationId xmlns:a16="http://schemas.microsoft.com/office/drawing/2014/main" id="{16EB65A8-92F7-3951-D693-019F51F22F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" name="AutoShape 821">
              <a:extLst>
                <a:ext uri="{FF2B5EF4-FFF2-40B4-BE49-F238E27FC236}">
                  <a16:creationId xmlns:a16="http://schemas.microsoft.com/office/drawing/2014/main" id="{45AB088C-B9C2-27AF-74BC-CB3280A63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" name="Group 822">
            <a:extLst>
              <a:ext uri="{FF2B5EF4-FFF2-40B4-BE49-F238E27FC236}">
                <a16:creationId xmlns:a16="http://schemas.microsoft.com/office/drawing/2014/main" id="{F55424E2-0B2B-F4CC-F11B-B3A10AFD39B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0025" y="1755326"/>
            <a:ext cx="561975" cy="736600"/>
            <a:chOff x="600" y="5464"/>
            <a:chExt cx="354" cy="464"/>
          </a:xfrm>
        </p:grpSpPr>
        <p:grpSp>
          <p:nvGrpSpPr>
            <p:cNvPr id="57" name="Group 823">
              <a:extLst>
                <a:ext uri="{FF2B5EF4-FFF2-40B4-BE49-F238E27FC236}">
                  <a16:creationId xmlns:a16="http://schemas.microsoft.com/office/drawing/2014/main" id="{154826C7-D9AE-A8A6-35F5-BC508E9528F3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59" name="Freeform 824">
                <a:extLst>
                  <a:ext uri="{FF2B5EF4-FFF2-40B4-BE49-F238E27FC236}">
                    <a16:creationId xmlns:a16="http://schemas.microsoft.com/office/drawing/2014/main" id="{D2F4790F-06C9-05F2-5842-FFF6C7F357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825">
                <a:extLst>
                  <a:ext uri="{FF2B5EF4-FFF2-40B4-BE49-F238E27FC236}">
                    <a16:creationId xmlns:a16="http://schemas.microsoft.com/office/drawing/2014/main" id="{50EDE3F5-332C-A1D4-7241-CFB5BB118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AutoShape 826">
              <a:extLst>
                <a:ext uri="{FF2B5EF4-FFF2-40B4-BE49-F238E27FC236}">
                  <a16:creationId xmlns:a16="http://schemas.microsoft.com/office/drawing/2014/main" id="{57ECA602-5A35-AFCD-A9ED-A545C70B2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" name="Group 817">
            <a:extLst>
              <a:ext uri="{FF2B5EF4-FFF2-40B4-BE49-F238E27FC236}">
                <a16:creationId xmlns:a16="http://schemas.microsoft.com/office/drawing/2014/main" id="{743F5BF0-9332-9F55-9249-DE7DDEF21FE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44520" y="2605885"/>
            <a:ext cx="544513" cy="676275"/>
            <a:chOff x="1946" y="4302"/>
            <a:chExt cx="395" cy="490"/>
          </a:xfrm>
        </p:grpSpPr>
        <p:grpSp>
          <p:nvGrpSpPr>
            <p:cNvPr id="62" name="Group 818">
              <a:extLst>
                <a:ext uri="{FF2B5EF4-FFF2-40B4-BE49-F238E27FC236}">
                  <a16:creationId xmlns:a16="http://schemas.microsoft.com/office/drawing/2014/main" id="{1AA12B91-49FC-FE4A-7835-97978BE6AA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64" name="Freeform 819">
                <a:extLst>
                  <a:ext uri="{FF2B5EF4-FFF2-40B4-BE49-F238E27FC236}">
                    <a16:creationId xmlns:a16="http://schemas.microsoft.com/office/drawing/2014/main" id="{DF8915AA-25E9-B46A-F4AF-92F636B7F6C4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820">
                <a:extLst>
                  <a:ext uri="{FF2B5EF4-FFF2-40B4-BE49-F238E27FC236}">
                    <a16:creationId xmlns:a16="http://schemas.microsoft.com/office/drawing/2014/main" id="{CAE20682-2BE2-E5EE-155D-D5D5FE8CE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" name="AutoShape 821">
              <a:extLst>
                <a:ext uri="{FF2B5EF4-FFF2-40B4-BE49-F238E27FC236}">
                  <a16:creationId xmlns:a16="http://schemas.microsoft.com/office/drawing/2014/main" id="{6F874BC2-5636-6583-FBD1-C2730D988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0" name="Group 207">
            <a:extLst>
              <a:ext uri="{FF2B5EF4-FFF2-40B4-BE49-F238E27FC236}">
                <a16:creationId xmlns:a16="http://schemas.microsoft.com/office/drawing/2014/main" id="{3654C453-1782-8438-B5C8-CF296F9224D7}"/>
              </a:ext>
            </a:extLst>
          </p:cNvPr>
          <p:cNvGrpSpPr/>
          <p:nvPr/>
        </p:nvGrpSpPr>
        <p:grpSpPr>
          <a:xfrm>
            <a:off x="190631" y="3422616"/>
            <a:ext cx="404303" cy="685800"/>
            <a:chOff x="5105400" y="5257800"/>
            <a:chExt cx="404303" cy="685800"/>
          </a:xfrm>
        </p:grpSpPr>
        <p:grpSp>
          <p:nvGrpSpPr>
            <p:cNvPr id="121" name="Group 47">
              <a:extLst>
                <a:ext uri="{FF2B5EF4-FFF2-40B4-BE49-F238E27FC236}">
                  <a16:creationId xmlns:a16="http://schemas.microsoft.com/office/drawing/2014/main" id="{EEB312EF-100F-D033-EE71-CBEA4C57055D}"/>
                </a:ext>
              </a:extLst>
            </p:cNvPr>
            <p:cNvGrpSpPr/>
            <p:nvPr/>
          </p:nvGrpSpPr>
          <p:grpSpPr>
            <a:xfrm>
              <a:off x="5105400" y="5257800"/>
              <a:ext cx="404303" cy="683977"/>
              <a:chOff x="767613" y="2243008"/>
              <a:chExt cx="404303" cy="683977"/>
            </a:xfrm>
          </p:grpSpPr>
          <p:grpSp>
            <p:nvGrpSpPr>
              <p:cNvPr id="123" name="Group 7">
                <a:extLst>
                  <a:ext uri="{FF2B5EF4-FFF2-40B4-BE49-F238E27FC236}">
                    <a16:creationId xmlns:a16="http://schemas.microsoft.com/office/drawing/2014/main" id="{CD65F23A-0AB0-EAD1-E546-4CD201066EEB}"/>
                  </a:ext>
                </a:extLst>
              </p:cNvPr>
              <p:cNvGrpSpPr/>
              <p:nvPr/>
            </p:nvGrpSpPr>
            <p:grpSpPr>
              <a:xfrm rot="1162190">
                <a:off x="799364" y="2650842"/>
                <a:ext cx="263525" cy="243338"/>
                <a:chOff x="773113" y="2646362"/>
                <a:chExt cx="263525" cy="401638"/>
              </a:xfrm>
            </p:grpSpPr>
            <p:sp>
              <p:nvSpPr>
                <p:cNvPr id="127" name="Line 30">
                  <a:extLst>
                    <a:ext uri="{FF2B5EF4-FFF2-40B4-BE49-F238E27FC236}">
                      <a16:creationId xmlns:a16="http://schemas.microsoft.com/office/drawing/2014/main" id="{0D56FF24-8959-4AB9-448E-A5B5587A6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3113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" name="Line 31">
                  <a:extLst>
                    <a:ext uri="{FF2B5EF4-FFF2-40B4-BE49-F238E27FC236}">
                      <a16:creationId xmlns:a16="http://schemas.microsoft.com/office/drawing/2014/main" id="{5BA44638-EA28-E4FA-85D1-384897EB4E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36638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4" name="Freeform 32">
                <a:extLst>
                  <a:ext uri="{FF2B5EF4-FFF2-40B4-BE49-F238E27FC236}">
                    <a16:creationId xmlns:a16="http://schemas.microsoft.com/office/drawing/2014/main" id="{F5BEDEF8-AEAC-2FDA-F196-3BEB96F784D3}"/>
                  </a:ext>
                </a:extLst>
              </p:cNvPr>
              <p:cNvSpPr>
                <a:spLocks/>
              </p:cNvSpPr>
              <p:nvPr/>
            </p:nvSpPr>
            <p:spPr bwMode="auto">
              <a:xfrm rot="1197162">
                <a:off x="884578" y="2243008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Line 31">
                <a:extLst>
                  <a:ext uri="{FF2B5EF4-FFF2-40B4-BE49-F238E27FC236}">
                    <a16:creationId xmlns:a16="http://schemas.microsoft.com/office/drawing/2014/main" id="{C1BD3514-AAEE-FA50-003F-F387C3F147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40000" flipH="1">
                <a:off x="1021238" y="2835052"/>
                <a:ext cx="129223" cy="919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Line 31">
                <a:extLst>
                  <a:ext uri="{FF2B5EF4-FFF2-40B4-BE49-F238E27FC236}">
                    <a16:creationId xmlns:a16="http://schemas.microsoft.com/office/drawing/2014/main" id="{0F37CC0D-055E-7B8D-E5AB-1F62E538002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240000" flipH="1">
                <a:off x="767613" y="2768942"/>
                <a:ext cx="103376" cy="735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" name="AutoShape 28">
              <a:extLst>
                <a:ext uri="{FF2B5EF4-FFF2-40B4-BE49-F238E27FC236}">
                  <a16:creationId xmlns:a16="http://schemas.microsoft.com/office/drawing/2014/main" id="{972A2415-BDDA-AE89-70F8-674759FB8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257800"/>
              <a:ext cx="381000" cy="685800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58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9" name="Group 207">
            <a:extLst>
              <a:ext uri="{FF2B5EF4-FFF2-40B4-BE49-F238E27FC236}">
                <a16:creationId xmlns:a16="http://schemas.microsoft.com/office/drawing/2014/main" id="{9B6EF0B2-7BAE-747B-56C9-21844AA16BF5}"/>
              </a:ext>
            </a:extLst>
          </p:cNvPr>
          <p:cNvGrpSpPr/>
          <p:nvPr/>
        </p:nvGrpSpPr>
        <p:grpSpPr>
          <a:xfrm flipH="1">
            <a:off x="1125106" y="3413573"/>
            <a:ext cx="404303" cy="685800"/>
            <a:chOff x="5105400" y="5257800"/>
            <a:chExt cx="404303" cy="685800"/>
          </a:xfrm>
        </p:grpSpPr>
        <p:grpSp>
          <p:nvGrpSpPr>
            <p:cNvPr id="130" name="Group 47">
              <a:extLst>
                <a:ext uri="{FF2B5EF4-FFF2-40B4-BE49-F238E27FC236}">
                  <a16:creationId xmlns:a16="http://schemas.microsoft.com/office/drawing/2014/main" id="{03566125-2607-C8E4-9742-0A5D56FAE24C}"/>
                </a:ext>
              </a:extLst>
            </p:cNvPr>
            <p:cNvGrpSpPr/>
            <p:nvPr/>
          </p:nvGrpSpPr>
          <p:grpSpPr>
            <a:xfrm>
              <a:off x="5105400" y="5257800"/>
              <a:ext cx="404303" cy="683977"/>
              <a:chOff x="767613" y="2243008"/>
              <a:chExt cx="404303" cy="683977"/>
            </a:xfrm>
          </p:grpSpPr>
          <p:grpSp>
            <p:nvGrpSpPr>
              <p:cNvPr id="132" name="Group 7">
                <a:extLst>
                  <a:ext uri="{FF2B5EF4-FFF2-40B4-BE49-F238E27FC236}">
                    <a16:creationId xmlns:a16="http://schemas.microsoft.com/office/drawing/2014/main" id="{AD87391D-7049-0576-F048-984340B25F51}"/>
                  </a:ext>
                </a:extLst>
              </p:cNvPr>
              <p:cNvGrpSpPr/>
              <p:nvPr/>
            </p:nvGrpSpPr>
            <p:grpSpPr>
              <a:xfrm rot="1162190">
                <a:off x="799364" y="2650842"/>
                <a:ext cx="263525" cy="243338"/>
                <a:chOff x="773113" y="2646362"/>
                <a:chExt cx="263525" cy="401638"/>
              </a:xfrm>
            </p:grpSpPr>
            <p:sp>
              <p:nvSpPr>
                <p:cNvPr id="136" name="Line 30">
                  <a:extLst>
                    <a:ext uri="{FF2B5EF4-FFF2-40B4-BE49-F238E27FC236}">
                      <a16:creationId xmlns:a16="http://schemas.microsoft.com/office/drawing/2014/main" id="{FF4EB616-0156-8BFC-927D-B3BC85240B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3113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" name="Line 31">
                  <a:extLst>
                    <a:ext uri="{FF2B5EF4-FFF2-40B4-BE49-F238E27FC236}">
                      <a16:creationId xmlns:a16="http://schemas.microsoft.com/office/drawing/2014/main" id="{265083B6-7EFE-4C08-7029-7BCDBA4921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36638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3" name="Freeform 32">
                <a:extLst>
                  <a:ext uri="{FF2B5EF4-FFF2-40B4-BE49-F238E27FC236}">
                    <a16:creationId xmlns:a16="http://schemas.microsoft.com/office/drawing/2014/main" id="{3AF47C0C-7FC0-4BFF-3F33-6DD8438F947D}"/>
                  </a:ext>
                </a:extLst>
              </p:cNvPr>
              <p:cNvSpPr>
                <a:spLocks/>
              </p:cNvSpPr>
              <p:nvPr/>
            </p:nvSpPr>
            <p:spPr bwMode="auto">
              <a:xfrm rot="1197162">
                <a:off x="884578" y="2243008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31">
                <a:extLst>
                  <a:ext uri="{FF2B5EF4-FFF2-40B4-BE49-F238E27FC236}">
                    <a16:creationId xmlns:a16="http://schemas.microsoft.com/office/drawing/2014/main" id="{CEB9D404-40D2-7C76-32A1-59112C2F49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40000" flipH="1">
                <a:off x="1021238" y="2835052"/>
                <a:ext cx="129223" cy="919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31">
                <a:extLst>
                  <a:ext uri="{FF2B5EF4-FFF2-40B4-BE49-F238E27FC236}">
                    <a16:creationId xmlns:a16="http://schemas.microsoft.com/office/drawing/2014/main" id="{62889263-AF6C-142F-41C9-F4F9A6BC041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240000" flipH="1">
                <a:off x="767613" y="2768942"/>
                <a:ext cx="103376" cy="735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" name="AutoShape 28">
              <a:extLst>
                <a:ext uri="{FF2B5EF4-FFF2-40B4-BE49-F238E27FC236}">
                  <a16:creationId xmlns:a16="http://schemas.microsoft.com/office/drawing/2014/main" id="{AB3B07F2-13F1-96D8-A8AA-1B7477AEA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257800"/>
              <a:ext cx="381000" cy="685800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58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1" name="Group 672">
            <a:extLst>
              <a:ext uri="{FF2B5EF4-FFF2-40B4-BE49-F238E27FC236}">
                <a16:creationId xmlns:a16="http://schemas.microsoft.com/office/drawing/2014/main" id="{57994D76-78DC-14DE-1DF7-4E70F5459C5C}"/>
              </a:ext>
            </a:extLst>
          </p:cNvPr>
          <p:cNvGrpSpPr>
            <a:grpSpLocks/>
          </p:cNvGrpSpPr>
          <p:nvPr/>
        </p:nvGrpSpPr>
        <p:grpSpPr bwMode="auto">
          <a:xfrm>
            <a:off x="2074354" y="1821819"/>
            <a:ext cx="782638" cy="1541463"/>
            <a:chOff x="720" y="4092"/>
            <a:chExt cx="493" cy="971"/>
          </a:xfrm>
        </p:grpSpPr>
        <p:sp>
          <p:nvSpPr>
            <p:cNvPr id="172" name="AutoShape 673">
              <a:extLst>
                <a:ext uri="{FF2B5EF4-FFF2-40B4-BE49-F238E27FC236}">
                  <a16:creationId xmlns:a16="http://schemas.microsoft.com/office/drawing/2014/main" id="{64872F8B-AB2F-9F6B-43EC-214490582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3" name="Group 674">
              <a:extLst>
                <a:ext uri="{FF2B5EF4-FFF2-40B4-BE49-F238E27FC236}">
                  <a16:creationId xmlns:a16="http://schemas.microsoft.com/office/drawing/2014/main" id="{D7B62FA7-5193-EFDD-2302-67E0A11888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180" name="Line 675">
                <a:extLst>
                  <a:ext uri="{FF2B5EF4-FFF2-40B4-BE49-F238E27FC236}">
                    <a16:creationId xmlns:a16="http://schemas.microsoft.com/office/drawing/2014/main" id="{5352DD6C-C42F-CAC2-1CCC-6B9DE3739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Line 676">
                <a:extLst>
                  <a:ext uri="{FF2B5EF4-FFF2-40B4-BE49-F238E27FC236}">
                    <a16:creationId xmlns:a16="http://schemas.microsoft.com/office/drawing/2014/main" id="{64B5045F-4AD8-229A-7502-C49CB416D1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Freeform 677">
                <a:extLst>
                  <a:ext uri="{FF2B5EF4-FFF2-40B4-BE49-F238E27FC236}">
                    <a16:creationId xmlns:a16="http://schemas.microsoft.com/office/drawing/2014/main" id="{F7920BAB-4F2E-1DEE-C284-849ACEC43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678">
                <a:extLst>
                  <a:ext uri="{FF2B5EF4-FFF2-40B4-BE49-F238E27FC236}">
                    <a16:creationId xmlns:a16="http://schemas.microsoft.com/office/drawing/2014/main" id="{CE78D847-CE10-D147-7AFB-26D358DA5B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Freeform 679">
                <a:extLst>
                  <a:ext uri="{FF2B5EF4-FFF2-40B4-BE49-F238E27FC236}">
                    <a16:creationId xmlns:a16="http://schemas.microsoft.com/office/drawing/2014/main" id="{28561604-BC28-2339-5C47-C54CB4842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" name="AutoShape 680">
              <a:extLst>
                <a:ext uri="{FF2B5EF4-FFF2-40B4-BE49-F238E27FC236}">
                  <a16:creationId xmlns:a16="http://schemas.microsoft.com/office/drawing/2014/main" id="{B3D94C23-619A-DA94-4371-38CF9AE5B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5" name="Group 681">
              <a:extLst>
                <a:ext uri="{FF2B5EF4-FFF2-40B4-BE49-F238E27FC236}">
                  <a16:creationId xmlns:a16="http://schemas.microsoft.com/office/drawing/2014/main" id="{1A1217F9-BDCB-141B-AB51-E1E62664D6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176" name="Line 682">
                <a:extLst>
                  <a:ext uri="{FF2B5EF4-FFF2-40B4-BE49-F238E27FC236}">
                    <a16:creationId xmlns:a16="http://schemas.microsoft.com/office/drawing/2014/main" id="{ABDB059A-F78A-BAB9-D6F1-0A4AF64D59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Line 683">
                <a:extLst>
                  <a:ext uri="{FF2B5EF4-FFF2-40B4-BE49-F238E27FC236}">
                    <a16:creationId xmlns:a16="http://schemas.microsoft.com/office/drawing/2014/main" id="{AC31E4DD-65B2-BB05-A8ED-1F2D7139CD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Freeform 684">
                <a:extLst>
                  <a:ext uri="{FF2B5EF4-FFF2-40B4-BE49-F238E27FC236}">
                    <a16:creationId xmlns:a16="http://schemas.microsoft.com/office/drawing/2014/main" id="{A7B38978-D95E-80D3-18B7-2C6260F97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685">
                <a:extLst>
                  <a:ext uri="{FF2B5EF4-FFF2-40B4-BE49-F238E27FC236}">
                    <a16:creationId xmlns:a16="http://schemas.microsoft.com/office/drawing/2014/main" id="{F42D0909-84A2-09A1-C868-199FD7306C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5" name="Group 2">
            <a:extLst>
              <a:ext uri="{FF2B5EF4-FFF2-40B4-BE49-F238E27FC236}">
                <a16:creationId xmlns:a16="http://schemas.microsoft.com/office/drawing/2014/main" id="{DC38045E-5634-30D3-32B6-C2713BD7D676}"/>
              </a:ext>
            </a:extLst>
          </p:cNvPr>
          <p:cNvGrpSpPr>
            <a:grpSpLocks/>
          </p:cNvGrpSpPr>
          <p:nvPr/>
        </p:nvGrpSpPr>
        <p:grpSpPr bwMode="auto">
          <a:xfrm>
            <a:off x="174052" y="4277771"/>
            <a:ext cx="393700" cy="1271588"/>
            <a:chOff x="1296" y="5072"/>
            <a:chExt cx="248" cy="801"/>
          </a:xfrm>
        </p:grpSpPr>
        <p:grpSp>
          <p:nvGrpSpPr>
            <p:cNvPr id="186" name="Group 3">
              <a:extLst>
                <a:ext uri="{FF2B5EF4-FFF2-40B4-BE49-F238E27FC236}">
                  <a16:creationId xmlns:a16="http://schemas.microsoft.com/office/drawing/2014/main" id="{2765169D-34C8-4823-F9DC-C70D443E4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190" name="Group 4">
                <a:extLst>
                  <a:ext uri="{FF2B5EF4-FFF2-40B4-BE49-F238E27FC236}">
                    <a16:creationId xmlns:a16="http://schemas.microsoft.com/office/drawing/2014/main" id="{73BBD9EE-C016-A569-115C-A2272B0EE5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194" name="Line 5">
                  <a:extLst>
                    <a:ext uri="{FF2B5EF4-FFF2-40B4-BE49-F238E27FC236}">
                      <a16:creationId xmlns:a16="http://schemas.microsoft.com/office/drawing/2014/main" id="{FC20A915-FC00-DE0D-BB96-8E317D5B8C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" name="Line 6">
                  <a:extLst>
                    <a:ext uri="{FF2B5EF4-FFF2-40B4-BE49-F238E27FC236}">
                      <a16:creationId xmlns:a16="http://schemas.microsoft.com/office/drawing/2014/main" id="{C40E70AD-4056-B4B6-5D3D-E63A6ABE71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6" name="Group 7">
                  <a:extLst>
                    <a:ext uri="{FF2B5EF4-FFF2-40B4-BE49-F238E27FC236}">
                      <a16:creationId xmlns:a16="http://schemas.microsoft.com/office/drawing/2014/main" id="{3D14A4C9-0E9E-71D8-3470-520B4ED372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197" name="Freeform 8">
                    <a:extLst>
                      <a:ext uri="{FF2B5EF4-FFF2-40B4-BE49-F238E27FC236}">
                        <a16:creationId xmlns:a16="http://schemas.microsoft.com/office/drawing/2014/main" id="{482F7AD5-4EA2-E5D7-BD0F-C7A02E40DA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0 w 89"/>
                      <a:gd name="T1" fmla="*/ 14 h 328"/>
                      <a:gd name="T2" fmla="*/ 66 w 89"/>
                      <a:gd name="T3" fmla="*/ 0 h 328"/>
                      <a:gd name="T4" fmla="*/ 66 w 89"/>
                      <a:gd name="T5" fmla="*/ 59 h 328"/>
                      <a:gd name="T6" fmla="*/ 79 w 89"/>
                      <a:gd name="T7" fmla="*/ 62 h 328"/>
                      <a:gd name="T8" fmla="*/ 89 w 89"/>
                      <a:gd name="T9" fmla="*/ 79 h 328"/>
                      <a:gd name="T10" fmla="*/ 89 w 89"/>
                      <a:gd name="T11" fmla="*/ 239 h 328"/>
                      <a:gd name="T12" fmla="*/ 75 w 89"/>
                      <a:gd name="T13" fmla="*/ 292 h 328"/>
                      <a:gd name="T14" fmla="*/ 21 w 89"/>
                      <a:gd name="T15" fmla="*/ 328 h 328"/>
                      <a:gd name="T16" fmla="*/ 0 w 89"/>
                      <a:gd name="T17" fmla="*/ 278 h 328"/>
                      <a:gd name="T18" fmla="*/ 0 w 89"/>
                      <a:gd name="T19" fmla="*/ 111 h 328"/>
                      <a:gd name="T20" fmla="*/ 15 w 89"/>
                      <a:gd name="T21" fmla="*/ 84 h 328"/>
                      <a:gd name="T22" fmla="*/ 32 w 89"/>
                      <a:gd name="T23" fmla="*/ 74 h 328"/>
                      <a:gd name="T24" fmla="*/ 32 w 89"/>
                      <a:gd name="T25" fmla="*/ 1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8" name="Freeform 9">
                    <a:extLst>
                      <a:ext uri="{FF2B5EF4-FFF2-40B4-BE49-F238E27FC236}">
                        <a16:creationId xmlns:a16="http://schemas.microsoft.com/office/drawing/2014/main" id="{AA962E70-45B5-EAF5-F929-506BECEE1C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1" name="Group 10">
                <a:extLst>
                  <a:ext uri="{FF2B5EF4-FFF2-40B4-BE49-F238E27FC236}">
                    <a16:creationId xmlns:a16="http://schemas.microsoft.com/office/drawing/2014/main" id="{BDEDA4F1-8BB0-F25D-8FFA-8DDF63D3C6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192" name="Freeform 11">
                  <a:extLst>
                    <a:ext uri="{FF2B5EF4-FFF2-40B4-BE49-F238E27FC236}">
                      <a16:creationId xmlns:a16="http://schemas.microsoft.com/office/drawing/2014/main" id="{ADDE7BA0-FE1F-31C5-7E0D-D938661AE6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Freeform 12">
                  <a:extLst>
                    <a:ext uri="{FF2B5EF4-FFF2-40B4-BE49-F238E27FC236}">
                      <a16:creationId xmlns:a16="http://schemas.microsoft.com/office/drawing/2014/main" id="{C5BC7EA7-C570-CEFD-96D3-EDA7272CA2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7" name="Group 13">
              <a:extLst>
                <a:ext uri="{FF2B5EF4-FFF2-40B4-BE49-F238E27FC236}">
                  <a16:creationId xmlns:a16="http://schemas.microsoft.com/office/drawing/2014/main" id="{E2C1FC83-3F28-5F2E-0DC1-7839D8B94F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188" name="AutoShape 14">
                <a:extLst>
                  <a:ext uri="{FF2B5EF4-FFF2-40B4-BE49-F238E27FC236}">
                    <a16:creationId xmlns:a16="http://schemas.microsoft.com/office/drawing/2014/main" id="{39867688-BE1F-B08F-B783-97C93A44D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AutoShape 15">
                <a:extLst>
                  <a:ext uri="{FF2B5EF4-FFF2-40B4-BE49-F238E27FC236}">
                    <a16:creationId xmlns:a16="http://schemas.microsoft.com/office/drawing/2014/main" id="{7ADDBCBE-ABF2-97E8-8D5B-9C0C2528D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99" name="Group 2">
            <a:extLst>
              <a:ext uri="{FF2B5EF4-FFF2-40B4-BE49-F238E27FC236}">
                <a16:creationId xmlns:a16="http://schemas.microsoft.com/office/drawing/2014/main" id="{0D5A7127-04C8-E2BE-7806-6FCE16B0186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14352" y="4277771"/>
            <a:ext cx="396875" cy="1271588"/>
            <a:chOff x="1292" y="5072"/>
            <a:chExt cx="250" cy="801"/>
          </a:xfrm>
        </p:grpSpPr>
        <p:grpSp>
          <p:nvGrpSpPr>
            <p:cNvPr id="200" name="Group 3">
              <a:extLst>
                <a:ext uri="{FF2B5EF4-FFF2-40B4-BE49-F238E27FC236}">
                  <a16:creationId xmlns:a16="http://schemas.microsoft.com/office/drawing/2014/main" id="{BC5B6507-9B1C-4697-128D-8B0BA53268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204" name="Group 4">
                <a:extLst>
                  <a:ext uri="{FF2B5EF4-FFF2-40B4-BE49-F238E27FC236}">
                    <a16:creationId xmlns:a16="http://schemas.microsoft.com/office/drawing/2014/main" id="{29CCD707-C039-9337-9074-1D72BFCF3C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208" name="Line 5">
                  <a:extLst>
                    <a:ext uri="{FF2B5EF4-FFF2-40B4-BE49-F238E27FC236}">
                      <a16:creationId xmlns:a16="http://schemas.microsoft.com/office/drawing/2014/main" id="{352BE5F9-9A87-2A69-ACD2-72F4527E15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9" name="Line 6">
                  <a:extLst>
                    <a:ext uri="{FF2B5EF4-FFF2-40B4-BE49-F238E27FC236}">
                      <a16:creationId xmlns:a16="http://schemas.microsoft.com/office/drawing/2014/main" id="{78067FAB-F2F2-EF25-ECF0-AB296C69AE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10" name="Group 7">
                  <a:extLst>
                    <a:ext uri="{FF2B5EF4-FFF2-40B4-BE49-F238E27FC236}">
                      <a16:creationId xmlns:a16="http://schemas.microsoft.com/office/drawing/2014/main" id="{9A6E998C-8664-B96B-F270-9A92EE36E9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211" name="Freeform 8">
                    <a:extLst>
                      <a:ext uri="{FF2B5EF4-FFF2-40B4-BE49-F238E27FC236}">
                        <a16:creationId xmlns:a16="http://schemas.microsoft.com/office/drawing/2014/main" id="{F5057FF1-FC5C-7AA0-2273-C48974BD92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0 w 89"/>
                      <a:gd name="T1" fmla="*/ 14 h 328"/>
                      <a:gd name="T2" fmla="*/ 66 w 89"/>
                      <a:gd name="T3" fmla="*/ 0 h 328"/>
                      <a:gd name="T4" fmla="*/ 66 w 89"/>
                      <a:gd name="T5" fmla="*/ 59 h 328"/>
                      <a:gd name="T6" fmla="*/ 79 w 89"/>
                      <a:gd name="T7" fmla="*/ 62 h 328"/>
                      <a:gd name="T8" fmla="*/ 89 w 89"/>
                      <a:gd name="T9" fmla="*/ 79 h 328"/>
                      <a:gd name="T10" fmla="*/ 89 w 89"/>
                      <a:gd name="T11" fmla="*/ 239 h 328"/>
                      <a:gd name="T12" fmla="*/ 75 w 89"/>
                      <a:gd name="T13" fmla="*/ 292 h 328"/>
                      <a:gd name="T14" fmla="*/ 21 w 89"/>
                      <a:gd name="T15" fmla="*/ 328 h 328"/>
                      <a:gd name="T16" fmla="*/ 0 w 89"/>
                      <a:gd name="T17" fmla="*/ 278 h 328"/>
                      <a:gd name="T18" fmla="*/ 0 w 89"/>
                      <a:gd name="T19" fmla="*/ 111 h 328"/>
                      <a:gd name="T20" fmla="*/ 15 w 89"/>
                      <a:gd name="T21" fmla="*/ 84 h 328"/>
                      <a:gd name="T22" fmla="*/ 32 w 89"/>
                      <a:gd name="T23" fmla="*/ 74 h 328"/>
                      <a:gd name="T24" fmla="*/ 32 w 89"/>
                      <a:gd name="T25" fmla="*/ 1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2" name="Freeform 9">
                    <a:extLst>
                      <a:ext uri="{FF2B5EF4-FFF2-40B4-BE49-F238E27FC236}">
                        <a16:creationId xmlns:a16="http://schemas.microsoft.com/office/drawing/2014/main" id="{00A510AB-6907-2750-AF7C-7A4130CD89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05" name="Group 10">
                <a:extLst>
                  <a:ext uri="{FF2B5EF4-FFF2-40B4-BE49-F238E27FC236}">
                    <a16:creationId xmlns:a16="http://schemas.microsoft.com/office/drawing/2014/main" id="{5BBB46CA-3673-3202-819A-C72D441C0D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206" name="Freeform 11">
                  <a:extLst>
                    <a:ext uri="{FF2B5EF4-FFF2-40B4-BE49-F238E27FC236}">
                      <a16:creationId xmlns:a16="http://schemas.microsoft.com/office/drawing/2014/main" id="{5A476F98-23D0-9CEB-6149-A9BFFDCEA9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" name="Freeform 12">
                  <a:extLst>
                    <a:ext uri="{FF2B5EF4-FFF2-40B4-BE49-F238E27FC236}">
                      <a16:creationId xmlns:a16="http://schemas.microsoft.com/office/drawing/2014/main" id="{394DAAD2-89EA-A72A-6AFF-9021A23277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1" name="Group 13">
              <a:extLst>
                <a:ext uri="{FF2B5EF4-FFF2-40B4-BE49-F238E27FC236}">
                  <a16:creationId xmlns:a16="http://schemas.microsoft.com/office/drawing/2014/main" id="{6D312E73-33AC-8773-372D-BC3A55A518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2" y="5072"/>
              <a:ext cx="250" cy="801"/>
              <a:chOff x="2494" y="4380"/>
              <a:chExt cx="238" cy="690"/>
            </a:xfrm>
          </p:grpSpPr>
          <p:sp>
            <p:nvSpPr>
              <p:cNvPr id="202" name="AutoShape 14">
                <a:extLst>
                  <a:ext uri="{FF2B5EF4-FFF2-40B4-BE49-F238E27FC236}">
                    <a16:creationId xmlns:a16="http://schemas.microsoft.com/office/drawing/2014/main" id="{49DAF258-BC1E-7704-53F8-3ADF3178D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3" name="AutoShape 15">
                <a:extLst>
                  <a:ext uri="{FF2B5EF4-FFF2-40B4-BE49-F238E27FC236}">
                    <a16:creationId xmlns:a16="http://schemas.microsoft.com/office/drawing/2014/main" id="{6888421F-54A0-F73D-121F-1009A825D7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BCFB8C0E-9ABC-9FB4-276D-CBDD531B6D54}"/>
              </a:ext>
            </a:extLst>
          </p:cNvPr>
          <p:cNvGrpSpPr/>
          <p:nvPr/>
        </p:nvGrpSpPr>
        <p:grpSpPr>
          <a:xfrm>
            <a:off x="3341499" y="4077435"/>
            <a:ext cx="538163" cy="1455738"/>
            <a:chOff x="2464265" y="4140647"/>
            <a:chExt cx="538163" cy="1455738"/>
          </a:xfrm>
        </p:grpSpPr>
        <p:grpSp>
          <p:nvGrpSpPr>
            <p:cNvPr id="213" name="Group 686">
              <a:extLst>
                <a:ext uri="{FF2B5EF4-FFF2-40B4-BE49-F238E27FC236}">
                  <a16:creationId xmlns:a16="http://schemas.microsoft.com/office/drawing/2014/main" id="{E4FC4F20-7DEC-2234-90D4-47651A7BF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4265" y="4140647"/>
              <a:ext cx="325438" cy="1077912"/>
              <a:chOff x="2064" y="4863"/>
              <a:chExt cx="205" cy="679"/>
            </a:xfrm>
          </p:grpSpPr>
          <p:grpSp>
            <p:nvGrpSpPr>
              <p:cNvPr id="214" name="Group 687">
                <a:extLst>
                  <a:ext uri="{FF2B5EF4-FFF2-40B4-BE49-F238E27FC236}">
                    <a16:creationId xmlns:a16="http://schemas.microsoft.com/office/drawing/2014/main" id="{2018B074-D02F-D561-67C5-D5B9865E44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7" y="4863"/>
                <a:ext cx="132" cy="586"/>
                <a:chOff x="1880" y="4782"/>
                <a:chExt cx="132" cy="586"/>
              </a:xfrm>
            </p:grpSpPr>
            <p:sp>
              <p:nvSpPr>
                <p:cNvPr id="216" name="Freeform 688">
                  <a:extLst>
                    <a:ext uri="{FF2B5EF4-FFF2-40B4-BE49-F238E27FC236}">
                      <a16:creationId xmlns:a16="http://schemas.microsoft.com/office/drawing/2014/main" id="{70EB6FDE-5397-B397-6D31-874B2AA7AC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3" y="4966"/>
                  <a:ext cx="19" cy="402"/>
                </a:xfrm>
                <a:custGeom>
                  <a:avLst/>
                  <a:gdLst>
                    <a:gd name="T0" fmla="*/ 0 w 16"/>
                    <a:gd name="T1" fmla="*/ 6 h 457"/>
                    <a:gd name="T2" fmla="*/ 1 w 16"/>
                    <a:gd name="T3" fmla="*/ 3 h 457"/>
                    <a:gd name="T4" fmla="*/ 1 w 16"/>
                    <a:gd name="T5" fmla="*/ 2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5 w 16"/>
                    <a:gd name="T13" fmla="*/ 2 h 457"/>
                    <a:gd name="T14" fmla="*/ 15 w 16"/>
                    <a:gd name="T15" fmla="*/ 3 h 457"/>
                    <a:gd name="T16" fmla="*/ 16 w 16"/>
                    <a:gd name="T17" fmla="*/ 6 h 457"/>
                    <a:gd name="T18" fmla="*/ 16 w 16"/>
                    <a:gd name="T19" fmla="*/ 450 h 457"/>
                    <a:gd name="T20" fmla="*/ 15 w 16"/>
                    <a:gd name="T21" fmla="*/ 452 h 457"/>
                    <a:gd name="T22" fmla="*/ 15 w 16"/>
                    <a:gd name="T23" fmla="*/ 453 h 457"/>
                    <a:gd name="T24" fmla="*/ 12 w 16"/>
                    <a:gd name="T25" fmla="*/ 455 h 457"/>
                    <a:gd name="T26" fmla="*/ 10 w 16"/>
                    <a:gd name="T27" fmla="*/ 455 h 457"/>
                    <a:gd name="T28" fmla="*/ 7 w 16"/>
                    <a:gd name="T29" fmla="*/ 457 h 457"/>
                    <a:gd name="T30" fmla="*/ 7 w 16"/>
                    <a:gd name="T31" fmla="*/ 455 h 457"/>
                    <a:gd name="T32" fmla="*/ 5 w 16"/>
                    <a:gd name="T33" fmla="*/ 455 h 457"/>
                    <a:gd name="T34" fmla="*/ 3 w 16"/>
                    <a:gd name="T35" fmla="*/ 454 h 457"/>
                    <a:gd name="T36" fmla="*/ 1 w 16"/>
                    <a:gd name="T37" fmla="*/ 453 h 457"/>
                    <a:gd name="T38" fmla="*/ 1 w 16"/>
                    <a:gd name="T39" fmla="*/ 452 h 457"/>
                    <a:gd name="T40" fmla="*/ 0 w 16"/>
                    <a:gd name="T41" fmla="*/ 450 h 457"/>
                    <a:gd name="T42" fmla="*/ 0 w 16"/>
                    <a:gd name="T43" fmla="*/ 6 h 45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6"/>
                    <a:gd name="T67" fmla="*/ 0 h 457"/>
                    <a:gd name="T68" fmla="*/ 16 w 16"/>
                    <a:gd name="T69" fmla="*/ 457 h 457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6" h="457">
                      <a:moveTo>
                        <a:pt x="0" y="6"/>
                      </a:move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5" y="2"/>
                      </a:lnTo>
                      <a:lnTo>
                        <a:pt x="15" y="3"/>
                      </a:lnTo>
                      <a:lnTo>
                        <a:pt x="16" y="6"/>
                      </a:lnTo>
                      <a:lnTo>
                        <a:pt x="16" y="450"/>
                      </a:lnTo>
                      <a:lnTo>
                        <a:pt x="15" y="452"/>
                      </a:lnTo>
                      <a:lnTo>
                        <a:pt x="15" y="453"/>
                      </a:lnTo>
                      <a:lnTo>
                        <a:pt x="12" y="455"/>
                      </a:lnTo>
                      <a:lnTo>
                        <a:pt x="10" y="455"/>
                      </a:lnTo>
                      <a:lnTo>
                        <a:pt x="7" y="457"/>
                      </a:lnTo>
                      <a:lnTo>
                        <a:pt x="7" y="455"/>
                      </a:lnTo>
                      <a:lnTo>
                        <a:pt x="5" y="455"/>
                      </a:lnTo>
                      <a:lnTo>
                        <a:pt x="3" y="454"/>
                      </a:lnTo>
                      <a:lnTo>
                        <a:pt x="1" y="453"/>
                      </a:lnTo>
                      <a:lnTo>
                        <a:pt x="1" y="452"/>
                      </a:lnTo>
                      <a:lnTo>
                        <a:pt x="0" y="45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Freeform 689">
                  <a:extLst>
                    <a:ext uri="{FF2B5EF4-FFF2-40B4-BE49-F238E27FC236}">
                      <a16:creationId xmlns:a16="http://schemas.microsoft.com/office/drawing/2014/main" id="{06657099-5663-7DCB-3098-D3F00C0EC3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881"/>
                  <a:ext cx="19" cy="402"/>
                </a:xfrm>
                <a:custGeom>
                  <a:avLst/>
                  <a:gdLst>
                    <a:gd name="T0" fmla="*/ 0 w 16"/>
                    <a:gd name="T1" fmla="*/ 7 h 457"/>
                    <a:gd name="T2" fmla="*/ 2 w 16"/>
                    <a:gd name="T3" fmla="*/ 4 h 457"/>
                    <a:gd name="T4" fmla="*/ 2 w 16"/>
                    <a:gd name="T5" fmla="*/ 3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6 w 16"/>
                    <a:gd name="T13" fmla="*/ 4 h 457"/>
                    <a:gd name="T14" fmla="*/ 16 w 16"/>
                    <a:gd name="T15" fmla="*/ 452 h 457"/>
                    <a:gd name="T16" fmla="*/ 12 w 16"/>
                    <a:gd name="T17" fmla="*/ 456 h 457"/>
                    <a:gd name="T18" fmla="*/ 10 w 16"/>
                    <a:gd name="T19" fmla="*/ 456 h 457"/>
                    <a:gd name="T20" fmla="*/ 8 w 16"/>
                    <a:gd name="T21" fmla="*/ 457 h 457"/>
                    <a:gd name="T22" fmla="*/ 6 w 16"/>
                    <a:gd name="T23" fmla="*/ 456 h 457"/>
                    <a:gd name="T24" fmla="*/ 5 w 16"/>
                    <a:gd name="T25" fmla="*/ 456 h 457"/>
                    <a:gd name="T26" fmla="*/ 3 w 16"/>
                    <a:gd name="T27" fmla="*/ 455 h 457"/>
                    <a:gd name="T28" fmla="*/ 2 w 16"/>
                    <a:gd name="T29" fmla="*/ 454 h 457"/>
                    <a:gd name="T30" fmla="*/ 2 w 16"/>
                    <a:gd name="T31" fmla="*/ 452 h 457"/>
                    <a:gd name="T32" fmla="*/ 0 w 16"/>
                    <a:gd name="T33" fmla="*/ 451 h 457"/>
                    <a:gd name="T34" fmla="*/ 0 w 16"/>
                    <a:gd name="T35" fmla="*/ 7 h 4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457"/>
                    <a:gd name="T56" fmla="*/ 16 w 16"/>
                    <a:gd name="T57" fmla="*/ 457 h 4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457">
                      <a:moveTo>
                        <a:pt x="0" y="7"/>
                      </a:moveTo>
                      <a:lnTo>
                        <a:pt x="2" y="4"/>
                      </a:lnTo>
                      <a:lnTo>
                        <a:pt x="2" y="3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6" y="4"/>
                      </a:lnTo>
                      <a:lnTo>
                        <a:pt x="16" y="452"/>
                      </a:lnTo>
                      <a:lnTo>
                        <a:pt x="12" y="456"/>
                      </a:lnTo>
                      <a:lnTo>
                        <a:pt x="10" y="456"/>
                      </a:lnTo>
                      <a:lnTo>
                        <a:pt x="8" y="457"/>
                      </a:lnTo>
                      <a:lnTo>
                        <a:pt x="6" y="456"/>
                      </a:lnTo>
                      <a:lnTo>
                        <a:pt x="5" y="456"/>
                      </a:lnTo>
                      <a:lnTo>
                        <a:pt x="3" y="455"/>
                      </a:lnTo>
                      <a:lnTo>
                        <a:pt x="2" y="454"/>
                      </a:lnTo>
                      <a:lnTo>
                        <a:pt x="2" y="452"/>
                      </a:lnTo>
                      <a:lnTo>
                        <a:pt x="0" y="451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Freeform 690">
                  <a:extLst>
                    <a:ext uri="{FF2B5EF4-FFF2-40B4-BE49-F238E27FC236}">
                      <a16:creationId xmlns:a16="http://schemas.microsoft.com/office/drawing/2014/main" id="{50712C12-58A6-CEEF-71C5-139CE0926B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782"/>
                  <a:ext cx="129" cy="368"/>
                </a:xfrm>
                <a:custGeom>
                  <a:avLst/>
                  <a:gdLst>
                    <a:gd name="T0" fmla="*/ 75 w 111"/>
                    <a:gd name="T1" fmla="*/ 32 h 418"/>
                    <a:gd name="T2" fmla="*/ 36 w 111"/>
                    <a:gd name="T3" fmla="*/ 0 h 418"/>
                    <a:gd name="T4" fmla="*/ 36 w 111"/>
                    <a:gd name="T5" fmla="*/ 74 h 418"/>
                    <a:gd name="T6" fmla="*/ 14 w 111"/>
                    <a:gd name="T7" fmla="*/ 58 h 418"/>
                    <a:gd name="T8" fmla="*/ 0 w 111"/>
                    <a:gd name="T9" fmla="*/ 65 h 418"/>
                    <a:gd name="T10" fmla="*/ 0 w 111"/>
                    <a:gd name="T11" fmla="*/ 272 h 418"/>
                    <a:gd name="T12" fmla="*/ 19 w 111"/>
                    <a:gd name="T13" fmla="*/ 362 h 418"/>
                    <a:gd name="T14" fmla="*/ 92 w 111"/>
                    <a:gd name="T15" fmla="*/ 418 h 418"/>
                    <a:gd name="T16" fmla="*/ 111 w 111"/>
                    <a:gd name="T17" fmla="*/ 360 h 418"/>
                    <a:gd name="T18" fmla="*/ 111 w 111"/>
                    <a:gd name="T19" fmla="*/ 151 h 418"/>
                    <a:gd name="T20" fmla="*/ 96 w 111"/>
                    <a:gd name="T21" fmla="*/ 122 h 418"/>
                    <a:gd name="T22" fmla="*/ 75 w 111"/>
                    <a:gd name="T23" fmla="*/ 105 h 418"/>
                    <a:gd name="T24" fmla="*/ 75 w 111"/>
                    <a:gd name="T25" fmla="*/ 32 h 4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1"/>
                    <a:gd name="T40" fmla="*/ 0 h 418"/>
                    <a:gd name="T41" fmla="*/ 111 w 111"/>
                    <a:gd name="T42" fmla="*/ 418 h 4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1" h="418">
                      <a:moveTo>
                        <a:pt x="75" y="32"/>
                      </a:moveTo>
                      <a:lnTo>
                        <a:pt x="36" y="0"/>
                      </a:lnTo>
                      <a:lnTo>
                        <a:pt x="36" y="74"/>
                      </a:lnTo>
                      <a:lnTo>
                        <a:pt x="14" y="58"/>
                      </a:lnTo>
                      <a:lnTo>
                        <a:pt x="0" y="65"/>
                      </a:lnTo>
                      <a:lnTo>
                        <a:pt x="0" y="272"/>
                      </a:lnTo>
                      <a:lnTo>
                        <a:pt x="19" y="362"/>
                      </a:lnTo>
                      <a:lnTo>
                        <a:pt x="92" y="418"/>
                      </a:lnTo>
                      <a:lnTo>
                        <a:pt x="111" y="360"/>
                      </a:lnTo>
                      <a:lnTo>
                        <a:pt x="111" y="151"/>
                      </a:lnTo>
                      <a:lnTo>
                        <a:pt x="96" y="122"/>
                      </a:lnTo>
                      <a:lnTo>
                        <a:pt x="75" y="105"/>
                      </a:lnTo>
                      <a:lnTo>
                        <a:pt x="75" y="3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5" name="AutoShape 691">
                <a:extLst>
                  <a:ext uri="{FF2B5EF4-FFF2-40B4-BE49-F238E27FC236}">
                    <a16:creationId xmlns:a16="http://schemas.microsoft.com/office/drawing/2014/main" id="{DAC23742-0D70-194C-41A9-3983F79BA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5088"/>
                <a:ext cx="205" cy="454"/>
              </a:xfrm>
              <a:prstGeom prst="can">
                <a:avLst>
                  <a:gd name="adj" fmla="val 55366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9" name="Group 692">
              <a:extLst>
                <a:ext uri="{FF2B5EF4-FFF2-40B4-BE49-F238E27FC236}">
                  <a16:creationId xmlns:a16="http://schemas.microsoft.com/office/drawing/2014/main" id="{E7A31E99-7FA6-F798-E2E6-A167EE9950B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92865" y="4907410"/>
              <a:ext cx="309563" cy="688975"/>
              <a:chOff x="1632" y="4128"/>
              <a:chExt cx="147" cy="356"/>
            </a:xfrm>
          </p:grpSpPr>
          <p:sp>
            <p:nvSpPr>
              <p:cNvPr id="220" name="Line 693">
                <a:extLst>
                  <a:ext uri="{FF2B5EF4-FFF2-40B4-BE49-F238E27FC236}">
                    <a16:creationId xmlns:a16="http://schemas.microsoft.com/office/drawing/2014/main" id="{EFDFEDCB-8263-BB8C-4D81-300BA638AD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4294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" name="Line 694">
                <a:extLst>
                  <a:ext uri="{FF2B5EF4-FFF2-40B4-BE49-F238E27FC236}">
                    <a16:creationId xmlns:a16="http://schemas.microsoft.com/office/drawing/2014/main" id="{E7F5B096-95E8-2018-AD26-8D1E89F80A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4272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Freeform 695">
                <a:extLst>
                  <a:ext uri="{FF2B5EF4-FFF2-40B4-BE49-F238E27FC236}">
                    <a16:creationId xmlns:a16="http://schemas.microsoft.com/office/drawing/2014/main" id="{343985C9-A604-827F-D93E-9CA6997B6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28"/>
                <a:ext cx="147" cy="280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696">
                <a:extLst>
                  <a:ext uri="{FF2B5EF4-FFF2-40B4-BE49-F238E27FC236}">
                    <a16:creationId xmlns:a16="http://schemas.microsoft.com/office/drawing/2014/main" id="{BA105372-C904-0E3C-F597-D81AAED7E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97"/>
                <a:ext cx="55" cy="209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Freeform 697">
                <a:extLst>
                  <a:ext uri="{FF2B5EF4-FFF2-40B4-BE49-F238E27FC236}">
                    <a16:creationId xmlns:a16="http://schemas.microsoft.com/office/drawing/2014/main" id="{0BEF75C4-4ED4-E9E4-08DD-27DA74227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4183"/>
                <a:ext cx="39" cy="203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5" name="Group 703">
            <a:extLst>
              <a:ext uri="{FF2B5EF4-FFF2-40B4-BE49-F238E27FC236}">
                <a16:creationId xmlns:a16="http://schemas.microsoft.com/office/drawing/2014/main" id="{F40D9F9A-76D3-59DB-B7B8-D96D2EC39203}"/>
              </a:ext>
            </a:extLst>
          </p:cNvPr>
          <p:cNvGrpSpPr>
            <a:grpSpLocks/>
          </p:cNvGrpSpPr>
          <p:nvPr/>
        </p:nvGrpSpPr>
        <p:grpSpPr bwMode="auto">
          <a:xfrm>
            <a:off x="5492777" y="1947023"/>
            <a:ext cx="476250" cy="1020763"/>
            <a:chOff x="2345" y="4604"/>
            <a:chExt cx="300" cy="643"/>
          </a:xfrm>
        </p:grpSpPr>
        <p:grpSp>
          <p:nvGrpSpPr>
            <p:cNvPr id="226" name="Group 704">
              <a:extLst>
                <a:ext uri="{FF2B5EF4-FFF2-40B4-BE49-F238E27FC236}">
                  <a16:creationId xmlns:a16="http://schemas.microsoft.com/office/drawing/2014/main" id="{D7D35AAF-A141-B62E-6460-1A5BD3F435D0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234" name="Freeform 705">
                <a:extLst>
                  <a:ext uri="{FF2B5EF4-FFF2-40B4-BE49-F238E27FC236}">
                    <a16:creationId xmlns:a16="http://schemas.microsoft.com/office/drawing/2014/main" id="{A0629C43-FDEE-1943-E68C-FE473A9F5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706">
                <a:extLst>
                  <a:ext uri="{FF2B5EF4-FFF2-40B4-BE49-F238E27FC236}">
                    <a16:creationId xmlns:a16="http://schemas.microsoft.com/office/drawing/2014/main" id="{A38E8C01-9ED9-91A7-EB12-F5EA2B89B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7" name="Group 707">
              <a:extLst>
                <a:ext uri="{FF2B5EF4-FFF2-40B4-BE49-F238E27FC236}">
                  <a16:creationId xmlns:a16="http://schemas.microsoft.com/office/drawing/2014/main" id="{38590A0F-087F-3869-3A2A-670DFF30F6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229" name="Freeform 708">
                <a:extLst>
                  <a:ext uri="{FF2B5EF4-FFF2-40B4-BE49-F238E27FC236}">
                    <a16:creationId xmlns:a16="http://schemas.microsoft.com/office/drawing/2014/main" id="{37F49AEB-5F78-CBD1-19F8-44DC1241C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 w 1"/>
                  <a:gd name="T3" fmla="*/ 277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Line 709">
                <a:extLst>
                  <a:ext uri="{FF2B5EF4-FFF2-40B4-BE49-F238E27FC236}">
                    <a16:creationId xmlns:a16="http://schemas.microsoft.com/office/drawing/2014/main" id="{3D4EC7B8-8EA9-C973-0920-0431EFA7D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1" name="Group 710">
                <a:extLst>
                  <a:ext uri="{FF2B5EF4-FFF2-40B4-BE49-F238E27FC236}">
                    <a16:creationId xmlns:a16="http://schemas.microsoft.com/office/drawing/2014/main" id="{52A09E98-D435-1C41-E294-C1DF7275D7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232" name="Freeform 711">
                  <a:extLst>
                    <a:ext uri="{FF2B5EF4-FFF2-40B4-BE49-F238E27FC236}">
                      <a16:creationId xmlns:a16="http://schemas.microsoft.com/office/drawing/2014/main" id="{5D93FEBD-C905-B71E-37B0-E1A388010C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64 w 192"/>
                    <a:gd name="T1" fmla="*/ 20 h 424"/>
                    <a:gd name="T2" fmla="*/ 140 w 192"/>
                    <a:gd name="T3" fmla="*/ 0 h 424"/>
                    <a:gd name="T4" fmla="*/ 140 w 192"/>
                    <a:gd name="T5" fmla="*/ 76 h 424"/>
                    <a:gd name="T6" fmla="*/ 168 w 192"/>
                    <a:gd name="T7" fmla="*/ 80 h 424"/>
                    <a:gd name="T8" fmla="*/ 192 w 192"/>
                    <a:gd name="T9" fmla="*/ 100 h 424"/>
                    <a:gd name="T10" fmla="*/ 192 w 192"/>
                    <a:gd name="T11" fmla="*/ 316 h 424"/>
                    <a:gd name="T12" fmla="*/ 164 w 192"/>
                    <a:gd name="T13" fmla="*/ 388 h 424"/>
                    <a:gd name="T14" fmla="*/ 44 w 192"/>
                    <a:gd name="T15" fmla="*/ 424 h 424"/>
                    <a:gd name="T16" fmla="*/ 0 w 192"/>
                    <a:gd name="T17" fmla="*/ 360 h 424"/>
                    <a:gd name="T18" fmla="*/ 0 w 192"/>
                    <a:gd name="T19" fmla="*/ 144 h 424"/>
                    <a:gd name="T20" fmla="*/ 32 w 192"/>
                    <a:gd name="T21" fmla="*/ 108 h 424"/>
                    <a:gd name="T22" fmla="*/ 68 w 192"/>
                    <a:gd name="T23" fmla="*/ 96 h 424"/>
                    <a:gd name="T24" fmla="*/ 68 w 192"/>
                    <a:gd name="T25" fmla="*/ 12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Freeform 712">
                  <a:extLst>
                    <a:ext uri="{FF2B5EF4-FFF2-40B4-BE49-F238E27FC236}">
                      <a16:creationId xmlns:a16="http://schemas.microsoft.com/office/drawing/2014/main" id="{8717AF61-D79C-FAAA-9DA4-1C0F3D6979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117 w 117"/>
                    <a:gd name="T3" fmla="*/ 25 h 78"/>
                    <a:gd name="T4" fmla="*/ 116 w 117"/>
                    <a:gd name="T5" fmla="*/ 40 h 78"/>
                    <a:gd name="T6" fmla="*/ 89 w 117"/>
                    <a:gd name="T7" fmla="*/ 78 h 78"/>
                    <a:gd name="T8" fmla="*/ 17 w 117"/>
                    <a:gd name="T9" fmla="*/ 58 h 78"/>
                    <a:gd name="T10" fmla="*/ 2 w 117"/>
                    <a:gd name="T11" fmla="*/ 21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28" name="AutoShape 713">
              <a:extLst>
                <a:ext uri="{FF2B5EF4-FFF2-40B4-BE49-F238E27FC236}">
                  <a16:creationId xmlns:a16="http://schemas.microsoft.com/office/drawing/2014/main" id="{26425FDC-C91B-6CB2-EF40-A89289B58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6" name="AutoShape 713">
            <a:extLst>
              <a:ext uri="{FF2B5EF4-FFF2-40B4-BE49-F238E27FC236}">
                <a16:creationId xmlns:a16="http://schemas.microsoft.com/office/drawing/2014/main" id="{BBA2D42D-2DD5-819C-F251-E47D98829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5695" y="776349"/>
            <a:ext cx="328613" cy="718080"/>
          </a:xfrm>
          <a:prstGeom prst="can">
            <a:avLst>
              <a:gd name="adj" fmla="val 49879"/>
            </a:avLst>
          </a:prstGeom>
          <a:solidFill>
            <a:srgbClr val="69E2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BD8685C8-8056-04B1-2244-712B7E6D9811}"/>
              </a:ext>
            </a:extLst>
          </p:cNvPr>
          <p:cNvGrpSpPr/>
          <p:nvPr/>
        </p:nvGrpSpPr>
        <p:grpSpPr>
          <a:xfrm>
            <a:off x="3224405" y="197325"/>
            <a:ext cx="329764" cy="1280588"/>
            <a:chOff x="3224405" y="197325"/>
            <a:chExt cx="329764" cy="1280588"/>
          </a:xfrm>
        </p:grpSpPr>
        <p:sp>
          <p:nvSpPr>
            <p:cNvPr id="237" name="AutoShape 713">
              <a:extLst>
                <a:ext uri="{FF2B5EF4-FFF2-40B4-BE49-F238E27FC236}">
                  <a16:creationId xmlns:a16="http://schemas.microsoft.com/office/drawing/2014/main" id="{D1B1D543-89C7-2CFE-DD83-5E18DF747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405" y="759833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AutoShape 713">
              <a:extLst>
                <a:ext uri="{FF2B5EF4-FFF2-40B4-BE49-F238E27FC236}">
                  <a16:creationId xmlns:a16="http://schemas.microsoft.com/office/drawing/2014/main" id="{CDD56956-7ED7-C0FD-C923-D18F2DBCC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556" y="197325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0" name="Group 703">
            <a:extLst>
              <a:ext uri="{FF2B5EF4-FFF2-40B4-BE49-F238E27FC236}">
                <a16:creationId xmlns:a16="http://schemas.microsoft.com/office/drawing/2014/main" id="{FCED8938-2CB1-4ECE-B40C-06B27C37E84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799039" y="1933038"/>
            <a:ext cx="476250" cy="1020763"/>
            <a:chOff x="2345" y="4604"/>
            <a:chExt cx="300" cy="643"/>
          </a:xfrm>
        </p:grpSpPr>
        <p:grpSp>
          <p:nvGrpSpPr>
            <p:cNvPr id="241" name="Group 704">
              <a:extLst>
                <a:ext uri="{FF2B5EF4-FFF2-40B4-BE49-F238E27FC236}">
                  <a16:creationId xmlns:a16="http://schemas.microsoft.com/office/drawing/2014/main" id="{EC211778-00F6-C586-1774-741C4674987A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249" name="Freeform 705">
                <a:extLst>
                  <a:ext uri="{FF2B5EF4-FFF2-40B4-BE49-F238E27FC236}">
                    <a16:creationId xmlns:a16="http://schemas.microsoft.com/office/drawing/2014/main" id="{0B5FCE60-A90C-3291-D350-D4BCA8DD8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706">
                <a:extLst>
                  <a:ext uri="{FF2B5EF4-FFF2-40B4-BE49-F238E27FC236}">
                    <a16:creationId xmlns:a16="http://schemas.microsoft.com/office/drawing/2014/main" id="{55B8CDCA-1288-E32A-813C-FE52D2D3C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2" name="Group 707">
              <a:extLst>
                <a:ext uri="{FF2B5EF4-FFF2-40B4-BE49-F238E27FC236}">
                  <a16:creationId xmlns:a16="http://schemas.microsoft.com/office/drawing/2014/main" id="{01F7D4C1-9C9E-16F0-B458-BCA3B09D32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244" name="Freeform 708">
                <a:extLst>
                  <a:ext uri="{FF2B5EF4-FFF2-40B4-BE49-F238E27FC236}">
                    <a16:creationId xmlns:a16="http://schemas.microsoft.com/office/drawing/2014/main" id="{750C29B1-6592-63AD-74BF-B8C8ED275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 w 1"/>
                  <a:gd name="T3" fmla="*/ 277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" name="Line 709">
                <a:extLst>
                  <a:ext uri="{FF2B5EF4-FFF2-40B4-BE49-F238E27FC236}">
                    <a16:creationId xmlns:a16="http://schemas.microsoft.com/office/drawing/2014/main" id="{0704EC71-BDC5-6A83-5816-A60E0CEC4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6" name="Group 710">
                <a:extLst>
                  <a:ext uri="{FF2B5EF4-FFF2-40B4-BE49-F238E27FC236}">
                    <a16:creationId xmlns:a16="http://schemas.microsoft.com/office/drawing/2014/main" id="{464F9158-4819-6B73-9B06-67D2BBBE82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247" name="Freeform 711">
                  <a:extLst>
                    <a:ext uri="{FF2B5EF4-FFF2-40B4-BE49-F238E27FC236}">
                      <a16:creationId xmlns:a16="http://schemas.microsoft.com/office/drawing/2014/main" id="{E759FB83-DB46-24B6-02B2-97B26F04A4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64 w 192"/>
                    <a:gd name="T1" fmla="*/ 20 h 424"/>
                    <a:gd name="T2" fmla="*/ 140 w 192"/>
                    <a:gd name="T3" fmla="*/ 0 h 424"/>
                    <a:gd name="T4" fmla="*/ 140 w 192"/>
                    <a:gd name="T5" fmla="*/ 76 h 424"/>
                    <a:gd name="T6" fmla="*/ 168 w 192"/>
                    <a:gd name="T7" fmla="*/ 80 h 424"/>
                    <a:gd name="T8" fmla="*/ 192 w 192"/>
                    <a:gd name="T9" fmla="*/ 100 h 424"/>
                    <a:gd name="T10" fmla="*/ 192 w 192"/>
                    <a:gd name="T11" fmla="*/ 316 h 424"/>
                    <a:gd name="T12" fmla="*/ 164 w 192"/>
                    <a:gd name="T13" fmla="*/ 388 h 424"/>
                    <a:gd name="T14" fmla="*/ 44 w 192"/>
                    <a:gd name="T15" fmla="*/ 424 h 424"/>
                    <a:gd name="T16" fmla="*/ 0 w 192"/>
                    <a:gd name="T17" fmla="*/ 360 h 424"/>
                    <a:gd name="T18" fmla="*/ 0 w 192"/>
                    <a:gd name="T19" fmla="*/ 144 h 424"/>
                    <a:gd name="T20" fmla="*/ 32 w 192"/>
                    <a:gd name="T21" fmla="*/ 108 h 424"/>
                    <a:gd name="T22" fmla="*/ 68 w 192"/>
                    <a:gd name="T23" fmla="*/ 96 h 424"/>
                    <a:gd name="T24" fmla="*/ 68 w 192"/>
                    <a:gd name="T25" fmla="*/ 12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" name="Freeform 712">
                  <a:extLst>
                    <a:ext uri="{FF2B5EF4-FFF2-40B4-BE49-F238E27FC236}">
                      <a16:creationId xmlns:a16="http://schemas.microsoft.com/office/drawing/2014/main" id="{73778B35-F951-E61D-99DA-DCE6F28F19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117 w 117"/>
                    <a:gd name="T3" fmla="*/ 25 h 78"/>
                    <a:gd name="T4" fmla="*/ 116 w 117"/>
                    <a:gd name="T5" fmla="*/ 40 h 78"/>
                    <a:gd name="T6" fmla="*/ 89 w 117"/>
                    <a:gd name="T7" fmla="*/ 78 h 78"/>
                    <a:gd name="T8" fmla="*/ 17 w 117"/>
                    <a:gd name="T9" fmla="*/ 58 h 78"/>
                    <a:gd name="T10" fmla="*/ 2 w 117"/>
                    <a:gd name="T11" fmla="*/ 21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43" name="AutoShape 713">
              <a:extLst>
                <a:ext uri="{FF2B5EF4-FFF2-40B4-BE49-F238E27FC236}">
                  <a16:creationId xmlns:a16="http://schemas.microsoft.com/office/drawing/2014/main" id="{EF19431B-2F4D-B519-5BFF-2D5277FA1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1" name="Group 672">
            <a:extLst>
              <a:ext uri="{FF2B5EF4-FFF2-40B4-BE49-F238E27FC236}">
                <a16:creationId xmlns:a16="http://schemas.microsoft.com/office/drawing/2014/main" id="{CF649C0D-2E3D-58D5-9C6A-7465919B595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252783" y="1832342"/>
            <a:ext cx="782638" cy="1541463"/>
            <a:chOff x="720" y="4092"/>
            <a:chExt cx="493" cy="971"/>
          </a:xfrm>
        </p:grpSpPr>
        <p:sp>
          <p:nvSpPr>
            <p:cNvPr id="252" name="AutoShape 673">
              <a:extLst>
                <a:ext uri="{FF2B5EF4-FFF2-40B4-BE49-F238E27FC236}">
                  <a16:creationId xmlns:a16="http://schemas.microsoft.com/office/drawing/2014/main" id="{3F43A5B8-0243-46C4-5AF2-E4E62071A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3" name="Group 674">
              <a:extLst>
                <a:ext uri="{FF2B5EF4-FFF2-40B4-BE49-F238E27FC236}">
                  <a16:creationId xmlns:a16="http://schemas.microsoft.com/office/drawing/2014/main" id="{348137AB-1A01-27FC-29D5-1EB23EE71D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260" name="Line 675">
                <a:extLst>
                  <a:ext uri="{FF2B5EF4-FFF2-40B4-BE49-F238E27FC236}">
                    <a16:creationId xmlns:a16="http://schemas.microsoft.com/office/drawing/2014/main" id="{39858713-DC16-0260-A38A-C30C606D59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1" name="Line 676">
                <a:extLst>
                  <a:ext uri="{FF2B5EF4-FFF2-40B4-BE49-F238E27FC236}">
                    <a16:creationId xmlns:a16="http://schemas.microsoft.com/office/drawing/2014/main" id="{94434AE7-2F89-9799-6A3D-005A3FAFC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2" name="Freeform 677">
                <a:extLst>
                  <a:ext uri="{FF2B5EF4-FFF2-40B4-BE49-F238E27FC236}">
                    <a16:creationId xmlns:a16="http://schemas.microsoft.com/office/drawing/2014/main" id="{C24BDFD0-65C7-2AD6-FEA5-54A1AC5ED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Freeform 678">
                <a:extLst>
                  <a:ext uri="{FF2B5EF4-FFF2-40B4-BE49-F238E27FC236}">
                    <a16:creationId xmlns:a16="http://schemas.microsoft.com/office/drawing/2014/main" id="{3BD4011C-434B-B8B8-64A9-07DF4C5B39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4" name="Freeform 679">
                <a:extLst>
                  <a:ext uri="{FF2B5EF4-FFF2-40B4-BE49-F238E27FC236}">
                    <a16:creationId xmlns:a16="http://schemas.microsoft.com/office/drawing/2014/main" id="{4D86E575-4F30-6A35-160F-2E439E0BE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4" name="AutoShape 680">
              <a:extLst>
                <a:ext uri="{FF2B5EF4-FFF2-40B4-BE49-F238E27FC236}">
                  <a16:creationId xmlns:a16="http://schemas.microsoft.com/office/drawing/2014/main" id="{42088067-0BC1-0C4D-02C3-CE87D7AD1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5" name="Group 681">
              <a:extLst>
                <a:ext uri="{FF2B5EF4-FFF2-40B4-BE49-F238E27FC236}">
                  <a16:creationId xmlns:a16="http://schemas.microsoft.com/office/drawing/2014/main" id="{5B583568-099E-B372-0312-DADDF27AAC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256" name="Line 682">
                <a:extLst>
                  <a:ext uri="{FF2B5EF4-FFF2-40B4-BE49-F238E27FC236}">
                    <a16:creationId xmlns:a16="http://schemas.microsoft.com/office/drawing/2014/main" id="{348351C6-DC75-EE26-5C74-E11B5B0D3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Line 683">
                <a:extLst>
                  <a:ext uri="{FF2B5EF4-FFF2-40B4-BE49-F238E27FC236}">
                    <a16:creationId xmlns:a16="http://schemas.microsoft.com/office/drawing/2014/main" id="{42FEBD72-25A9-F49F-770A-67295F314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" name="Freeform 684">
                <a:extLst>
                  <a:ext uri="{FF2B5EF4-FFF2-40B4-BE49-F238E27FC236}">
                    <a16:creationId xmlns:a16="http://schemas.microsoft.com/office/drawing/2014/main" id="{636CC008-E4BB-5E5F-76F5-93891B7953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685">
                <a:extLst>
                  <a:ext uri="{FF2B5EF4-FFF2-40B4-BE49-F238E27FC236}">
                    <a16:creationId xmlns:a16="http://schemas.microsoft.com/office/drawing/2014/main" id="{906863D3-9E2C-B710-AF47-D8F2EBC828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5" name="Group 107">
            <a:extLst>
              <a:ext uri="{FF2B5EF4-FFF2-40B4-BE49-F238E27FC236}">
                <a16:creationId xmlns:a16="http://schemas.microsoft.com/office/drawing/2014/main" id="{CFADBD87-5815-3A93-27B3-61D8EB8F5EA1}"/>
              </a:ext>
            </a:extLst>
          </p:cNvPr>
          <p:cNvGrpSpPr/>
          <p:nvPr/>
        </p:nvGrpSpPr>
        <p:grpSpPr>
          <a:xfrm rot="5400000">
            <a:off x="5221136" y="-506914"/>
            <a:ext cx="533400" cy="1828800"/>
            <a:chOff x="1600200" y="3200400"/>
            <a:chExt cx="533400" cy="3505200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5CE67CE9-F338-0561-BB17-BD21C2091286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E41A708E-BBED-3621-2418-24EC673AB5F6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DB790A26-84AE-3064-EEBA-A2A575122977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5A08115C-F7B5-6C79-1CBC-23B2F68CFB46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60ACBE4-7997-5CA8-AE4F-459DF69FE826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A1DA6259-9AF7-A2D3-CE39-D88D79BB3C1A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DBD5C10F-229A-57FE-C159-E7C42E9D795C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6A068A1D-A119-3DDA-8B05-A630CC32C9F2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911C1275-9805-E026-85DA-CF461FBA41CC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9B38F03-3AF2-29B1-11A2-CF5A8CA68805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019C117-F0B0-5460-E5E7-FDB1804E3281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F806AD37-02F6-4E9B-2DCF-51FE817CAB09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9F64B93-8D29-1F85-6AC5-FAD1540447DD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A2E4DF7-13CF-B5D8-9634-7B9EC14654FC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25D2BF7A-05A6-D31C-D9A2-127E7B1A82B9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26D35614-E08D-C2D5-20B1-FE72E3A380B5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F4F5C926-3056-6E14-B19C-8C01675C8481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98DBC88-25D5-8FE3-E1C0-907D0EB600C0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3C58096E-63B6-E01B-6A2F-1F7D87300DE8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A9F2B502-43FF-2D0D-1446-F95FC9A27F7D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869B5FE8-FA4A-0ACB-CB16-0C34AB2E14DE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87FFC47-9B90-E202-32DD-9B0F017645BD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A5769D61-CA48-CBAA-F30E-25EB93CC5E41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AE517782-1207-1AB3-7CDE-6C9B75A543EF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A25FBC89-8023-1593-4526-FD19CA5AB1F8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0D721543-2475-287D-0833-AA0A16A7A105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A8BC4353-9AB1-939C-AF72-3C48C3F3CA54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4EF09C2-7540-54A4-311F-01B76155E8E0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7D0A45D0-EFFE-F3C1-ADBE-0A1F2194500E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812FBBB4-E9ED-F99A-65C5-237D5BC1F5D3}"/>
              </a:ext>
            </a:extLst>
          </p:cNvPr>
          <p:cNvGrpSpPr/>
          <p:nvPr/>
        </p:nvGrpSpPr>
        <p:grpSpPr>
          <a:xfrm flipH="1">
            <a:off x="2106187" y="4069902"/>
            <a:ext cx="538163" cy="1455738"/>
            <a:chOff x="2464265" y="4140647"/>
            <a:chExt cx="538163" cy="1455738"/>
          </a:xfrm>
        </p:grpSpPr>
        <p:grpSp>
          <p:nvGrpSpPr>
            <p:cNvPr id="309" name="Group 686">
              <a:extLst>
                <a:ext uri="{FF2B5EF4-FFF2-40B4-BE49-F238E27FC236}">
                  <a16:creationId xmlns:a16="http://schemas.microsoft.com/office/drawing/2014/main" id="{B486A738-2A62-EECC-7C2A-03B719D0B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4265" y="4140647"/>
              <a:ext cx="325438" cy="1077912"/>
              <a:chOff x="2064" y="4863"/>
              <a:chExt cx="205" cy="679"/>
            </a:xfrm>
          </p:grpSpPr>
          <p:grpSp>
            <p:nvGrpSpPr>
              <p:cNvPr id="316" name="Group 687">
                <a:extLst>
                  <a:ext uri="{FF2B5EF4-FFF2-40B4-BE49-F238E27FC236}">
                    <a16:creationId xmlns:a16="http://schemas.microsoft.com/office/drawing/2014/main" id="{0DE94052-078F-60C3-53F7-0DD7505677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7" y="4863"/>
                <a:ext cx="132" cy="586"/>
                <a:chOff x="1880" y="4782"/>
                <a:chExt cx="132" cy="586"/>
              </a:xfrm>
            </p:grpSpPr>
            <p:sp>
              <p:nvSpPr>
                <p:cNvPr id="318" name="Freeform 688">
                  <a:extLst>
                    <a:ext uri="{FF2B5EF4-FFF2-40B4-BE49-F238E27FC236}">
                      <a16:creationId xmlns:a16="http://schemas.microsoft.com/office/drawing/2014/main" id="{343D70D1-5325-0A0A-986F-57DC8B5BC0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3" y="4966"/>
                  <a:ext cx="19" cy="402"/>
                </a:xfrm>
                <a:custGeom>
                  <a:avLst/>
                  <a:gdLst>
                    <a:gd name="T0" fmla="*/ 0 w 16"/>
                    <a:gd name="T1" fmla="*/ 6 h 457"/>
                    <a:gd name="T2" fmla="*/ 1 w 16"/>
                    <a:gd name="T3" fmla="*/ 3 h 457"/>
                    <a:gd name="T4" fmla="*/ 1 w 16"/>
                    <a:gd name="T5" fmla="*/ 2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5 w 16"/>
                    <a:gd name="T13" fmla="*/ 2 h 457"/>
                    <a:gd name="T14" fmla="*/ 15 w 16"/>
                    <a:gd name="T15" fmla="*/ 3 h 457"/>
                    <a:gd name="T16" fmla="*/ 16 w 16"/>
                    <a:gd name="T17" fmla="*/ 6 h 457"/>
                    <a:gd name="T18" fmla="*/ 16 w 16"/>
                    <a:gd name="T19" fmla="*/ 450 h 457"/>
                    <a:gd name="T20" fmla="*/ 15 w 16"/>
                    <a:gd name="T21" fmla="*/ 452 h 457"/>
                    <a:gd name="T22" fmla="*/ 15 w 16"/>
                    <a:gd name="T23" fmla="*/ 453 h 457"/>
                    <a:gd name="T24" fmla="*/ 12 w 16"/>
                    <a:gd name="T25" fmla="*/ 455 h 457"/>
                    <a:gd name="T26" fmla="*/ 10 w 16"/>
                    <a:gd name="T27" fmla="*/ 455 h 457"/>
                    <a:gd name="T28" fmla="*/ 7 w 16"/>
                    <a:gd name="T29" fmla="*/ 457 h 457"/>
                    <a:gd name="T30" fmla="*/ 7 w 16"/>
                    <a:gd name="T31" fmla="*/ 455 h 457"/>
                    <a:gd name="T32" fmla="*/ 5 w 16"/>
                    <a:gd name="T33" fmla="*/ 455 h 457"/>
                    <a:gd name="T34" fmla="*/ 3 w 16"/>
                    <a:gd name="T35" fmla="*/ 454 h 457"/>
                    <a:gd name="T36" fmla="*/ 1 w 16"/>
                    <a:gd name="T37" fmla="*/ 453 h 457"/>
                    <a:gd name="T38" fmla="*/ 1 w 16"/>
                    <a:gd name="T39" fmla="*/ 452 h 457"/>
                    <a:gd name="T40" fmla="*/ 0 w 16"/>
                    <a:gd name="T41" fmla="*/ 450 h 457"/>
                    <a:gd name="T42" fmla="*/ 0 w 16"/>
                    <a:gd name="T43" fmla="*/ 6 h 45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6"/>
                    <a:gd name="T67" fmla="*/ 0 h 457"/>
                    <a:gd name="T68" fmla="*/ 16 w 16"/>
                    <a:gd name="T69" fmla="*/ 457 h 457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6" h="457">
                      <a:moveTo>
                        <a:pt x="0" y="6"/>
                      </a:move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5" y="2"/>
                      </a:lnTo>
                      <a:lnTo>
                        <a:pt x="15" y="3"/>
                      </a:lnTo>
                      <a:lnTo>
                        <a:pt x="16" y="6"/>
                      </a:lnTo>
                      <a:lnTo>
                        <a:pt x="16" y="450"/>
                      </a:lnTo>
                      <a:lnTo>
                        <a:pt x="15" y="452"/>
                      </a:lnTo>
                      <a:lnTo>
                        <a:pt x="15" y="453"/>
                      </a:lnTo>
                      <a:lnTo>
                        <a:pt x="12" y="455"/>
                      </a:lnTo>
                      <a:lnTo>
                        <a:pt x="10" y="455"/>
                      </a:lnTo>
                      <a:lnTo>
                        <a:pt x="7" y="457"/>
                      </a:lnTo>
                      <a:lnTo>
                        <a:pt x="7" y="455"/>
                      </a:lnTo>
                      <a:lnTo>
                        <a:pt x="5" y="455"/>
                      </a:lnTo>
                      <a:lnTo>
                        <a:pt x="3" y="454"/>
                      </a:lnTo>
                      <a:lnTo>
                        <a:pt x="1" y="453"/>
                      </a:lnTo>
                      <a:lnTo>
                        <a:pt x="1" y="452"/>
                      </a:lnTo>
                      <a:lnTo>
                        <a:pt x="0" y="45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" name="Freeform 689">
                  <a:extLst>
                    <a:ext uri="{FF2B5EF4-FFF2-40B4-BE49-F238E27FC236}">
                      <a16:creationId xmlns:a16="http://schemas.microsoft.com/office/drawing/2014/main" id="{004DC01A-A044-FFBD-E16A-C38203B014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881"/>
                  <a:ext cx="19" cy="402"/>
                </a:xfrm>
                <a:custGeom>
                  <a:avLst/>
                  <a:gdLst>
                    <a:gd name="T0" fmla="*/ 0 w 16"/>
                    <a:gd name="T1" fmla="*/ 7 h 457"/>
                    <a:gd name="T2" fmla="*/ 2 w 16"/>
                    <a:gd name="T3" fmla="*/ 4 h 457"/>
                    <a:gd name="T4" fmla="*/ 2 w 16"/>
                    <a:gd name="T5" fmla="*/ 3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6 w 16"/>
                    <a:gd name="T13" fmla="*/ 4 h 457"/>
                    <a:gd name="T14" fmla="*/ 16 w 16"/>
                    <a:gd name="T15" fmla="*/ 452 h 457"/>
                    <a:gd name="T16" fmla="*/ 12 w 16"/>
                    <a:gd name="T17" fmla="*/ 456 h 457"/>
                    <a:gd name="T18" fmla="*/ 10 w 16"/>
                    <a:gd name="T19" fmla="*/ 456 h 457"/>
                    <a:gd name="T20" fmla="*/ 8 w 16"/>
                    <a:gd name="T21" fmla="*/ 457 h 457"/>
                    <a:gd name="T22" fmla="*/ 6 w 16"/>
                    <a:gd name="T23" fmla="*/ 456 h 457"/>
                    <a:gd name="T24" fmla="*/ 5 w 16"/>
                    <a:gd name="T25" fmla="*/ 456 h 457"/>
                    <a:gd name="T26" fmla="*/ 3 w 16"/>
                    <a:gd name="T27" fmla="*/ 455 h 457"/>
                    <a:gd name="T28" fmla="*/ 2 w 16"/>
                    <a:gd name="T29" fmla="*/ 454 h 457"/>
                    <a:gd name="T30" fmla="*/ 2 w 16"/>
                    <a:gd name="T31" fmla="*/ 452 h 457"/>
                    <a:gd name="T32" fmla="*/ 0 w 16"/>
                    <a:gd name="T33" fmla="*/ 451 h 457"/>
                    <a:gd name="T34" fmla="*/ 0 w 16"/>
                    <a:gd name="T35" fmla="*/ 7 h 4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457"/>
                    <a:gd name="T56" fmla="*/ 16 w 16"/>
                    <a:gd name="T57" fmla="*/ 457 h 4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457">
                      <a:moveTo>
                        <a:pt x="0" y="7"/>
                      </a:moveTo>
                      <a:lnTo>
                        <a:pt x="2" y="4"/>
                      </a:lnTo>
                      <a:lnTo>
                        <a:pt x="2" y="3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6" y="4"/>
                      </a:lnTo>
                      <a:lnTo>
                        <a:pt x="16" y="452"/>
                      </a:lnTo>
                      <a:lnTo>
                        <a:pt x="12" y="456"/>
                      </a:lnTo>
                      <a:lnTo>
                        <a:pt x="10" y="456"/>
                      </a:lnTo>
                      <a:lnTo>
                        <a:pt x="8" y="457"/>
                      </a:lnTo>
                      <a:lnTo>
                        <a:pt x="6" y="456"/>
                      </a:lnTo>
                      <a:lnTo>
                        <a:pt x="5" y="456"/>
                      </a:lnTo>
                      <a:lnTo>
                        <a:pt x="3" y="455"/>
                      </a:lnTo>
                      <a:lnTo>
                        <a:pt x="2" y="454"/>
                      </a:lnTo>
                      <a:lnTo>
                        <a:pt x="2" y="452"/>
                      </a:lnTo>
                      <a:lnTo>
                        <a:pt x="0" y="451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" name="Freeform 690">
                  <a:extLst>
                    <a:ext uri="{FF2B5EF4-FFF2-40B4-BE49-F238E27FC236}">
                      <a16:creationId xmlns:a16="http://schemas.microsoft.com/office/drawing/2014/main" id="{381B953F-176B-6F0B-9BE8-08CA091E62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782"/>
                  <a:ext cx="129" cy="368"/>
                </a:xfrm>
                <a:custGeom>
                  <a:avLst/>
                  <a:gdLst>
                    <a:gd name="T0" fmla="*/ 75 w 111"/>
                    <a:gd name="T1" fmla="*/ 32 h 418"/>
                    <a:gd name="T2" fmla="*/ 36 w 111"/>
                    <a:gd name="T3" fmla="*/ 0 h 418"/>
                    <a:gd name="T4" fmla="*/ 36 w 111"/>
                    <a:gd name="T5" fmla="*/ 74 h 418"/>
                    <a:gd name="T6" fmla="*/ 14 w 111"/>
                    <a:gd name="T7" fmla="*/ 58 h 418"/>
                    <a:gd name="T8" fmla="*/ 0 w 111"/>
                    <a:gd name="T9" fmla="*/ 65 h 418"/>
                    <a:gd name="T10" fmla="*/ 0 w 111"/>
                    <a:gd name="T11" fmla="*/ 272 h 418"/>
                    <a:gd name="T12" fmla="*/ 19 w 111"/>
                    <a:gd name="T13" fmla="*/ 362 h 418"/>
                    <a:gd name="T14" fmla="*/ 92 w 111"/>
                    <a:gd name="T15" fmla="*/ 418 h 418"/>
                    <a:gd name="T16" fmla="*/ 111 w 111"/>
                    <a:gd name="T17" fmla="*/ 360 h 418"/>
                    <a:gd name="T18" fmla="*/ 111 w 111"/>
                    <a:gd name="T19" fmla="*/ 151 h 418"/>
                    <a:gd name="T20" fmla="*/ 96 w 111"/>
                    <a:gd name="T21" fmla="*/ 122 h 418"/>
                    <a:gd name="T22" fmla="*/ 75 w 111"/>
                    <a:gd name="T23" fmla="*/ 105 h 418"/>
                    <a:gd name="T24" fmla="*/ 75 w 111"/>
                    <a:gd name="T25" fmla="*/ 32 h 4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1"/>
                    <a:gd name="T40" fmla="*/ 0 h 418"/>
                    <a:gd name="T41" fmla="*/ 111 w 111"/>
                    <a:gd name="T42" fmla="*/ 418 h 4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1" h="418">
                      <a:moveTo>
                        <a:pt x="75" y="32"/>
                      </a:moveTo>
                      <a:lnTo>
                        <a:pt x="36" y="0"/>
                      </a:lnTo>
                      <a:lnTo>
                        <a:pt x="36" y="74"/>
                      </a:lnTo>
                      <a:lnTo>
                        <a:pt x="14" y="58"/>
                      </a:lnTo>
                      <a:lnTo>
                        <a:pt x="0" y="65"/>
                      </a:lnTo>
                      <a:lnTo>
                        <a:pt x="0" y="272"/>
                      </a:lnTo>
                      <a:lnTo>
                        <a:pt x="19" y="362"/>
                      </a:lnTo>
                      <a:lnTo>
                        <a:pt x="92" y="418"/>
                      </a:lnTo>
                      <a:lnTo>
                        <a:pt x="111" y="360"/>
                      </a:lnTo>
                      <a:lnTo>
                        <a:pt x="111" y="151"/>
                      </a:lnTo>
                      <a:lnTo>
                        <a:pt x="96" y="122"/>
                      </a:lnTo>
                      <a:lnTo>
                        <a:pt x="75" y="105"/>
                      </a:lnTo>
                      <a:lnTo>
                        <a:pt x="75" y="3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7" name="AutoShape 691">
                <a:extLst>
                  <a:ext uri="{FF2B5EF4-FFF2-40B4-BE49-F238E27FC236}">
                    <a16:creationId xmlns:a16="http://schemas.microsoft.com/office/drawing/2014/main" id="{8F2A18D2-46AD-6244-462A-0B823CA9B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5088"/>
                <a:ext cx="205" cy="454"/>
              </a:xfrm>
              <a:prstGeom prst="can">
                <a:avLst>
                  <a:gd name="adj" fmla="val 55366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0" name="Group 692">
              <a:extLst>
                <a:ext uri="{FF2B5EF4-FFF2-40B4-BE49-F238E27FC236}">
                  <a16:creationId xmlns:a16="http://schemas.microsoft.com/office/drawing/2014/main" id="{AE69E4CE-96E7-0870-2E09-4540F3C8489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92865" y="4907410"/>
              <a:ext cx="309563" cy="688975"/>
              <a:chOff x="1632" y="4128"/>
              <a:chExt cx="147" cy="356"/>
            </a:xfrm>
          </p:grpSpPr>
          <p:sp>
            <p:nvSpPr>
              <p:cNvPr id="311" name="Line 693">
                <a:extLst>
                  <a:ext uri="{FF2B5EF4-FFF2-40B4-BE49-F238E27FC236}">
                    <a16:creationId xmlns:a16="http://schemas.microsoft.com/office/drawing/2014/main" id="{4F58F5F7-BA63-95E5-561A-A5D654DEEA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4294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" name="Line 694">
                <a:extLst>
                  <a:ext uri="{FF2B5EF4-FFF2-40B4-BE49-F238E27FC236}">
                    <a16:creationId xmlns:a16="http://schemas.microsoft.com/office/drawing/2014/main" id="{D41F459F-308B-EC73-4ECA-5EC09F0617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4272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" name="Freeform 695">
                <a:extLst>
                  <a:ext uri="{FF2B5EF4-FFF2-40B4-BE49-F238E27FC236}">
                    <a16:creationId xmlns:a16="http://schemas.microsoft.com/office/drawing/2014/main" id="{622BA0F1-5B63-FBA2-656B-D0183FA850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28"/>
                <a:ext cx="147" cy="280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Freeform 696">
                <a:extLst>
                  <a:ext uri="{FF2B5EF4-FFF2-40B4-BE49-F238E27FC236}">
                    <a16:creationId xmlns:a16="http://schemas.microsoft.com/office/drawing/2014/main" id="{AB0D1013-9066-5C4F-06FF-9B869994E2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97"/>
                <a:ext cx="55" cy="209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" name="Freeform 697">
                <a:extLst>
                  <a:ext uri="{FF2B5EF4-FFF2-40B4-BE49-F238E27FC236}">
                    <a16:creationId xmlns:a16="http://schemas.microsoft.com/office/drawing/2014/main" id="{227E8893-C79C-B7AF-5F45-CB14FC84B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4183"/>
                <a:ext cx="39" cy="203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A764E84A-1756-CECC-CA4A-2BE83722D6C9}"/>
              </a:ext>
            </a:extLst>
          </p:cNvPr>
          <p:cNvGrpSpPr/>
          <p:nvPr/>
        </p:nvGrpSpPr>
        <p:grpSpPr>
          <a:xfrm>
            <a:off x="343506" y="9260552"/>
            <a:ext cx="6553200" cy="246221"/>
            <a:chOff x="457200" y="7297579"/>
            <a:chExt cx="6553200" cy="246221"/>
          </a:xfrm>
        </p:grpSpPr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6938E2C-75C3-2F8A-D6D2-83E13F767E51}"/>
                </a:ext>
              </a:extLst>
            </p:cNvPr>
            <p:cNvCxnSpPr/>
            <p:nvPr/>
          </p:nvCxnSpPr>
          <p:spPr>
            <a:xfrm>
              <a:off x="457200" y="7297579"/>
              <a:ext cx="65532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D62D8904-F9B8-D83C-A820-018519B85EC5}"/>
                </a:ext>
              </a:extLst>
            </p:cNvPr>
            <p:cNvSpPr txBox="1"/>
            <p:nvPr/>
          </p:nvSpPr>
          <p:spPr>
            <a:xfrm>
              <a:off x="5105400" y="7297579"/>
              <a:ext cx="7024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Fault line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699B197F-83AA-773E-54CD-D339E41665DF}"/>
              </a:ext>
            </a:extLst>
          </p:cNvPr>
          <p:cNvGrpSpPr/>
          <p:nvPr/>
        </p:nvGrpSpPr>
        <p:grpSpPr>
          <a:xfrm>
            <a:off x="3866202" y="8284902"/>
            <a:ext cx="251974" cy="251974"/>
            <a:chOff x="3866202" y="8284902"/>
            <a:chExt cx="251974" cy="251974"/>
          </a:xfrm>
        </p:grpSpPr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585C5DE6-A6BB-CAD2-46CC-29C5F20B6BA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75F5CD9A-D195-ECA4-EF7E-A7C837160278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702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1"/>
            <a:ext cx="1651000" cy="2095499"/>
            <a:chOff x="870" y="1576"/>
            <a:chExt cx="1272" cy="1615"/>
          </a:xfrm>
        </p:grpSpPr>
        <p:sp>
          <p:nvSpPr>
            <p:cNvPr id="4397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8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1287 w 1287"/>
                <a:gd name="T3" fmla="*/ 0 h 447"/>
                <a:gd name="T4" fmla="*/ 1287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1828800" y="2971801"/>
            <a:ext cx="914400" cy="457200"/>
          </a:xfrm>
          <a:custGeom>
            <a:avLst/>
            <a:gdLst>
              <a:gd name="T0" fmla="*/ 528 w 528"/>
              <a:gd name="T1" fmla="*/ 288 h 288"/>
              <a:gd name="T2" fmla="*/ 0 w 528"/>
              <a:gd name="T3" fmla="*/ 288 h 288"/>
              <a:gd name="T4" fmla="*/ 0 w 528"/>
              <a:gd name="T5" fmla="*/ 0 h 288"/>
              <a:gd name="T6" fmla="*/ 528 w 528"/>
              <a:gd name="T7" fmla="*/ 0 h 288"/>
              <a:gd name="T8" fmla="*/ 528 w 528"/>
              <a:gd name="T9" fmla="*/ 288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840 h 840"/>
              <a:gd name="T2" fmla="*/ 0 w 60"/>
              <a:gd name="T3" fmla="*/ 132 h 840"/>
              <a:gd name="T4" fmla="*/ 60 w 60"/>
              <a:gd name="T5" fmla="*/ 0 h 840"/>
              <a:gd name="T6" fmla="*/ 60 w 60"/>
              <a:gd name="T7" fmla="*/ 600 h 840"/>
              <a:gd name="T8" fmla="*/ 0 w 60"/>
              <a:gd name="T9" fmla="*/ 840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1" y="1600200"/>
            <a:ext cx="2944813" cy="1212850"/>
            <a:chOff x="576" y="4464"/>
            <a:chExt cx="2160" cy="864"/>
          </a:xfrm>
        </p:grpSpPr>
        <p:sp>
          <p:nvSpPr>
            <p:cNvPr id="4388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9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0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1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2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4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5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6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1" y="4334141"/>
            <a:ext cx="195275" cy="3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 anchor="ctr">
            <a:spAutoFit/>
          </a:bodyPr>
          <a:lstStyle/>
          <a:p>
            <a:pPr defTabSz="966788"/>
            <a:endParaRPr 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1" y="4877066"/>
            <a:ext cx="195275" cy="3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 anchor="ctr">
            <a:spAutoFit/>
          </a:bodyPr>
          <a:lstStyle/>
          <a:p>
            <a:pPr defTabSz="966788">
              <a:tabLst>
                <a:tab pos="3262313" algn="r"/>
              </a:tabLst>
            </a:pPr>
            <a:endParaRPr 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1" y="3200401"/>
            <a:ext cx="341313" cy="1185863"/>
          </a:xfrm>
          <a:custGeom>
            <a:avLst/>
            <a:gdLst>
              <a:gd name="T0" fmla="*/ 0 w 240"/>
              <a:gd name="T1" fmla="*/ 1008 h 1008"/>
              <a:gd name="T2" fmla="*/ 0 w 240"/>
              <a:gd name="T3" fmla="*/ 0 h 1008"/>
              <a:gd name="T4" fmla="*/ 240 w 240"/>
              <a:gd name="T5" fmla="*/ 36 h 1008"/>
              <a:gd name="T6" fmla="*/ 240 w 240"/>
              <a:gd name="T7" fmla="*/ 828 h 1008"/>
              <a:gd name="T8" fmla="*/ 0 w 240"/>
              <a:gd name="T9" fmla="*/ 1008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1" y="228601"/>
            <a:ext cx="2157413" cy="1077913"/>
            <a:chOff x="1342" y="3555"/>
            <a:chExt cx="1359" cy="679"/>
          </a:xfrm>
        </p:grpSpPr>
        <p:sp>
          <p:nvSpPr>
            <p:cNvPr id="4385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6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7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5999"/>
            <a:ext cx="325438" cy="1360488"/>
            <a:chOff x="192" y="4800"/>
            <a:chExt cx="205" cy="857"/>
          </a:xfrm>
        </p:grpSpPr>
        <p:sp>
          <p:nvSpPr>
            <p:cNvPr id="4383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192 w 192"/>
                <a:gd name="T1" fmla="*/ 816 h 816"/>
                <a:gd name="T2" fmla="*/ 0 w 192"/>
                <a:gd name="T3" fmla="*/ 720 h 816"/>
                <a:gd name="T4" fmla="*/ 0 w 192"/>
                <a:gd name="T5" fmla="*/ 0 h 816"/>
                <a:gd name="T6" fmla="*/ 192 w 192"/>
                <a:gd name="T7" fmla="*/ 48 h 816"/>
                <a:gd name="T8" fmla="*/ 192 w 192"/>
                <a:gd name="T9" fmla="*/ 816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4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120 w 120"/>
                <a:gd name="T1" fmla="*/ 33 h 225"/>
                <a:gd name="T2" fmla="*/ 0 w 120"/>
                <a:gd name="T3" fmla="*/ 0 h 225"/>
                <a:gd name="T4" fmla="*/ 0 w 120"/>
                <a:gd name="T5" fmla="*/ 174 h 225"/>
                <a:gd name="T6" fmla="*/ 120 w 120"/>
                <a:gd name="T7" fmla="*/ 225 h 225"/>
                <a:gd name="T8" fmla="*/ 120 w 120"/>
                <a:gd name="T9" fmla="*/ 33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6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1"/>
            <a:ext cx="838200" cy="457200"/>
            <a:chOff x="2784" y="5280"/>
            <a:chExt cx="528" cy="288"/>
          </a:xfrm>
        </p:grpSpPr>
        <p:sp>
          <p:nvSpPr>
            <p:cNvPr id="4380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1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4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5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1" y="1828801"/>
            <a:ext cx="244475" cy="1814513"/>
            <a:chOff x="240" y="3600"/>
            <a:chExt cx="154" cy="1143"/>
          </a:xfrm>
        </p:grpSpPr>
        <p:sp>
          <p:nvSpPr>
            <p:cNvPr id="4362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48 w 432"/>
                <a:gd name="T1" fmla="*/ 1440 h 1488"/>
                <a:gd name="T2" fmla="*/ 432 w 432"/>
                <a:gd name="T3" fmla="*/ 1056 h 1488"/>
                <a:gd name="T4" fmla="*/ 432 w 432"/>
                <a:gd name="T5" fmla="*/ 0 h 1488"/>
                <a:gd name="T6" fmla="*/ 0 w 432"/>
                <a:gd name="T7" fmla="*/ 336 h 1488"/>
                <a:gd name="T8" fmla="*/ 0 w 432"/>
                <a:gd name="T9" fmla="*/ 1440 h 1488"/>
                <a:gd name="T10" fmla="*/ 0 w 432"/>
                <a:gd name="T11" fmla="*/ 1488 h 1488"/>
                <a:gd name="T12" fmla="*/ 48 w 432"/>
                <a:gd name="T13" fmla="*/ 1440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3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1"/>
            <a:ext cx="381000" cy="1549400"/>
          </a:xfrm>
          <a:custGeom>
            <a:avLst/>
            <a:gdLst>
              <a:gd name="T0" fmla="*/ 0 w 288"/>
              <a:gd name="T1" fmla="*/ 176 h 976"/>
              <a:gd name="T2" fmla="*/ 288 w 288"/>
              <a:gd name="T3" fmla="*/ 0 h 976"/>
              <a:gd name="T4" fmla="*/ 288 w 288"/>
              <a:gd name="T5" fmla="*/ 800 h 976"/>
              <a:gd name="T6" fmla="*/ 0 w 288"/>
              <a:gd name="T7" fmla="*/ 976 h 976"/>
              <a:gd name="T8" fmla="*/ 0 w 288"/>
              <a:gd name="T9" fmla="*/ 176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7575549"/>
            <a:ext cx="655638" cy="156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480 h 840"/>
              <a:gd name="T2" fmla="*/ 240 w 240"/>
              <a:gd name="T3" fmla="*/ 840 h 840"/>
              <a:gd name="T4" fmla="*/ 240 w 240"/>
              <a:gd name="T5" fmla="*/ 120 h 840"/>
              <a:gd name="T6" fmla="*/ 0 w 240"/>
              <a:gd name="T7" fmla="*/ 0 h 840"/>
              <a:gd name="T8" fmla="*/ 0 w 240"/>
              <a:gd name="T9" fmla="*/ 480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60 w 60"/>
              <a:gd name="T1" fmla="*/ 624 h 624"/>
              <a:gd name="T2" fmla="*/ 60 w 60"/>
              <a:gd name="T3" fmla="*/ 144 h 624"/>
              <a:gd name="T4" fmla="*/ 0 w 60"/>
              <a:gd name="T5" fmla="*/ 0 h 624"/>
              <a:gd name="T6" fmla="*/ 0 w 60"/>
              <a:gd name="T7" fmla="*/ 468 h 624"/>
              <a:gd name="T8" fmla="*/ 60 w 60"/>
              <a:gd name="T9" fmla="*/ 624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1" y="4486274"/>
            <a:ext cx="539750" cy="1044575"/>
            <a:chOff x="1584" y="4122"/>
            <a:chExt cx="340" cy="658"/>
          </a:xfrm>
        </p:grpSpPr>
        <p:grpSp>
          <p:nvGrpSpPr>
            <p:cNvPr id="4343" name="Group 58"/>
            <p:cNvGrpSpPr>
              <a:grpSpLocks/>
            </p:cNvGrpSpPr>
            <p:nvPr/>
          </p:nvGrpSpPr>
          <p:grpSpPr bwMode="auto">
            <a:xfrm>
              <a:off x="1632" y="4122"/>
              <a:ext cx="97" cy="377"/>
              <a:chOff x="1728" y="3642"/>
              <a:chExt cx="97" cy="377"/>
            </a:xfrm>
          </p:grpSpPr>
          <p:sp>
            <p:nvSpPr>
              <p:cNvPr id="4356" name="Freeform 59"/>
              <p:cNvSpPr>
                <a:spLocks/>
              </p:cNvSpPr>
              <p:nvPr/>
            </p:nvSpPr>
            <p:spPr bwMode="auto">
              <a:xfrm flipH="1">
                <a:off x="1731" y="3845"/>
                <a:ext cx="0" cy="174"/>
              </a:xfrm>
              <a:custGeom>
                <a:avLst/>
                <a:gdLst>
                  <a:gd name="T0" fmla="*/ 0 w 19"/>
                  <a:gd name="T1" fmla="*/ 5 h 414"/>
                  <a:gd name="T2" fmla="*/ 3 w 19"/>
                  <a:gd name="T3" fmla="*/ 3 h 414"/>
                  <a:gd name="T4" fmla="*/ 3 w 19"/>
                  <a:gd name="T5" fmla="*/ 2 h 414"/>
                  <a:gd name="T6" fmla="*/ 4 w 19"/>
                  <a:gd name="T7" fmla="*/ 1 h 414"/>
                  <a:gd name="T8" fmla="*/ 6 w 19"/>
                  <a:gd name="T9" fmla="*/ 0 h 414"/>
                  <a:gd name="T10" fmla="*/ 16 w 19"/>
                  <a:gd name="T11" fmla="*/ 0 h 414"/>
                  <a:gd name="T12" fmla="*/ 18 w 19"/>
                  <a:gd name="T13" fmla="*/ 2 h 414"/>
                  <a:gd name="T14" fmla="*/ 18 w 19"/>
                  <a:gd name="T15" fmla="*/ 3 h 414"/>
                  <a:gd name="T16" fmla="*/ 19 w 19"/>
                  <a:gd name="T17" fmla="*/ 5 h 414"/>
                  <a:gd name="T18" fmla="*/ 19 w 19"/>
                  <a:gd name="T19" fmla="*/ 409 h 414"/>
                  <a:gd name="T20" fmla="*/ 18 w 19"/>
                  <a:gd name="T21" fmla="*/ 410 h 414"/>
                  <a:gd name="T22" fmla="*/ 18 w 19"/>
                  <a:gd name="T23" fmla="*/ 411 h 414"/>
                  <a:gd name="T24" fmla="*/ 16 w 19"/>
                  <a:gd name="T25" fmla="*/ 413 h 414"/>
                  <a:gd name="T26" fmla="*/ 12 w 19"/>
                  <a:gd name="T27" fmla="*/ 413 h 414"/>
                  <a:gd name="T28" fmla="*/ 10 w 19"/>
                  <a:gd name="T29" fmla="*/ 414 h 414"/>
                  <a:gd name="T30" fmla="*/ 9 w 19"/>
                  <a:gd name="T31" fmla="*/ 413 h 414"/>
                  <a:gd name="T32" fmla="*/ 6 w 19"/>
                  <a:gd name="T33" fmla="*/ 413 h 414"/>
                  <a:gd name="T34" fmla="*/ 4 w 19"/>
                  <a:gd name="T35" fmla="*/ 412 h 414"/>
                  <a:gd name="T36" fmla="*/ 3 w 19"/>
                  <a:gd name="T37" fmla="*/ 411 h 414"/>
                  <a:gd name="T38" fmla="*/ 3 w 19"/>
                  <a:gd name="T39" fmla="*/ 410 h 414"/>
                  <a:gd name="T40" fmla="*/ 0 w 19"/>
                  <a:gd name="T41" fmla="*/ 409 h 414"/>
                  <a:gd name="T42" fmla="*/ 0 w 19"/>
                  <a:gd name="T43" fmla="*/ 5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7" name="Freeform 60"/>
              <p:cNvSpPr>
                <a:spLocks/>
              </p:cNvSpPr>
              <p:nvPr/>
            </p:nvSpPr>
            <p:spPr bwMode="auto">
              <a:xfrm flipH="1">
                <a:off x="1813" y="3789"/>
                <a:ext cx="0" cy="174"/>
              </a:xfrm>
              <a:custGeom>
                <a:avLst/>
                <a:gdLst>
                  <a:gd name="T0" fmla="*/ 0 w 19"/>
                  <a:gd name="T1" fmla="*/ 6 h 415"/>
                  <a:gd name="T2" fmla="*/ 1 w 19"/>
                  <a:gd name="T3" fmla="*/ 4 h 415"/>
                  <a:gd name="T4" fmla="*/ 1 w 19"/>
                  <a:gd name="T5" fmla="*/ 2 h 415"/>
                  <a:gd name="T6" fmla="*/ 3 w 19"/>
                  <a:gd name="T7" fmla="*/ 1 h 415"/>
                  <a:gd name="T8" fmla="*/ 6 w 19"/>
                  <a:gd name="T9" fmla="*/ 0 h 415"/>
                  <a:gd name="T10" fmla="*/ 14 w 19"/>
                  <a:gd name="T11" fmla="*/ 0 h 415"/>
                  <a:gd name="T12" fmla="*/ 19 w 19"/>
                  <a:gd name="T13" fmla="*/ 4 h 415"/>
                  <a:gd name="T14" fmla="*/ 19 w 19"/>
                  <a:gd name="T15" fmla="*/ 410 h 415"/>
                  <a:gd name="T16" fmla="*/ 14 w 19"/>
                  <a:gd name="T17" fmla="*/ 414 h 415"/>
                  <a:gd name="T18" fmla="*/ 12 w 19"/>
                  <a:gd name="T19" fmla="*/ 414 h 415"/>
                  <a:gd name="T20" fmla="*/ 10 w 19"/>
                  <a:gd name="T21" fmla="*/ 415 h 415"/>
                  <a:gd name="T22" fmla="*/ 8 w 19"/>
                  <a:gd name="T23" fmla="*/ 414 h 415"/>
                  <a:gd name="T24" fmla="*/ 6 w 19"/>
                  <a:gd name="T25" fmla="*/ 414 h 415"/>
                  <a:gd name="T26" fmla="*/ 3 w 19"/>
                  <a:gd name="T27" fmla="*/ 413 h 415"/>
                  <a:gd name="T28" fmla="*/ 1 w 19"/>
                  <a:gd name="T29" fmla="*/ 411 h 415"/>
                  <a:gd name="T30" fmla="*/ 1 w 19"/>
                  <a:gd name="T31" fmla="*/ 410 h 415"/>
                  <a:gd name="T32" fmla="*/ 0 w 19"/>
                  <a:gd name="T33" fmla="*/ 409 h 415"/>
                  <a:gd name="T34" fmla="*/ 0 w 19"/>
                  <a:gd name="T35" fmla="*/ 6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8" name="Group 61"/>
              <p:cNvGrpSpPr>
                <a:grpSpLocks/>
              </p:cNvGrpSpPr>
              <p:nvPr/>
            </p:nvGrpSpPr>
            <p:grpSpPr bwMode="auto">
              <a:xfrm>
                <a:off x="1728" y="3642"/>
                <a:ext cx="97" cy="255"/>
                <a:chOff x="1728" y="3642"/>
                <a:chExt cx="97" cy="255"/>
              </a:xfrm>
            </p:grpSpPr>
            <p:sp>
              <p:nvSpPr>
                <p:cNvPr id="4359" name="Freeform 62"/>
                <p:cNvSpPr>
                  <a:spLocks/>
                </p:cNvSpPr>
                <p:nvPr/>
              </p:nvSpPr>
              <p:spPr bwMode="auto">
                <a:xfrm flipH="1">
                  <a:off x="1728" y="3665"/>
                  <a:ext cx="0" cy="174"/>
                </a:xfrm>
                <a:custGeom>
                  <a:avLst/>
                  <a:gdLst>
                    <a:gd name="T0" fmla="*/ 84 w 126"/>
                    <a:gd name="T1" fmla="*/ 34 h 448"/>
                    <a:gd name="T2" fmla="*/ 40 w 126"/>
                    <a:gd name="T3" fmla="*/ 0 h 448"/>
                    <a:gd name="T4" fmla="*/ 40 w 126"/>
                    <a:gd name="T5" fmla="*/ 80 h 448"/>
                    <a:gd name="T6" fmla="*/ 16 w 126"/>
                    <a:gd name="T7" fmla="*/ 62 h 448"/>
                    <a:gd name="T8" fmla="*/ 0 w 126"/>
                    <a:gd name="T9" fmla="*/ 70 h 448"/>
                    <a:gd name="T10" fmla="*/ 0 w 126"/>
                    <a:gd name="T11" fmla="*/ 291 h 448"/>
                    <a:gd name="T12" fmla="*/ 21 w 126"/>
                    <a:gd name="T13" fmla="*/ 388 h 448"/>
                    <a:gd name="T14" fmla="*/ 104 w 126"/>
                    <a:gd name="T15" fmla="*/ 448 h 448"/>
                    <a:gd name="T16" fmla="*/ 126 w 126"/>
                    <a:gd name="T17" fmla="*/ 386 h 448"/>
                    <a:gd name="T18" fmla="*/ 126 w 126"/>
                    <a:gd name="T19" fmla="*/ 162 h 448"/>
                    <a:gd name="T20" fmla="*/ 109 w 126"/>
                    <a:gd name="T21" fmla="*/ 131 h 448"/>
                    <a:gd name="T22" fmla="*/ 84 w 126"/>
                    <a:gd name="T23" fmla="*/ 113 h 448"/>
                    <a:gd name="T24" fmla="*/ 84 w 126"/>
                    <a:gd name="T25" fmla="*/ 34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0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4" name="Group 65"/>
            <p:cNvGrpSpPr>
              <a:grpSpLocks/>
            </p:cNvGrpSpPr>
            <p:nvPr/>
          </p:nvGrpSpPr>
          <p:grpSpPr bwMode="auto">
            <a:xfrm>
              <a:off x="1584" y="4337"/>
              <a:ext cx="302" cy="397"/>
              <a:chOff x="1176" y="5351"/>
              <a:chExt cx="302" cy="397"/>
            </a:xfrm>
          </p:grpSpPr>
          <p:sp>
            <p:nvSpPr>
              <p:cNvPr id="4351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2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Freeform 68"/>
              <p:cNvSpPr>
                <a:spLocks/>
              </p:cNvSpPr>
              <p:nvPr/>
            </p:nvSpPr>
            <p:spPr bwMode="auto">
              <a:xfrm>
                <a:off x="1176" y="5359"/>
                <a:ext cx="0" cy="174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5" name="Group 71"/>
            <p:cNvGrpSpPr>
              <a:grpSpLocks/>
            </p:cNvGrpSpPr>
            <p:nvPr/>
          </p:nvGrpSpPr>
          <p:grpSpPr bwMode="auto">
            <a:xfrm>
              <a:off x="1740" y="4462"/>
              <a:ext cx="184" cy="318"/>
              <a:chOff x="2076" y="5251"/>
              <a:chExt cx="184" cy="318"/>
            </a:xfrm>
          </p:grpSpPr>
          <p:sp>
            <p:nvSpPr>
              <p:cNvPr id="4346" name="Freeform 72"/>
              <p:cNvSpPr>
                <a:spLocks/>
              </p:cNvSpPr>
              <p:nvPr/>
            </p:nvSpPr>
            <p:spPr bwMode="auto">
              <a:xfrm>
                <a:off x="2076" y="5302"/>
                <a:ext cx="0" cy="174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7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Freeform 76"/>
              <p:cNvSpPr>
                <a:spLocks/>
              </p:cNvSpPr>
              <p:nvPr/>
            </p:nvSpPr>
            <p:spPr bwMode="auto">
              <a:xfrm>
                <a:off x="2172" y="5251"/>
                <a:ext cx="0" cy="174"/>
              </a:xfrm>
              <a:custGeom>
                <a:avLst/>
                <a:gdLst>
                  <a:gd name="T0" fmla="*/ 0 w 102"/>
                  <a:gd name="T1" fmla="*/ 54 h 117"/>
                  <a:gd name="T2" fmla="*/ 102 w 102"/>
                  <a:gd name="T3" fmla="*/ 0 h 117"/>
                  <a:gd name="T4" fmla="*/ 102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1" y="4456119"/>
            <a:ext cx="547688" cy="703263"/>
            <a:chOff x="2069" y="4295"/>
            <a:chExt cx="345" cy="443"/>
          </a:xfrm>
        </p:grpSpPr>
        <p:grpSp>
          <p:nvGrpSpPr>
            <p:cNvPr id="4331" name="Group 78"/>
            <p:cNvGrpSpPr>
              <a:grpSpLocks/>
            </p:cNvGrpSpPr>
            <p:nvPr/>
          </p:nvGrpSpPr>
          <p:grpSpPr bwMode="auto">
            <a:xfrm>
              <a:off x="2069" y="4295"/>
              <a:ext cx="304" cy="397"/>
              <a:chOff x="1181" y="5351"/>
              <a:chExt cx="304" cy="397"/>
            </a:xfrm>
          </p:grpSpPr>
          <p:sp>
            <p:nvSpPr>
              <p:cNvPr id="4338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9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Freeform 81"/>
              <p:cNvSpPr>
                <a:spLocks/>
              </p:cNvSpPr>
              <p:nvPr/>
            </p:nvSpPr>
            <p:spPr bwMode="auto">
              <a:xfrm>
                <a:off x="1485" y="5359"/>
                <a:ext cx="0" cy="174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2" name="Group 84"/>
            <p:cNvGrpSpPr>
              <a:grpSpLocks/>
            </p:cNvGrpSpPr>
            <p:nvPr/>
          </p:nvGrpSpPr>
          <p:grpSpPr bwMode="auto">
            <a:xfrm>
              <a:off x="2230" y="4420"/>
              <a:ext cx="184" cy="318"/>
              <a:chOff x="2086" y="5251"/>
              <a:chExt cx="184" cy="318"/>
            </a:xfrm>
          </p:grpSpPr>
          <p:sp>
            <p:nvSpPr>
              <p:cNvPr id="4333" name="Freeform 85"/>
              <p:cNvSpPr>
                <a:spLocks/>
              </p:cNvSpPr>
              <p:nvPr/>
            </p:nvSpPr>
            <p:spPr bwMode="auto">
              <a:xfrm>
                <a:off x="2270" y="5302"/>
                <a:ext cx="0" cy="174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4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Freeform 89"/>
              <p:cNvSpPr>
                <a:spLocks/>
              </p:cNvSpPr>
              <p:nvPr/>
            </p:nvSpPr>
            <p:spPr bwMode="auto">
              <a:xfrm>
                <a:off x="2265" y="5251"/>
                <a:ext cx="0" cy="174"/>
              </a:xfrm>
              <a:custGeom>
                <a:avLst/>
                <a:gdLst>
                  <a:gd name="T0" fmla="*/ 0 w 102"/>
                  <a:gd name="T1" fmla="*/ 54 h 117"/>
                  <a:gd name="T2" fmla="*/ 102 w 102"/>
                  <a:gd name="T3" fmla="*/ 0 h 117"/>
                  <a:gd name="T4" fmla="*/ 102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1"/>
            <a:ext cx="395288" cy="971551"/>
          </a:xfrm>
          <a:custGeom>
            <a:avLst/>
            <a:gdLst>
              <a:gd name="T0" fmla="*/ 0 w 249"/>
              <a:gd name="T1" fmla="*/ 106 h 612"/>
              <a:gd name="T2" fmla="*/ 246 w 249"/>
              <a:gd name="T3" fmla="*/ 0 h 612"/>
              <a:gd name="T4" fmla="*/ 249 w 249"/>
              <a:gd name="T5" fmla="*/ 540 h 612"/>
              <a:gd name="T6" fmla="*/ 0 w 249"/>
              <a:gd name="T7" fmla="*/ 612 h 612"/>
              <a:gd name="T8" fmla="*/ 0 w 249"/>
              <a:gd name="T9" fmla="*/ 10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1"/>
            <a:ext cx="520700" cy="1489075"/>
            <a:chOff x="2592" y="3166"/>
            <a:chExt cx="328" cy="938"/>
          </a:xfrm>
        </p:grpSpPr>
        <p:sp>
          <p:nvSpPr>
            <p:cNvPr id="4329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0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1" y="3048001"/>
            <a:ext cx="323850" cy="1016000"/>
          </a:xfrm>
          <a:custGeom>
            <a:avLst/>
            <a:gdLst>
              <a:gd name="T0" fmla="*/ 204 w 204"/>
              <a:gd name="T1" fmla="*/ 32 h 640"/>
              <a:gd name="T2" fmla="*/ 0 w 204"/>
              <a:gd name="T3" fmla="*/ 0 h 640"/>
              <a:gd name="T4" fmla="*/ 0 w 204"/>
              <a:gd name="T5" fmla="*/ 588 h 640"/>
              <a:gd name="T6" fmla="*/ 204 w 204"/>
              <a:gd name="T7" fmla="*/ 640 h 640"/>
              <a:gd name="T8" fmla="*/ 204 w 204"/>
              <a:gd name="T9" fmla="*/ 32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9" y="6546850"/>
            <a:ext cx="3175" cy="19050"/>
          </a:xfrm>
          <a:custGeom>
            <a:avLst/>
            <a:gdLst>
              <a:gd name="T0" fmla="*/ 9 w 9"/>
              <a:gd name="T1" fmla="*/ 69 h 69"/>
              <a:gd name="T2" fmla="*/ 0 w 9"/>
              <a:gd name="T3" fmla="*/ 10 h 69"/>
              <a:gd name="T4" fmla="*/ 0 w 9"/>
              <a:gd name="T5" fmla="*/ 0 h 69"/>
              <a:gd name="T6" fmla="*/ 9 w 9"/>
              <a:gd name="T7" fmla="*/ 69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9" y="6546850"/>
            <a:ext cx="3175" cy="19050"/>
          </a:xfrm>
          <a:custGeom>
            <a:avLst/>
            <a:gdLst>
              <a:gd name="T0" fmla="*/ 9 w 9"/>
              <a:gd name="T1" fmla="*/ 69 h 69"/>
              <a:gd name="T2" fmla="*/ 0 w 9"/>
              <a:gd name="T3" fmla="*/ 10 h 69"/>
              <a:gd name="T4" fmla="*/ 0 w 9"/>
              <a:gd name="T5" fmla="*/ 0 h 69"/>
              <a:gd name="T6" fmla="*/ 9 w 9"/>
              <a:gd name="T7" fmla="*/ 69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6553201" y="6096000"/>
            <a:ext cx="482600" cy="381000"/>
            <a:chOff x="4081" y="3840"/>
            <a:chExt cx="351" cy="313"/>
          </a:xfrm>
        </p:grpSpPr>
        <p:sp>
          <p:nvSpPr>
            <p:cNvPr id="4264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1302 w 2112"/>
                <a:gd name="T1" fmla="*/ 95 h 1878"/>
                <a:gd name="T2" fmla="*/ 1355 w 2112"/>
                <a:gd name="T3" fmla="*/ 97 h 1878"/>
                <a:gd name="T4" fmla="*/ 1442 w 2112"/>
                <a:gd name="T5" fmla="*/ 92 h 1878"/>
                <a:gd name="T6" fmla="*/ 1511 w 2112"/>
                <a:gd name="T7" fmla="*/ 73 h 1878"/>
                <a:gd name="T8" fmla="*/ 1594 w 2112"/>
                <a:gd name="T9" fmla="*/ 80 h 1878"/>
                <a:gd name="T10" fmla="*/ 1650 w 2112"/>
                <a:gd name="T11" fmla="*/ 86 h 1878"/>
                <a:gd name="T12" fmla="*/ 1794 w 2112"/>
                <a:gd name="T13" fmla="*/ 99 h 1878"/>
                <a:gd name="T14" fmla="*/ 1836 w 2112"/>
                <a:gd name="T15" fmla="*/ 121 h 1878"/>
                <a:gd name="T16" fmla="*/ 1907 w 2112"/>
                <a:gd name="T17" fmla="*/ 171 h 1878"/>
                <a:gd name="T18" fmla="*/ 1965 w 2112"/>
                <a:gd name="T19" fmla="*/ 209 h 1878"/>
                <a:gd name="T20" fmla="*/ 2048 w 2112"/>
                <a:gd name="T21" fmla="*/ 290 h 1878"/>
                <a:gd name="T22" fmla="*/ 2079 w 2112"/>
                <a:gd name="T23" fmla="*/ 349 h 1878"/>
                <a:gd name="T24" fmla="*/ 2103 w 2112"/>
                <a:gd name="T25" fmla="*/ 474 h 1878"/>
                <a:gd name="T26" fmla="*/ 2112 w 2112"/>
                <a:gd name="T27" fmla="*/ 717 h 1878"/>
                <a:gd name="T28" fmla="*/ 2094 w 2112"/>
                <a:gd name="T29" fmla="*/ 1124 h 1878"/>
                <a:gd name="T30" fmla="*/ 2080 w 2112"/>
                <a:gd name="T31" fmla="*/ 1231 h 1878"/>
                <a:gd name="T32" fmla="*/ 2068 w 2112"/>
                <a:gd name="T33" fmla="*/ 1306 h 1878"/>
                <a:gd name="T34" fmla="*/ 2050 w 2112"/>
                <a:gd name="T35" fmla="*/ 1382 h 1878"/>
                <a:gd name="T36" fmla="*/ 2017 w 2112"/>
                <a:gd name="T37" fmla="*/ 1431 h 1878"/>
                <a:gd name="T38" fmla="*/ 1861 w 2112"/>
                <a:gd name="T39" fmla="*/ 1546 h 1878"/>
                <a:gd name="T40" fmla="*/ 1770 w 2112"/>
                <a:gd name="T41" fmla="*/ 1578 h 1878"/>
                <a:gd name="T42" fmla="*/ 1660 w 2112"/>
                <a:gd name="T43" fmla="*/ 1588 h 1878"/>
                <a:gd name="T44" fmla="*/ 1465 w 2112"/>
                <a:gd name="T45" fmla="*/ 1645 h 1878"/>
                <a:gd name="T46" fmla="*/ 1386 w 2112"/>
                <a:gd name="T47" fmla="*/ 1665 h 1878"/>
                <a:gd name="T48" fmla="*/ 1280 w 2112"/>
                <a:gd name="T49" fmla="*/ 1688 h 1878"/>
                <a:gd name="T50" fmla="*/ 1099 w 2112"/>
                <a:gd name="T51" fmla="*/ 1734 h 1878"/>
                <a:gd name="T52" fmla="*/ 973 w 2112"/>
                <a:gd name="T53" fmla="*/ 1764 h 1878"/>
                <a:gd name="T54" fmla="*/ 779 w 2112"/>
                <a:gd name="T55" fmla="*/ 1810 h 1878"/>
                <a:gd name="T56" fmla="*/ 665 w 2112"/>
                <a:gd name="T57" fmla="*/ 1839 h 1878"/>
                <a:gd name="T58" fmla="*/ 618 w 2112"/>
                <a:gd name="T59" fmla="*/ 1834 h 1878"/>
                <a:gd name="T60" fmla="*/ 594 w 2112"/>
                <a:gd name="T61" fmla="*/ 1851 h 1878"/>
                <a:gd name="T62" fmla="*/ 411 w 2112"/>
                <a:gd name="T63" fmla="*/ 1872 h 1878"/>
                <a:gd name="T64" fmla="*/ 305 w 2112"/>
                <a:gd name="T65" fmla="*/ 1853 h 1878"/>
                <a:gd name="T66" fmla="*/ 212 w 2112"/>
                <a:gd name="T67" fmla="*/ 1816 h 1878"/>
                <a:gd name="T68" fmla="*/ 190 w 2112"/>
                <a:gd name="T69" fmla="*/ 1717 h 1878"/>
                <a:gd name="T70" fmla="*/ 132 w 2112"/>
                <a:gd name="T71" fmla="*/ 1701 h 1878"/>
                <a:gd name="T72" fmla="*/ 47 w 2112"/>
                <a:gd name="T73" fmla="*/ 1688 h 1878"/>
                <a:gd name="T74" fmla="*/ 18 w 2112"/>
                <a:gd name="T75" fmla="*/ 1606 h 1878"/>
                <a:gd name="T76" fmla="*/ 3 w 2112"/>
                <a:gd name="T77" fmla="*/ 1544 h 1878"/>
                <a:gd name="T78" fmla="*/ 4 w 2112"/>
                <a:gd name="T79" fmla="*/ 1442 h 1878"/>
                <a:gd name="T80" fmla="*/ 5 w 2112"/>
                <a:gd name="T81" fmla="*/ 1246 h 1878"/>
                <a:gd name="T82" fmla="*/ 19 w 2112"/>
                <a:gd name="T83" fmla="*/ 848 h 1878"/>
                <a:gd name="T84" fmla="*/ 33 w 2112"/>
                <a:gd name="T85" fmla="*/ 575 h 1878"/>
                <a:gd name="T86" fmla="*/ 121 w 2112"/>
                <a:gd name="T87" fmla="*/ 418 h 1878"/>
                <a:gd name="T88" fmla="*/ 275 w 2112"/>
                <a:gd name="T89" fmla="*/ 326 h 1878"/>
                <a:gd name="T90" fmla="*/ 353 w 2112"/>
                <a:gd name="T91" fmla="*/ 278 h 1878"/>
                <a:gd name="T92" fmla="*/ 409 w 2112"/>
                <a:gd name="T93" fmla="*/ 251 h 1878"/>
                <a:gd name="T94" fmla="*/ 509 w 2112"/>
                <a:gd name="T95" fmla="*/ 237 h 1878"/>
                <a:gd name="T96" fmla="*/ 667 w 2112"/>
                <a:gd name="T97" fmla="*/ 210 h 1878"/>
                <a:gd name="T98" fmla="*/ 817 w 2112"/>
                <a:gd name="T99" fmla="*/ 154 h 1878"/>
                <a:gd name="T100" fmla="*/ 843 w 2112"/>
                <a:gd name="T101" fmla="*/ 65 h 1878"/>
                <a:gd name="T102" fmla="*/ 996 w 2112"/>
                <a:gd name="T103" fmla="*/ 17 h 1878"/>
                <a:gd name="T104" fmla="*/ 1148 w 2112"/>
                <a:gd name="T105" fmla="*/ 2 h 1878"/>
                <a:gd name="T106" fmla="*/ 1191 w 2112"/>
                <a:gd name="T107" fmla="*/ 3 h 1878"/>
                <a:gd name="T108" fmla="*/ 1216 w 2112"/>
                <a:gd name="T109" fmla="*/ 102 h 1878"/>
                <a:gd name="T110" fmla="*/ 1113 w 2112"/>
                <a:gd name="T111" fmla="*/ 119 h 1878"/>
                <a:gd name="T112" fmla="*/ 1023 w 2112"/>
                <a:gd name="T113" fmla="*/ 132 h 1878"/>
                <a:gd name="T114" fmla="*/ 900 w 2112"/>
                <a:gd name="T115" fmla="*/ 139 h 1878"/>
                <a:gd name="T116" fmla="*/ 981 w 2112"/>
                <a:gd name="T117" fmla="*/ 104 h 1878"/>
                <a:gd name="T118" fmla="*/ 1101 w 2112"/>
                <a:gd name="T119" fmla="*/ 84 h 1878"/>
                <a:gd name="T120" fmla="*/ 1209 w 2112"/>
                <a:gd name="T121" fmla="*/ 96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472 w 580"/>
                <a:gd name="T1" fmla="*/ 4 h 283"/>
                <a:gd name="T2" fmla="*/ 471 w 580"/>
                <a:gd name="T3" fmla="*/ 5 h 283"/>
                <a:gd name="T4" fmla="*/ 491 w 580"/>
                <a:gd name="T5" fmla="*/ 17 h 283"/>
                <a:gd name="T6" fmla="*/ 511 w 580"/>
                <a:gd name="T7" fmla="*/ 40 h 283"/>
                <a:gd name="T8" fmla="*/ 528 w 580"/>
                <a:gd name="T9" fmla="*/ 93 h 283"/>
                <a:gd name="T10" fmla="*/ 545 w 580"/>
                <a:gd name="T11" fmla="*/ 132 h 283"/>
                <a:gd name="T12" fmla="*/ 574 w 580"/>
                <a:gd name="T13" fmla="*/ 157 h 283"/>
                <a:gd name="T14" fmla="*/ 578 w 580"/>
                <a:gd name="T15" fmla="*/ 180 h 283"/>
                <a:gd name="T16" fmla="*/ 560 w 580"/>
                <a:gd name="T17" fmla="*/ 188 h 283"/>
                <a:gd name="T18" fmla="*/ 533 w 580"/>
                <a:gd name="T19" fmla="*/ 193 h 283"/>
                <a:gd name="T20" fmla="*/ 501 w 580"/>
                <a:gd name="T21" fmla="*/ 194 h 283"/>
                <a:gd name="T22" fmla="*/ 480 w 580"/>
                <a:gd name="T23" fmla="*/ 199 h 283"/>
                <a:gd name="T24" fmla="*/ 462 w 580"/>
                <a:gd name="T25" fmla="*/ 199 h 283"/>
                <a:gd name="T26" fmla="*/ 461 w 580"/>
                <a:gd name="T27" fmla="*/ 182 h 283"/>
                <a:gd name="T28" fmla="*/ 473 w 580"/>
                <a:gd name="T29" fmla="*/ 163 h 283"/>
                <a:gd name="T30" fmla="*/ 476 w 580"/>
                <a:gd name="T31" fmla="*/ 133 h 283"/>
                <a:gd name="T32" fmla="*/ 471 w 580"/>
                <a:gd name="T33" fmla="*/ 101 h 283"/>
                <a:gd name="T34" fmla="*/ 464 w 580"/>
                <a:gd name="T35" fmla="*/ 88 h 283"/>
                <a:gd name="T36" fmla="*/ 451 w 580"/>
                <a:gd name="T37" fmla="*/ 72 h 283"/>
                <a:gd name="T38" fmla="*/ 433 w 580"/>
                <a:gd name="T39" fmla="*/ 65 h 283"/>
                <a:gd name="T40" fmla="*/ 419 w 580"/>
                <a:gd name="T41" fmla="*/ 57 h 283"/>
                <a:gd name="T42" fmla="*/ 402 w 580"/>
                <a:gd name="T43" fmla="*/ 58 h 283"/>
                <a:gd name="T44" fmla="*/ 391 w 580"/>
                <a:gd name="T45" fmla="*/ 58 h 283"/>
                <a:gd name="T46" fmla="*/ 380 w 580"/>
                <a:gd name="T47" fmla="*/ 54 h 283"/>
                <a:gd name="T48" fmla="*/ 293 w 580"/>
                <a:gd name="T49" fmla="*/ 60 h 283"/>
                <a:gd name="T50" fmla="*/ 269 w 580"/>
                <a:gd name="T51" fmla="*/ 65 h 283"/>
                <a:gd name="T52" fmla="*/ 226 w 580"/>
                <a:gd name="T53" fmla="*/ 73 h 283"/>
                <a:gd name="T54" fmla="*/ 177 w 580"/>
                <a:gd name="T55" fmla="*/ 88 h 283"/>
                <a:gd name="T56" fmla="*/ 146 w 580"/>
                <a:gd name="T57" fmla="*/ 97 h 283"/>
                <a:gd name="T58" fmla="*/ 124 w 580"/>
                <a:gd name="T59" fmla="*/ 109 h 283"/>
                <a:gd name="T60" fmla="*/ 113 w 580"/>
                <a:gd name="T61" fmla="*/ 143 h 283"/>
                <a:gd name="T62" fmla="*/ 112 w 580"/>
                <a:gd name="T63" fmla="*/ 181 h 283"/>
                <a:gd name="T64" fmla="*/ 112 w 580"/>
                <a:gd name="T65" fmla="*/ 205 h 283"/>
                <a:gd name="T66" fmla="*/ 118 w 580"/>
                <a:gd name="T67" fmla="*/ 225 h 283"/>
                <a:gd name="T68" fmla="*/ 136 w 580"/>
                <a:gd name="T69" fmla="*/ 232 h 283"/>
                <a:gd name="T70" fmla="*/ 152 w 580"/>
                <a:gd name="T71" fmla="*/ 243 h 283"/>
                <a:gd name="T72" fmla="*/ 135 w 580"/>
                <a:gd name="T73" fmla="*/ 266 h 283"/>
                <a:gd name="T74" fmla="*/ 98 w 580"/>
                <a:gd name="T75" fmla="*/ 275 h 283"/>
                <a:gd name="T76" fmla="*/ 61 w 580"/>
                <a:gd name="T77" fmla="*/ 280 h 283"/>
                <a:gd name="T78" fmla="*/ 24 w 580"/>
                <a:gd name="T79" fmla="*/ 283 h 283"/>
                <a:gd name="T80" fmla="*/ 0 w 580"/>
                <a:gd name="T81" fmla="*/ 270 h 283"/>
                <a:gd name="T82" fmla="*/ 13 w 580"/>
                <a:gd name="T83" fmla="*/ 254 h 283"/>
                <a:gd name="T84" fmla="*/ 41 w 580"/>
                <a:gd name="T85" fmla="*/ 224 h 283"/>
                <a:gd name="T86" fmla="*/ 58 w 580"/>
                <a:gd name="T87" fmla="*/ 202 h 283"/>
                <a:gd name="T88" fmla="*/ 62 w 580"/>
                <a:gd name="T89" fmla="*/ 165 h 283"/>
                <a:gd name="T90" fmla="*/ 67 w 580"/>
                <a:gd name="T91" fmla="*/ 121 h 283"/>
                <a:gd name="T92" fmla="*/ 78 w 580"/>
                <a:gd name="T93" fmla="*/ 76 h 283"/>
                <a:gd name="T94" fmla="*/ 109 w 580"/>
                <a:gd name="T95" fmla="*/ 51 h 283"/>
                <a:gd name="T96" fmla="*/ 146 w 580"/>
                <a:gd name="T97" fmla="*/ 35 h 283"/>
                <a:gd name="T98" fmla="*/ 269 w 580"/>
                <a:gd name="T99" fmla="*/ 13 h 283"/>
                <a:gd name="T100" fmla="*/ 422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83 w 101"/>
                <a:gd name="T1" fmla="*/ 17 h 54"/>
                <a:gd name="T2" fmla="*/ 85 w 101"/>
                <a:gd name="T3" fmla="*/ 19 h 54"/>
                <a:gd name="T4" fmla="*/ 87 w 101"/>
                <a:gd name="T5" fmla="*/ 22 h 54"/>
                <a:gd name="T6" fmla="*/ 89 w 101"/>
                <a:gd name="T7" fmla="*/ 23 h 54"/>
                <a:gd name="T8" fmla="*/ 92 w 101"/>
                <a:gd name="T9" fmla="*/ 24 h 54"/>
                <a:gd name="T10" fmla="*/ 94 w 101"/>
                <a:gd name="T11" fmla="*/ 26 h 54"/>
                <a:gd name="T12" fmla="*/ 97 w 101"/>
                <a:gd name="T13" fmla="*/ 29 h 54"/>
                <a:gd name="T14" fmla="*/ 98 w 101"/>
                <a:gd name="T15" fmla="*/ 30 h 54"/>
                <a:gd name="T16" fmla="*/ 101 w 101"/>
                <a:gd name="T17" fmla="*/ 32 h 54"/>
                <a:gd name="T18" fmla="*/ 94 w 101"/>
                <a:gd name="T19" fmla="*/ 32 h 54"/>
                <a:gd name="T20" fmla="*/ 87 w 101"/>
                <a:gd name="T21" fmla="*/ 34 h 54"/>
                <a:gd name="T22" fmla="*/ 81 w 101"/>
                <a:gd name="T23" fmla="*/ 36 h 54"/>
                <a:gd name="T24" fmla="*/ 74 w 101"/>
                <a:gd name="T25" fmla="*/ 40 h 54"/>
                <a:gd name="T26" fmla="*/ 68 w 101"/>
                <a:gd name="T27" fmla="*/ 43 h 54"/>
                <a:gd name="T28" fmla="*/ 62 w 101"/>
                <a:gd name="T29" fmla="*/ 47 h 54"/>
                <a:gd name="T30" fmla="*/ 56 w 101"/>
                <a:gd name="T31" fmla="*/ 50 h 54"/>
                <a:gd name="T32" fmla="*/ 50 w 101"/>
                <a:gd name="T33" fmla="*/ 54 h 54"/>
                <a:gd name="T34" fmla="*/ 43 w 101"/>
                <a:gd name="T35" fmla="*/ 49 h 54"/>
                <a:gd name="T36" fmla="*/ 36 w 101"/>
                <a:gd name="T37" fmla="*/ 45 h 54"/>
                <a:gd name="T38" fmla="*/ 31 w 101"/>
                <a:gd name="T39" fmla="*/ 40 h 54"/>
                <a:gd name="T40" fmla="*/ 25 w 101"/>
                <a:gd name="T41" fmla="*/ 35 h 54"/>
                <a:gd name="T42" fmla="*/ 20 w 101"/>
                <a:gd name="T43" fmla="*/ 30 h 54"/>
                <a:gd name="T44" fmla="*/ 13 w 101"/>
                <a:gd name="T45" fmla="*/ 26 h 54"/>
                <a:gd name="T46" fmla="*/ 8 w 101"/>
                <a:gd name="T47" fmla="*/ 23 h 54"/>
                <a:gd name="T48" fmla="*/ 0 w 101"/>
                <a:gd name="T49" fmla="*/ 19 h 54"/>
                <a:gd name="T50" fmla="*/ 6 w 101"/>
                <a:gd name="T51" fmla="*/ 13 h 54"/>
                <a:gd name="T52" fmla="*/ 11 w 101"/>
                <a:gd name="T53" fmla="*/ 8 h 54"/>
                <a:gd name="T54" fmla="*/ 18 w 101"/>
                <a:gd name="T55" fmla="*/ 5 h 54"/>
                <a:gd name="T56" fmla="*/ 24 w 101"/>
                <a:gd name="T57" fmla="*/ 3 h 54"/>
                <a:gd name="T58" fmla="*/ 32 w 101"/>
                <a:gd name="T59" fmla="*/ 1 h 54"/>
                <a:gd name="T60" fmla="*/ 39 w 101"/>
                <a:gd name="T61" fmla="*/ 0 h 54"/>
                <a:gd name="T62" fmla="*/ 46 w 101"/>
                <a:gd name="T63" fmla="*/ 0 h 54"/>
                <a:gd name="T64" fmla="*/ 53 w 101"/>
                <a:gd name="T65" fmla="*/ 0 h 54"/>
                <a:gd name="T66" fmla="*/ 56 w 101"/>
                <a:gd name="T67" fmla="*/ 4 h 54"/>
                <a:gd name="T68" fmla="*/ 60 w 101"/>
                <a:gd name="T69" fmla="*/ 6 h 54"/>
                <a:gd name="T70" fmla="*/ 64 w 101"/>
                <a:gd name="T71" fmla="*/ 8 h 54"/>
                <a:gd name="T72" fmla="*/ 67 w 101"/>
                <a:gd name="T73" fmla="*/ 11 h 54"/>
                <a:gd name="T74" fmla="*/ 71 w 101"/>
                <a:gd name="T75" fmla="*/ 13 h 54"/>
                <a:gd name="T76" fmla="*/ 75 w 101"/>
                <a:gd name="T77" fmla="*/ 14 h 54"/>
                <a:gd name="T78" fmla="*/ 80 w 101"/>
                <a:gd name="T79" fmla="*/ 16 h 54"/>
                <a:gd name="T80" fmla="*/ 83 w 101"/>
                <a:gd name="T81" fmla="*/ 17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139 w 265"/>
                <a:gd name="T1" fmla="*/ 85 h 809"/>
                <a:gd name="T2" fmla="*/ 156 w 265"/>
                <a:gd name="T3" fmla="*/ 105 h 809"/>
                <a:gd name="T4" fmla="*/ 176 w 265"/>
                <a:gd name="T5" fmla="*/ 123 h 809"/>
                <a:gd name="T6" fmla="*/ 205 w 265"/>
                <a:gd name="T7" fmla="*/ 161 h 809"/>
                <a:gd name="T8" fmla="*/ 231 w 265"/>
                <a:gd name="T9" fmla="*/ 203 h 809"/>
                <a:gd name="T10" fmla="*/ 252 w 265"/>
                <a:gd name="T11" fmla="*/ 252 h 809"/>
                <a:gd name="T12" fmla="*/ 262 w 265"/>
                <a:gd name="T13" fmla="*/ 320 h 809"/>
                <a:gd name="T14" fmla="*/ 265 w 265"/>
                <a:gd name="T15" fmla="*/ 378 h 809"/>
                <a:gd name="T16" fmla="*/ 261 w 265"/>
                <a:gd name="T17" fmla="*/ 413 h 809"/>
                <a:gd name="T18" fmla="*/ 263 w 265"/>
                <a:gd name="T19" fmla="*/ 474 h 809"/>
                <a:gd name="T20" fmla="*/ 265 w 265"/>
                <a:gd name="T21" fmla="*/ 534 h 809"/>
                <a:gd name="T22" fmla="*/ 259 w 265"/>
                <a:gd name="T23" fmla="*/ 594 h 809"/>
                <a:gd name="T24" fmla="*/ 262 w 265"/>
                <a:gd name="T25" fmla="*/ 656 h 809"/>
                <a:gd name="T26" fmla="*/ 262 w 265"/>
                <a:gd name="T27" fmla="*/ 719 h 809"/>
                <a:gd name="T28" fmla="*/ 257 w 265"/>
                <a:gd name="T29" fmla="*/ 746 h 809"/>
                <a:gd name="T30" fmla="*/ 257 w 265"/>
                <a:gd name="T31" fmla="*/ 756 h 809"/>
                <a:gd name="T32" fmla="*/ 255 w 265"/>
                <a:gd name="T33" fmla="*/ 765 h 809"/>
                <a:gd name="T34" fmla="*/ 246 w 265"/>
                <a:gd name="T35" fmla="*/ 784 h 809"/>
                <a:gd name="T36" fmla="*/ 236 w 265"/>
                <a:gd name="T37" fmla="*/ 801 h 809"/>
                <a:gd name="T38" fmla="*/ 227 w 265"/>
                <a:gd name="T39" fmla="*/ 750 h 809"/>
                <a:gd name="T40" fmla="*/ 229 w 265"/>
                <a:gd name="T41" fmla="*/ 565 h 809"/>
                <a:gd name="T42" fmla="*/ 226 w 265"/>
                <a:gd name="T43" fmla="*/ 378 h 809"/>
                <a:gd name="T44" fmla="*/ 230 w 265"/>
                <a:gd name="T45" fmla="*/ 288 h 809"/>
                <a:gd name="T46" fmla="*/ 221 w 265"/>
                <a:gd name="T47" fmla="*/ 241 h 809"/>
                <a:gd name="T48" fmla="*/ 205 w 265"/>
                <a:gd name="T49" fmla="*/ 215 h 809"/>
                <a:gd name="T50" fmla="*/ 160 w 265"/>
                <a:gd name="T51" fmla="*/ 172 h 809"/>
                <a:gd name="T52" fmla="*/ 161 w 265"/>
                <a:gd name="T53" fmla="*/ 155 h 809"/>
                <a:gd name="T54" fmla="*/ 149 w 265"/>
                <a:gd name="T55" fmla="*/ 134 h 809"/>
                <a:gd name="T56" fmla="*/ 125 w 265"/>
                <a:gd name="T57" fmla="*/ 114 h 809"/>
                <a:gd name="T58" fmla="*/ 115 w 265"/>
                <a:gd name="T59" fmla="*/ 106 h 809"/>
                <a:gd name="T60" fmla="*/ 109 w 265"/>
                <a:gd name="T61" fmla="*/ 110 h 809"/>
                <a:gd name="T62" fmla="*/ 104 w 265"/>
                <a:gd name="T63" fmla="*/ 111 h 809"/>
                <a:gd name="T64" fmla="*/ 85 w 265"/>
                <a:gd name="T65" fmla="*/ 91 h 809"/>
                <a:gd name="T66" fmla="*/ 64 w 265"/>
                <a:gd name="T67" fmla="*/ 74 h 809"/>
                <a:gd name="T68" fmla="*/ 57 w 265"/>
                <a:gd name="T69" fmla="*/ 62 h 809"/>
                <a:gd name="T70" fmla="*/ 47 w 265"/>
                <a:gd name="T71" fmla="*/ 48 h 809"/>
                <a:gd name="T72" fmla="*/ 34 w 265"/>
                <a:gd name="T73" fmla="*/ 36 h 809"/>
                <a:gd name="T74" fmla="*/ 22 w 265"/>
                <a:gd name="T75" fmla="*/ 24 h 809"/>
                <a:gd name="T76" fmla="*/ 11 w 265"/>
                <a:gd name="T77" fmla="*/ 16 h 809"/>
                <a:gd name="T78" fmla="*/ 1 w 265"/>
                <a:gd name="T79" fmla="*/ 9 h 809"/>
                <a:gd name="T80" fmla="*/ 10 w 265"/>
                <a:gd name="T81" fmla="*/ 0 h 809"/>
                <a:gd name="T82" fmla="*/ 36 w 265"/>
                <a:gd name="T83" fmla="*/ 5 h 809"/>
                <a:gd name="T84" fmla="*/ 60 w 265"/>
                <a:gd name="T85" fmla="*/ 19 h 809"/>
                <a:gd name="T86" fmla="*/ 95 w 265"/>
                <a:gd name="T87" fmla="*/ 52 h 809"/>
                <a:gd name="T88" fmla="*/ 118 w 265"/>
                <a:gd name="T89" fmla="*/ 71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162 w 204"/>
                <a:gd name="T1" fmla="*/ 34 h 82"/>
                <a:gd name="T2" fmla="*/ 167 w 204"/>
                <a:gd name="T3" fmla="*/ 37 h 82"/>
                <a:gd name="T4" fmla="*/ 171 w 204"/>
                <a:gd name="T5" fmla="*/ 41 h 82"/>
                <a:gd name="T6" fmla="*/ 174 w 204"/>
                <a:gd name="T7" fmla="*/ 45 h 82"/>
                <a:gd name="T8" fmla="*/ 178 w 204"/>
                <a:gd name="T9" fmla="*/ 50 h 82"/>
                <a:gd name="T10" fmla="*/ 182 w 204"/>
                <a:gd name="T11" fmla="*/ 53 h 82"/>
                <a:gd name="T12" fmla="*/ 185 w 204"/>
                <a:gd name="T13" fmla="*/ 57 h 82"/>
                <a:gd name="T14" fmla="*/ 190 w 204"/>
                <a:gd name="T15" fmla="*/ 59 h 82"/>
                <a:gd name="T16" fmla="*/ 195 w 204"/>
                <a:gd name="T17" fmla="*/ 60 h 82"/>
                <a:gd name="T18" fmla="*/ 196 w 204"/>
                <a:gd name="T19" fmla="*/ 62 h 82"/>
                <a:gd name="T20" fmla="*/ 198 w 204"/>
                <a:gd name="T21" fmla="*/ 63 h 82"/>
                <a:gd name="T22" fmla="*/ 199 w 204"/>
                <a:gd name="T23" fmla="*/ 64 h 82"/>
                <a:gd name="T24" fmla="*/ 200 w 204"/>
                <a:gd name="T25" fmla="*/ 65 h 82"/>
                <a:gd name="T26" fmla="*/ 201 w 204"/>
                <a:gd name="T27" fmla="*/ 66 h 82"/>
                <a:gd name="T28" fmla="*/ 202 w 204"/>
                <a:gd name="T29" fmla="*/ 66 h 82"/>
                <a:gd name="T30" fmla="*/ 203 w 204"/>
                <a:gd name="T31" fmla="*/ 68 h 82"/>
                <a:gd name="T32" fmla="*/ 204 w 204"/>
                <a:gd name="T33" fmla="*/ 68 h 82"/>
                <a:gd name="T34" fmla="*/ 204 w 204"/>
                <a:gd name="T35" fmla="*/ 71 h 82"/>
                <a:gd name="T36" fmla="*/ 191 w 204"/>
                <a:gd name="T37" fmla="*/ 72 h 82"/>
                <a:gd name="T38" fmla="*/ 178 w 204"/>
                <a:gd name="T39" fmla="*/ 71 h 82"/>
                <a:gd name="T40" fmla="*/ 166 w 204"/>
                <a:gd name="T41" fmla="*/ 72 h 82"/>
                <a:gd name="T42" fmla="*/ 152 w 204"/>
                <a:gd name="T43" fmla="*/ 72 h 82"/>
                <a:gd name="T44" fmla="*/ 139 w 204"/>
                <a:gd name="T45" fmla="*/ 74 h 82"/>
                <a:gd name="T46" fmla="*/ 127 w 204"/>
                <a:gd name="T47" fmla="*/ 75 h 82"/>
                <a:gd name="T48" fmla="*/ 115 w 204"/>
                <a:gd name="T49" fmla="*/ 77 h 82"/>
                <a:gd name="T50" fmla="*/ 102 w 204"/>
                <a:gd name="T51" fmla="*/ 82 h 82"/>
                <a:gd name="T52" fmla="*/ 97 w 204"/>
                <a:gd name="T53" fmla="*/ 81 h 82"/>
                <a:gd name="T54" fmla="*/ 94 w 204"/>
                <a:gd name="T55" fmla="*/ 81 h 82"/>
                <a:gd name="T56" fmla="*/ 89 w 204"/>
                <a:gd name="T57" fmla="*/ 78 h 82"/>
                <a:gd name="T58" fmla="*/ 86 w 204"/>
                <a:gd name="T59" fmla="*/ 77 h 82"/>
                <a:gd name="T60" fmla="*/ 79 w 204"/>
                <a:gd name="T61" fmla="*/ 71 h 82"/>
                <a:gd name="T62" fmla="*/ 74 w 204"/>
                <a:gd name="T63" fmla="*/ 64 h 82"/>
                <a:gd name="T64" fmla="*/ 67 w 204"/>
                <a:gd name="T65" fmla="*/ 58 h 82"/>
                <a:gd name="T66" fmla="*/ 62 w 204"/>
                <a:gd name="T67" fmla="*/ 52 h 82"/>
                <a:gd name="T68" fmla="*/ 57 w 204"/>
                <a:gd name="T69" fmla="*/ 49 h 82"/>
                <a:gd name="T70" fmla="*/ 54 w 204"/>
                <a:gd name="T71" fmla="*/ 47 h 82"/>
                <a:gd name="T72" fmla="*/ 50 w 204"/>
                <a:gd name="T73" fmla="*/ 46 h 82"/>
                <a:gd name="T74" fmla="*/ 45 w 204"/>
                <a:gd name="T75" fmla="*/ 45 h 82"/>
                <a:gd name="T76" fmla="*/ 40 w 204"/>
                <a:gd name="T77" fmla="*/ 40 h 82"/>
                <a:gd name="T78" fmla="*/ 34 w 204"/>
                <a:gd name="T79" fmla="*/ 35 h 82"/>
                <a:gd name="T80" fmla="*/ 28 w 204"/>
                <a:gd name="T81" fmla="*/ 29 h 82"/>
                <a:gd name="T82" fmla="*/ 22 w 204"/>
                <a:gd name="T83" fmla="*/ 25 h 82"/>
                <a:gd name="T84" fmla="*/ 16 w 204"/>
                <a:gd name="T85" fmla="*/ 19 h 82"/>
                <a:gd name="T86" fmla="*/ 11 w 204"/>
                <a:gd name="T87" fmla="*/ 14 h 82"/>
                <a:gd name="T88" fmla="*/ 5 w 204"/>
                <a:gd name="T89" fmla="*/ 8 h 82"/>
                <a:gd name="T90" fmla="*/ 0 w 204"/>
                <a:gd name="T91" fmla="*/ 1 h 82"/>
                <a:gd name="T92" fmla="*/ 1 w 204"/>
                <a:gd name="T93" fmla="*/ 0 h 82"/>
                <a:gd name="T94" fmla="*/ 22 w 204"/>
                <a:gd name="T95" fmla="*/ 1 h 82"/>
                <a:gd name="T96" fmla="*/ 44 w 204"/>
                <a:gd name="T97" fmla="*/ 2 h 82"/>
                <a:gd name="T98" fmla="*/ 65 w 204"/>
                <a:gd name="T99" fmla="*/ 4 h 82"/>
                <a:gd name="T100" fmla="*/ 86 w 204"/>
                <a:gd name="T101" fmla="*/ 6 h 82"/>
                <a:gd name="T102" fmla="*/ 106 w 204"/>
                <a:gd name="T103" fmla="*/ 9 h 82"/>
                <a:gd name="T104" fmla="*/ 126 w 204"/>
                <a:gd name="T105" fmla="*/ 15 h 82"/>
                <a:gd name="T106" fmla="*/ 136 w 204"/>
                <a:gd name="T107" fmla="*/ 19 h 82"/>
                <a:gd name="T108" fmla="*/ 145 w 204"/>
                <a:gd name="T109" fmla="*/ 22 h 82"/>
                <a:gd name="T110" fmla="*/ 153 w 204"/>
                <a:gd name="T111" fmla="*/ 28 h 82"/>
                <a:gd name="T112" fmla="*/ 162 w 204"/>
                <a:gd name="T113" fmla="*/ 34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109 w 288"/>
                <a:gd name="T1" fmla="*/ 47 h 804"/>
                <a:gd name="T2" fmla="*/ 106 w 288"/>
                <a:gd name="T3" fmla="*/ 62 h 804"/>
                <a:gd name="T4" fmla="*/ 108 w 288"/>
                <a:gd name="T5" fmla="*/ 76 h 804"/>
                <a:gd name="T6" fmla="*/ 125 w 288"/>
                <a:gd name="T7" fmla="*/ 97 h 804"/>
                <a:gd name="T8" fmla="*/ 146 w 288"/>
                <a:gd name="T9" fmla="*/ 117 h 804"/>
                <a:gd name="T10" fmla="*/ 166 w 288"/>
                <a:gd name="T11" fmla="*/ 118 h 804"/>
                <a:gd name="T12" fmla="*/ 175 w 288"/>
                <a:gd name="T13" fmla="*/ 120 h 804"/>
                <a:gd name="T14" fmla="*/ 182 w 288"/>
                <a:gd name="T15" fmla="*/ 130 h 804"/>
                <a:gd name="T16" fmla="*/ 182 w 288"/>
                <a:gd name="T17" fmla="*/ 143 h 804"/>
                <a:gd name="T18" fmla="*/ 189 w 288"/>
                <a:gd name="T19" fmla="*/ 158 h 804"/>
                <a:gd name="T20" fmla="*/ 210 w 288"/>
                <a:gd name="T21" fmla="*/ 174 h 804"/>
                <a:gd name="T22" fmla="*/ 232 w 288"/>
                <a:gd name="T23" fmla="*/ 198 h 804"/>
                <a:gd name="T24" fmla="*/ 261 w 288"/>
                <a:gd name="T25" fmla="*/ 238 h 804"/>
                <a:gd name="T26" fmla="*/ 269 w 288"/>
                <a:gd name="T27" fmla="*/ 263 h 804"/>
                <a:gd name="T28" fmla="*/ 273 w 288"/>
                <a:gd name="T29" fmla="*/ 290 h 804"/>
                <a:gd name="T30" fmla="*/ 272 w 288"/>
                <a:gd name="T31" fmla="*/ 315 h 804"/>
                <a:gd name="T32" fmla="*/ 274 w 288"/>
                <a:gd name="T33" fmla="*/ 335 h 804"/>
                <a:gd name="T34" fmla="*/ 276 w 288"/>
                <a:gd name="T35" fmla="*/ 354 h 804"/>
                <a:gd name="T36" fmla="*/ 282 w 288"/>
                <a:gd name="T37" fmla="*/ 447 h 804"/>
                <a:gd name="T38" fmla="*/ 288 w 288"/>
                <a:gd name="T39" fmla="*/ 576 h 804"/>
                <a:gd name="T40" fmla="*/ 283 w 288"/>
                <a:gd name="T41" fmla="*/ 705 h 804"/>
                <a:gd name="T42" fmla="*/ 286 w 288"/>
                <a:gd name="T43" fmla="*/ 743 h 804"/>
                <a:gd name="T44" fmla="*/ 286 w 288"/>
                <a:gd name="T45" fmla="*/ 779 h 804"/>
                <a:gd name="T46" fmla="*/ 277 w 288"/>
                <a:gd name="T47" fmla="*/ 801 h 804"/>
                <a:gd name="T48" fmla="*/ 264 w 288"/>
                <a:gd name="T49" fmla="*/ 791 h 804"/>
                <a:gd name="T50" fmla="*/ 256 w 288"/>
                <a:gd name="T51" fmla="*/ 775 h 804"/>
                <a:gd name="T52" fmla="*/ 250 w 288"/>
                <a:gd name="T53" fmla="*/ 744 h 804"/>
                <a:gd name="T54" fmla="*/ 245 w 288"/>
                <a:gd name="T55" fmla="*/ 668 h 804"/>
                <a:gd name="T56" fmla="*/ 240 w 288"/>
                <a:gd name="T57" fmla="*/ 508 h 804"/>
                <a:gd name="T58" fmla="*/ 236 w 288"/>
                <a:gd name="T59" fmla="*/ 352 h 804"/>
                <a:gd name="T60" fmla="*/ 229 w 288"/>
                <a:gd name="T61" fmla="*/ 288 h 804"/>
                <a:gd name="T62" fmla="*/ 226 w 288"/>
                <a:gd name="T63" fmla="*/ 266 h 804"/>
                <a:gd name="T64" fmla="*/ 222 w 288"/>
                <a:gd name="T65" fmla="*/ 253 h 804"/>
                <a:gd name="T66" fmla="*/ 214 w 288"/>
                <a:gd name="T67" fmla="*/ 238 h 804"/>
                <a:gd name="T68" fmla="*/ 198 w 288"/>
                <a:gd name="T69" fmla="*/ 216 h 804"/>
                <a:gd name="T70" fmla="*/ 181 w 288"/>
                <a:gd name="T71" fmla="*/ 194 h 804"/>
                <a:gd name="T72" fmla="*/ 148 w 288"/>
                <a:gd name="T73" fmla="*/ 153 h 804"/>
                <a:gd name="T74" fmla="*/ 106 w 288"/>
                <a:gd name="T75" fmla="*/ 106 h 804"/>
                <a:gd name="T76" fmla="*/ 67 w 288"/>
                <a:gd name="T77" fmla="*/ 56 h 804"/>
                <a:gd name="T78" fmla="*/ 42 w 288"/>
                <a:gd name="T79" fmla="*/ 35 h 804"/>
                <a:gd name="T80" fmla="*/ 15 w 288"/>
                <a:gd name="T81" fmla="*/ 17 h 804"/>
                <a:gd name="T82" fmla="*/ 7 w 288"/>
                <a:gd name="T83" fmla="*/ 2 h 804"/>
                <a:gd name="T84" fmla="*/ 30 w 288"/>
                <a:gd name="T85" fmla="*/ 0 h 804"/>
                <a:gd name="T86" fmla="*/ 53 w 288"/>
                <a:gd name="T87" fmla="*/ 0 h 804"/>
                <a:gd name="T88" fmla="*/ 74 w 288"/>
                <a:gd name="T89" fmla="*/ 8 h 804"/>
                <a:gd name="T90" fmla="*/ 94 w 288"/>
                <a:gd name="T91" fmla="*/ 23 h 804"/>
                <a:gd name="T92" fmla="*/ 113 w 288"/>
                <a:gd name="T93" fmla="*/ 39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840 w 924"/>
                <a:gd name="T1" fmla="*/ 25 h 241"/>
                <a:gd name="T2" fmla="*/ 873 w 924"/>
                <a:gd name="T3" fmla="*/ 47 h 241"/>
                <a:gd name="T4" fmla="*/ 898 w 924"/>
                <a:gd name="T5" fmla="*/ 69 h 241"/>
                <a:gd name="T6" fmla="*/ 919 w 924"/>
                <a:gd name="T7" fmla="*/ 94 h 241"/>
                <a:gd name="T8" fmla="*/ 900 w 924"/>
                <a:gd name="T9" fmla="*/ 104 h 241"/>
                <a:gd name="T10" fmla="*/ 866 w 924"/>
                <a:gd name="T11" fmla="*/ 108 h 241"/>
                <a:gd name="T12" fmla="*/ 838 w 924"/>
                <a:gd name="T13" fmla="*/ 116 h 241"/>
                <a:gd name="T14" fmla="*/ 809 w 924"/>
                <a:gd name="T15" fmla="*/ 120 h 241"/>
                <a:gd name="T16" fmla="*/ 774 w 924"/>
                <a:gd name="T17" fmla="*/ 126 h 241"/>
                <a:gd name="T18" fmla="*/ 736 w 924"/>
                <a:gd name="T19" fmla="*/ 132 h 241"/>
                <a:gd name="T20" fmla="*/ 711 w 924"/>
                <a:gd name="T21" fmla="*/ 137 h 241"/>
                <a:gd name="T22" fmla="*/ 688 w 924"/>
                <a:gd name="T23" fmla="*/ 138 h 241"/>
                <a:gd name="T24" fmla="*/ 610 w 924"/>
                <a:gd name="T25" fmla="*/ 150 h 241"/>
                <a:gd name="T26" fmla="*/ 519 w 924"/>
                <a:gd name="T27" fmla="*/ 166 h 241"/>
                <a:gd name="T28" fmla="*/ 370 w 924"/>
                <a:gd name="T29" fmla="*/ 192 h 241"/>
                <a:gd name="T30" fmla="*/ 206 w 924"/>
                <a:gd name="T31" fmla="*/ 218 h 241"/>
                <a:gd name="T32" fmla="*/ 144 w 924"/>
                <a:gd name="T33" fmla="*/ 231 h 241"/>
                <a:gd name="T34" fmla="*/ 118 w 924"/>
                <a:gd name="T35" fmla="*/ 241 h 241"/>
                <a:gd name="T36" fmla="*/ 69 w 924"/>
                <a:gd name="T37" fmla="*/ 199 h 241"/>
                <a:gd name="T38" fmla="*/ 15 w 924"/>
                <a:gd name="T39" fmla="*/ 144 h 241"/>
                <a:gd name="T40" fmla="*/ 67 w 924"/>
                <a:gd name="T41" fmla="*/ 117 h 241"/>
                <a:gd name="T42" fmla="*/ 157 w 924"/>
                <a:gd name="T43" fmla="*/ 94 h 241"/>
                <a:gd name="T44" fmla="*/ 198 w 924"/>
                <a:gd name="T45" fmla="*/ 86 h 241"/>
                <a:gd name="T46" fmla="*/ 222 w 924"/>
                <a:gd name="T47" fmla="*/ 82 h 241"/>
                <a:gd name="T48" fmla="*/ 225 w 924"/>
                <a:gd name="T49" fmla="*/ 95 h 241"/>
                <a:gd name="T50" fmla="*/ 220 w 924"/>
                <a:gd name="T51" fmla="*/ 111 h 241"/>
                <a:gd name="T52" fmla="*/ 191 w 924"/>
                <a:gd name="T53" fmla="*/ 139 h 241"/>
                <a:gd name="T54" fmla="*/ 173 w 924"/>
                <a:gd name="T55" fmla="*/ 162 h 241"/>
                <a:gd name="T56" fmla="*/ 169 w 924"/>
                <a:gd name="T57" fmla="*/ 186 h 241"/>
                <a:gd name="T58" fmla="*/ 169 w 924"/>
                <a:gd name="T59" fmla="*/ 197 h 241"/>
                <a:gd name="T60" fmla="*/ 174 w 924"/>
                <a:gd name="T61" fmla="*/ 201 h 241"/>
                <a:gd name="T62" fmla="*/ 210 w 924"/>
                <a:gd name="T63" fmla="*/ 201 h 241"/>
                <a:gd name="T64" fmla="*/ 276 w 924"/>
                <a:gd name="T65" fmla="*/ 195 h 241"/>
                <a:gd name="T66" fmla="*/ 317 w 924"/>
                <a:gd name="T67" fmla="*/ 186 h 241"/>
                <a:gd name="T68" fmla="*/ 339 w 924"/>
                <a:gd name="T69" fmla="*/ 179 h 241"/>
                <a:gd name="T70" fmla="*/ 345 w 924"/>
                <a:gd name="T71" fmla="*/ 168 h 241"/>
                <a:gd name="T72" fmla="*/ 345 w 924"/>
                <a:gd name="T73" fmla="*/ 145 h 241"/>
                <a:gd name="T74" fmla="*/ 331 w 924"/>
                <a:gd name="T75" fmla="*/ 127 h 241"/>
                <a:gd name="T76" fmla="*/ 312 w 924"/>
                <a:gd name="T77" fmla="*/ 121 h 241"/>
                <a:gd name="T78" fmla="*/ 303 w 924"/>
                <a:gd name="T79" fmla="*/ 104 h 241"/>
                <a:gd name="T80" fmla="*/ 395 w 924"/>
                <a:gd name="T81" fmla="*/ 44 h 241"/>
                <a:gd name="T82" fmla="*/ 520 w 924"/>
                <a:gd name="T83" fmla="*/ 28 h 241"/>
                <a:gd name="T84" fmla="*/ 583 w 924"/>
                <a:gd name="T85" fmla="*/ 20 h 241"/>
                <a:gd name="T86" fmla="*/ 626 w 924"/>
                <a:gd name="T87" fmla="*/ 13 h 241"/>
                <a:gd name="T88" fmla="*/ 639 w 924"/>
                <a:gd name="T89" fmla="*/ 33 h 241"/>
                <a:gd name="T90" fmla="*/ 637 w 924"/>
                <a:gd name="T91" fmla="*/ 59 h 241"/>
                <a:gd name="T92" fmla="*/ 625 w 924"/>
                <a:gd name="T93" fmla="*/ 81 h 241"/>
                <a:gd name="T94" fmla="*/ 620 w 924"/>
                <a:gd name="T95" fmla="*/ 106 h 241"/>
                <a:gd name="T96" fmla="*/ 638 w 924"/>
                <a:gd name="T97" fmla="*/ 123 h 241"/>
                <a:gd name="T98" fmla="*/ 663 w 924"/>
                <a:gd name="T99" fmla="*/ 118 h 241"/>
                <a:gd name="T100" fmla="*/ 704 w 924"/>
                <a:gd name="T101" fmla="*/ 112 h 241"/>
                <a:gd name="T102" fmla="*/ 749 w 924"/>
                <a:gd name="T103" fmla="*/ 105 h 241"/>
                <a:gd name="T104" fmla="*/ 773 w 924"/>
                <a:gd name="T105" fmla="*/ 92 h 241"/>
                <a:gd name="T106" fmla="*/ 771 w 924"/>
                <a:gd name="T107" fmla="*/ 67 h 241"/>
                <a:gd name="T108" fmla="*/ 754 w 924"/>
                <a:gd name="T109" fmla="*/ 49 h 241"/>
                <a:gd name="T110" fmla="*/ 734 w 924"/>
                <a:gd name="T111" fmla="*/ 30 h 241"/>
                <a:gd name="T112" fmla="*/ 730 w 924"/>
                <a:gd name="T113" fmla="*/ 19 h 241"/>
                <a:gd name="T114" fmla="*/ 726 w 924"/>
                <a:gd name="T115" fmla="*/ 13 h 241"/>
                <a:gd name="T116" fmla="*/ 749 w 924"/>
                <a:gd name="T117" fmla="*/ 3 h 241"/>
                <a:gd name="T118" fmla="*/ 788 w 924"/>
                <a:gd name="T119" fmla="*/ 3 h 241"/>
                <a:gd name="T120" fmla="*/ 803 w 924"/>
                <a:gd name="T121" fmla="*/ 3 h 241"/>
                <a:gd name="T122" fmla="*/ 811 w 924"/>
                <a:gd name="T123" fmla="*/ 3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91 w 91"/>
                <a:gd name="T1" fmla="*/ 14 h 69"/>
                <a:gd name="T2" fmla="*/ 83 w 91"/>
                <a:gd name="T3" fmla="*/ 13 h 69"/>
                <a:gd name="T4" fmla="*/ 73 w 91"/>
                <a:gd name="T5" fmla="*/ 12 h 69"/>
                <a:gd name="T6" fmla="*/ 64 w 91"/>
                <a:gd name="T7" fmla="*/ 11 h 69"/>
                <a:gd name="T8" fmla="*/ 56 w 91"/>
                <a:gd name="T9" fmla="*/ 10 h 69"/>
                <a:gd name="T10" fmla="*/ 47 w 91"/>
                <a:gd name="T11" fmla="*/ 11 h 69"/>
                <a:gd name="T12" fmla="*/ 39 w 91"/>
                <a:gd name="T13" fmla="*/ 13 h 69"/>
                <a:gd name="T14" fmla="*/ 32 w 91"/>
                <a:gd name="T15" fmla="*/ 17 h 69"/>
                <a:gd name="T16" fmla="*/ 24 w 91"/>
                <a:gd name="T17" fmla="*/ 24 h 69"/>
                <a:gd name="T18" fmla="*/ 23 w 91"/>
                <a:gd name="T19" fmla="*/ 30 h 69"/>
                <a:gd name="T20" fmla="*/ 21 w 91"/>
                <a:gd name="T21" fmla="*/ 35 h 69"/>
                <a:gd name="T22" fmla="*/ 18 w 91"/>
                <a:gd name="T23" fmla="*/ 41 h 69"/>
                <a:gd name="T24" fmla="*/ 16 w 91"/>
                <a:gd name="T25" fmla="*/ 47 h 69"/>
                <a:gd name="T26" fmla="*/ 15 w 91"/>
                <a:gd name="T27" fmla="*/ 53 h 69"/>
                <a:gd name="T28" fmla="*/ 16 w 91"/>
                <a:gd name="T29" fmla="*/ 59 h 69"/>
                <a:gd name="T30" fmla="*/ 17 w 91"/>
                <a:gd name="T31" fmla="*/ 64 h 69"/>
                <a:gd name="T32" fmla="*/ 21 w 91"/>
                <a:gd name="T33" fmla="*/ 69 h 69"/>
                <a:gd name="T34" fmla="*/ 17 w 91"/>
                <a:gd name="T35" fmla="*/ 68 h 69"/>
                <a:gd name="T36" fmla="*/ 15 w 91"/>
                <a:gd name="T37" fmla="*/ 66 h 69"/>
                <a:gd name="T38" fmla="*/ 12 w 91"/>
                <a:gd name="T39" fmla="*/ 63 h 69"/>
                <a:gd name="T40" fmla="*/ 10 w 91"/>
                <a:gd name="T41" fmla="*/ 60 h 69"/>
                <a:gd name="T42" fmla="*/ 7 w 91"/>
                <a:gd name="T43" fmla="*/ 57 h 69"/>
                <a:gd name="T44" fmla="*/ 4 w 91"/>
                <a:gd name="T45" fmla="*/ 54 h 69"/>
                <a:gd name="T46" fmla="*/ 2 w 91"/>
                <a:gd name="T47" fmla="*/ 50 h 69"/>
                <a:gd name="T48" fmla="*/ 0 w 91"/>
                <a:gd name="T49" fmla="*/ 47 h 69"/>
                <a:gd name="T50" fmla="*/ 1 w 91"/>
                <a:gd name="T51" fmla="*/ 41 h 69"/>
                <a:gd name="T52" fmla="*/ 3 w 91"/>
                <a:gd name="T53" fmla="*/ 36 h 69"/>
                <a:gd name="T54" fmla="*/ 5 w 91"/>
                <a:gd name="T55" fmla="*/ 30 h 69"/>
                <a:gd name="T56" fmla="*/ 9 w 91"/>
                <a:gd name="T57" fmla="*/ 25 h 69"/>
                <a:gd name="T58" fmla="*/ 12 w 91"/>
                <a:gd name="T59" fmla="*/ 20 h 69"/>
                <a:gd name="T60" fmla="*/ 15 w 91"/>
                <a:gd name="T61" fmla="*/ 17 h 69"/>
                <a:gd name="T62" fmla="*/ 20 w 91"/>
                <a:gd name="T63" fmla="*/ 12 h 69"/>
                <a:gd name="T64" fmla="*/ 24 w 91"/>
                <a:gd name="T65" fmla="*/ 8 h 69"/>
                <a:gd name="T66" fmla="*/ 32 w 91"/>
                <a:gd name="T67" fmla="*/ 5 h 69"/>
                <a:gd name="T68" fmla="*/ 41 w 91"/>
                <a:gd name="T69" fmla="*/ 2 h 69"/>
                <a:gd name="T70" fmla="*/ 51 w 91"/>
                <a:gd name="T71" fmla="*/ 0 h 69"/>
                <a:gd name="T72" fmla="*/ 60 w 91"/>
                <a:gd name="T73" fmla="*/ 0 h 69"/>
                <a:gd name="T74" fmla="*/ 70 w 91"/>
                <a:gd name="T75" fmla="*/ 0 h 69"/>
                <a:gd name="T76" fmla="*/ 78 w 91"/>
                <a:gd name="T77" fmla="*/ 2 h 69"/>
                <a:gd name="T78" fmla="*/ 83 w 91"/>
                <a:gd name="T79" fmla="*/ 5 h 69"/>
                <a:gd name="T80" fmla="*/ 86 w 91"/>
                <a:gd name="T81" fmla="*/ 7 h 69"/>
                <a:gd name="T82" fmla="*/ 89 w 91"/>
                <a:gd name="T83" fmla="*/ 11 h 69"/>
                <a:gd name="T84" fmla="*/ 91 w 91"/>
                <a:gd name="T85" fmla="*/ 14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31 w 31"/>
                <a:gd name="T1" fmla="*/ 34 h 42"/>
                <a:gd name="T2" fmla="*/ 31 w 31"/>
                <a:gd name="T3" fmla="*/ 36 h 42"/>
                <a:gd name="T4" fmla="*/ 30 w 31"/>
                <a:gd name="T5" fmla="*/ 37 h 42"/>
                <a:gd name="T6" fmla="*/ 28 w 31"/>
                <a:gd name="T7" fmla="*/ 38 h 42"/>
                <a:gd name="T8" fmla="*/ 27 w 31"/>
                <a:gd name="T9" fmla="*/ 38 h 42"/>
                <a:gd name="T10" fmla="*/ 26 w 31"/>
                <a:gd name="T11" fmla="*/ 40 h 42"/>
                <a:gd name="T12" fmla="*/ 25 w 31"/>
                <a:gd name="T13" fmla="*/ 40 h 42"/>
                <a:gd name="T14" fmla="*/ 23 w 31"/>
                <a:gd name="T15" fmla="*/ 41 h 42"/>
                <a:gd name="T16" fmla="*/ 22 w 31"/>
                <a:gd name="T17" fmla="*/ 42 h 42"/>
                <a:gd name="T18" fmla="*/ 19 w 31"/>
                <a:gd name="T19" fmla="*/ 36 h 42"/>
                <a:gd name="T20" fmla="*/ 16 w 31"/>
                <a:gd name="T21" fmla="*/ 31 h 42"/>
                <a:gd name="T22" fmla="*/ 13 w 31"/>
                <a:gd name="T23" fmla="*/ 25 h 42"/>
                <a:gd name="T24" fmla="*/ 11 w 31"/>
                <a:gd name="T25" fmla="*/ 19 h 42"/>
                <a:gd name="T26" fmla="*/ 9 w 31"/>
                <a:gd name="T27" fmla="*/ 15 h 42"/>
                <a:gd name="T28" fmla="*/ 6 w 31"/>
                <a:gd name="T29" fmla="*/ 9 h 42"/>
                <a:gd name="T30" fmla="*/ 3 w 31"/>
                <a:gd name="T31" fmla="*/ 4 h 42"/>
                <a:gd name="T32" fmla="*/ 0 w 31"/>
                <a:gd name="T33" fmla="*/ 0 h 42"/>
                <a:gd name="T34" fmla="*/ 5 w 31"/>
                <a:gd name="T35" fmla="*/ 0 h 42"/>
                <a:gd name="T36" fmla="*/ 11 w 31"/>
                <a:gd name="T37" fmla="*/ 3 h 42"/>
                <a:gd name="T38" fmla="*/ 15 w 31"/>
                <a:gd name="T39" fmla="*/ 6 h 42"/>
                <a:gd name="T40" fmla="*/ 20 w 31"/>
                <a:gd name="T41" fmla="*/ 11 h 42"/>
                <a:gd name="T42" fmla="*/ 23 w 31"/>
                <a:gd name="T43" fmla="*/ 17 h 42"/>
                <a:gd name="T44" fmla="*/ 25 w 31"/>
                <a:gd name="T45" fmla="*/ 23 h 42"/>
                <a:gd name="T46" fmla="*/ 28 w 31"/>
                <a:gd name="T47" fmla="*/ 29 h 42"/>
                <a:gd name="T48" fmla="*/ 31 w 31"/>
                <a:gd name="T49" fmla="*/ 34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52 w 127"/>
                <a:gd name="T1" fmla="*/ 49 h 82"/>
                <a:gd name="T2" fmla="*/ 58 w 127"/>
                <a:gd name="T3" fmla="*/ 46 h 82"/>
                <a:gd name="T4" fmla="*/ 64 w 127"/>
                <a:gd name="T5" fmla="*/ 45 h 82"/>
                <a:gd name="T6" fmla="*/ 69 w 127"/>
                <a:gd name="T7" fmla="*/ 40 h 82"/>
                <a:gd name="T8" fmla="*/ 75 w 127"/>
                <a:gd name="T9" fmla="*/ 36 h 82"/>
                <a:gd name="T10" fmla="*/ 76 w 127"/>
                <a:gd name="T11" fmla="*/ 31 h 82"/>
                <a:gd name="T12" fmla="*/ 76 w 127"/>
                <a:gd name="T13" fmla="*/ 26 h 82"/>
                <a:gd name="T14" fmla="*/ 76 w 127"/>
                <a:gd name="T15" fmla="*/ 21 h 82"/>
                <a:gd name="T16" fmla="*/ 84 w 127"/>
                <a:gd name="T17" fmla="*/ 21 h 82"/>
                <a:gd name="T18" fmla="*/ 96 w 127"/>
                <a:gd name="T19" fmla="*/ 32 h 82"/>
                <a:gd name="T20" fmla="*/ 107 w 127"/>
                <a:gd name="T21" fmla="*/ 43 h 82"/>
                <a:gd name="T22" fmla="*/ 119 w 127"/>
                <a:gd name="T23" fmla="*/ 51 h 82"/>
                <a:gd name="T24" fmla="*/ 126 w 127"/>
                <a:gd name="T25" fmla="*/ 58 h 82"/>
                <a:gd name="T26" fmla="*/ 122 w 127"/>
                <a:gd name="T27" fmla="*/ 65 h 82"/>
                <a:gd name="T28" fmla="*/ 118 w 127"/>
                <a:gd name="T29" fmla="*/ 71 h 82"/>
                <a:gd name="T30" fmla="*/ 111 w 127"/>
                <a:gd name="T31" fmla="*/ 76 h 82"/>
                <a:gd name="T32" fmla="*/ 101 w 127"/>
                <a:gd name="T33" fmla="*/ 79 h 82"/>
                <a:gd name="T34" fmla="*/ 86 w 127"/>
                <a:gd name="T35" fmla="*/ 81 h 82"/>
                <a:gd name="T36" fmla="*/ 71 w 127"/>
                <a:gd name="T37" fmla="*/ 81 h 82"/>
                <a:gd name="T38" fmla="*/ 56 w 127"/>
                <a:gd name="T39" fmla="*/ 79 h 82"/>
                <a:gd name="T40" fmla="*/ 42 w 127"/>
                <a:gd name="T41" fmla="*/ 70 h 82"/>
                <a:gd name="T42" fmla="*/ 32 w 127"/>
                <a:gd name="T43" fmla="*/ 57 h 82"/>
                <a:gd name="T44" fmla="*/ 23 w 127"/>
                <a:gd name="T45" fmla="*/ 43 h 82"/>
                <a:gd name="T46" fmla="*/ 12 w 127"/>
                <a:gd name="T47" fmla="*/ 32 h 82"/>
                <a:gd name="T48" fmla="*/ 3 w 127"/>
                <a:gd name="T49" fmla="*/ 25 h 82"/>
                <a:gd name="T50" fmla="*/ 2 w 127"/>
                <a:gd name="T51" fmla="*/ 20 h 82"/>
                <a:gd name="T52" fmla="*/ 1 w 127"/>
                <a:gd name="T53" fmla="*/ 14 h 82"/>
                <a:gd name="T54" fmla="*/ 0 w 127"/>
                <a:gd name="T55" fmla="*/ 8 h 82"/>
                <a:gd name="T56" fmla="*/ 2 w 127"/>
                <a:gd name="T57" fmla="*/ 5 h 82"/>
                <a:gd name="T58" fmla="*/ 6 w 127"/>
                <a:gd name="T59" fmla="*/ 2 h 82"/>
                <a:gd name="T60" fmla="*/ 11 w 127"/>
                <a:gd name="T61" fmla="*/ 0 h 82"/>
                <a:gd name="T62" fmla="*/ 15 w 127"/>
                <a:gd name="T63" fmla="*/ 0 h 82"/>
                <a:gd name="T64" fmla="*/ 22 w 127"/>
                <a:gd name="T65" fmla="*/ 3 h 82"/>
                <a:gd name="T66" fmla="*/ 26 w 127"/>
                <a:gd name="T67" fmla="*/ 8 h 82"/>
                <a:gd name="T68" fmla="*/ 31 w 127"/>
                <a:gd name="T69" fmla="*/ 19 h 82"/>
                <a:gd name="T70" fmla="*/ 35 w 127"/>
                <a:gd name="T71" fmla="*/ 33 h 82"/>
                <a:gd name="T72" fmla="*/ 40 w 127"/>
                <a:gd name="T73" fmla="*/ 44 h 82"/>
                <a:gd name="T74" fmla="*/ 44 w 127"/>
                <a:gd name="T75" fmla="*/ 49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268 w 268"/>
                <a:gd name="T1" fmla="*/ 141 h 148"/>
                <a:gd name="T2" fmla="*/ 256 w 268"/>
                <a:gd name="T3" fmla="*/ 140 h 148"/>
                <a:gd name="T4" fmla="*/ 243 w 268"/>
                <a:gd name="T5" fmla="*/ 137 h 148"/>
                <a:gd name="T6" fmla="*/ 228 w 268"/>
                <a:gd name="T7" fmla="*/ 134 h 148"/>
                <a:gd name="T8" fmla="*/ 214 w 268"/>
                <a:gd name="T9" fmla="*/ 131 h 148"/>
                <a:gd name="T10" fmla="*/ 185 w 268"/>
                <a:gd name="T11" fmla="*/ 131 h 148"/>
                <a:gd name="T12" fmla="*/ 158 w 268"/>
                <a:gd name="T13" fmla="*/ 137 h 148"/>
                <a:gd name="T14" fmla="*/ 130 w 268"/>
                <a:gd name="T15" fmla="*/ 142 h 148"/>
                <a:gd name="T16" fmla="*/ 103 w 268"/>
                <a:gd name="T17" fmla="*/ 144 h 148"/>
                <a:gd name="T18" fmla="*/ 101 w 268"/>
                <a:gd name="T19" fmla="*/ 147 h 148"/>
                <a:gd name="T20" fmla="*/ 99 w 268"/>
                <a:gd name="T21" fmla="*/ 148 h 148"/>
                <a:gd name="T22" fmla="*/ 97 w 268"/>
                <a:gd name="T23" fmla="*/ 148 h 148"/>
                <a:gd name="T24" fmla="*/ 94 w 268"/>
                <a:gd name="T25" fmla="*/ 148 h 148"/>
                <a:gd name="T26" fmla="*/ 88 w 268"/>
                <a:gd name="T27" fmla="*/ 143 h 148"/>
                <a:gd name="T28" fmla="*/ 85 w 268"/>
                <a:gd name="T29" fmla="*/ 140 h 148"/>
                <a:gd name="T30" fmla="*/ 84 w 268"/>
                <a:gd name="T31" fmla="*/ 134 h 148"/>
                <a:gd name="T32" fmla="*/ 82 w 268"/>
                <a:gd name="T33" fmla="*/ 128 h 148"/>
                <a:gd name="T34" fmla="*/ 69 w 268"/>
                <a:gd name="T35" fmla="*/ 112 h 148"/>
                <a:gd name="T36" fmla="*/ 51 w 268"/>
                <a:gd name="T37" fmla="*/ 85 h 148"/>
                <a:gd name="T38" fmla="*/ 32 w 268"/>
                <a:gd name="T39" fmla="*/ 56 h 148"/>
                <a:gd name="T40" fmla="*/ 12 w 268"/>
                <a:gd name="T41" fmla="*/ 29 h 148"/>
                <a:gd name="T42" fmla="*/ 0 w 268"/>
                <a:gd name="T43" fmla="*/ 13 h 148"/>
                <a:gd name="T44" fmla="*/ 13 w 268"/>
                <a:gd name="T45" fmla="*/ 11 h 148"/>
                <a:gd name="T46" fmla="*/ 25 w 268"/>
                <a:gd name="T47" fmla="*/ 11 h 148"/>
                <a:gd name="T48" fmla="*/ 37 w 268"/>
                <a:gd name="T49" fmla="*/ 8 h 148"/>
                <a:gd name="T50" fmla="*/ 48 w 268"/>
                <a:gd name="T51" fmla="*/ 4 h 148"/>
                <a:gd name="T52" fmla="*/ 79 w 268"/>
                <a:gd name="T53" fmla="*/ 0 h 148"/>
                <a:gd name="T54" fmla="*/ 108 w 268"/>
                <a:gd name="T55" fmla="*/ 4 h 148"/>
                <a:gd name="T56" fmla="*/ 136 w 268"/>
                <a:gd name="T57" fmla="*/ 12 h 148"/>
                <a:gd name="T58" fmla="*/ 161 w 268"/>
                <a:gd name="T59" fmla="*/ 26 h 148"/>
                <a:gd name="T60" fmla="*/ 185 w 268"/>
                <a:gd name="T61" fmla="*/ 43 h 148"/>
                <a:gd name="T62" fmla="*/ 207 w 268"/>
                <a:gd name="T63" fmla="*/ 63 h 148"/>
                <a:gd name="T64" fmla="*/ 249 w 268"/>
                <a:gd name="T65" fmla="*/ 109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858 w 917"/>
                <a:gd name="T1" fmla="*/ 54 h 274"/>
                <a:gd name="T2" fmla="*/ 877 w 917"/>
                <a:gd name="T3" fmla="*/ 78 h 274"/>
                <a:gd name="T4" fmla="*/ 893 w 917"/>
                <a:gd name="T5" fmla="*/ 103 h 274"/>
                <a:gd name="T6" fmla="*/ 903 w 917"/>
                <a:gd name="T7" fmla="*/ 117 h 274"/>
                <a:gd name="T8" fmla="*/ 913 w 917"/>
                <a:gd name="T9" fmla="*/ 132 h 274"/>
                <a:gd name="T10" fmla="*/ 912 w 917"/>
                <a:gd name="T11" fmla="*/ 143 h 274"/>
                <a:gd name="T12" fmla="*/ 894 w 917"/>
                <a:gd name="T13" fmla="*/ 149 h 274"/>
                <a:gd name="T14" fmla="*/ 874 w 917"/>
                <a:gd name="T15" fmla="*/ 152 h 274"/>
                <a:gd name="T16" fmla="*/ 829 w 917"/>
                <a:gd name="T17" fmla="*/ 160 h 274"/>
                <a:gd name="T18" fmla="*/ 768 w 917"/>
                <a:gd name="T19" fmla="*/ 170 h 274"/>
                <a:gd name="T20" fmla="*/ 707 w 917"/>
                <a:gd name="T21" fmla="*/ 178 h 274"/>
                <a:gd name="T22" fmla="*/ 694 w 917"/>
                <a:gd name="T23" fmla="*/ 182 h 274"/>
                <a:gd name="T24" fmla="*/ 679 w 917"/>
                <a:gd name="T25" fmla="*/ 184 h 274"/>
                <a:gd name="T26" fmla="*/ 648 w 917"/>
                <a:gd name="T27" fmla="*/ 189 h 274"/>
                <a:gd name="T28" fmla="*/ 582 w 917"/>
                <a:gd name="T29" fmla="*/ 197 h 274"/>
                <a:gd name="T30" fmla="*/ 514 w 917"/>
                <a:gd name="T31" fmla="*/ 203 h 274"/>
                <a:gd name="T32" fmla="*/ 482 w 917"/>
                <a:gd name="T33" fmla="*/ 208 h 274"/>
                <a:gd name="T34" fmla="*/ 463 w 917"/>
                <a:gd name="T35" fmla="*/ 208 h 274"/>
                <a:gd name="T36" fmla="*/ 446 w 917"/>
                <a:gd name="T37" fmla="*/ 214 h 274"/>
                <a:gd name="T38" fmla="*/ 428 w 917"/>
                <a:gd name="T39" fmla="*/ 216 h 274"/>
                <a:gd name="T40" fmla="*/ 410 w 917"/>
                <a:gd name="T41" fmla="*/ 221 h 274"/>
                <a:gd name="T42" fmla="*/ 379 w 917"/>
                <a:gd name="T43" fmla="*/ 226 h 274"/>
                <a:gd name="T44" fmla="*/ 326 w 917"/>
                <a:gd name="T45" fmla="*/ 237 h 274"/>
                <a:gd name="T46" fmla="*/ 273 w 917"/>
                <a:gd name="T47" fmla="*/ 247 h 274"/>
                <a:gd name="T48" fmla="*/ 217 w 917"/>
                <a:gd name="T49" fmla="*/ 258 h 274"/>
                <a:gd name="T50" fmla="*/ 161 w 917"/>
                <a:gd name="T51" fmla="*/ 269 h 274"/>
                <a:gd name="T52" fmla="*/ 101 w 917"/>
                <a:gd name="T53" fmla="*/ 274 h 274"/>
                <a:gd name="T54" fmla="*/ 64 w 917"/>
                <a:gd name="T55" fmla="*/ 226 h 274"/>
                <a:gd name="T56" fmla="*/ 28 w 917"/>
                <a:gd name="T57" fmla="*/ 175 h 274"/>
                <a:gd name="T58" fmla="*/ 0 w 917"/>
                <a:gd name="T59" fmla="*/ 142 h 274"/>
                <a:gd name="T60" fmla="*/ 4 w 917"/>
                <a:gd name="T61" fmla="*/ 139 h 274"/>
                <a:gd name="T62" fmla="*/ 11 w 917"/>
                <a:gd name="T63" fmla="*/ 135 h 274"/>
                <a:gd name="T64" fmla="*/ 64 w 917"/>
                <a:gd name="T65" fmla="*/ 124 h 274"/>
                <a:gd name="T66" fmla="*/ 137 w 917"/>
                <a:gd name="T67" fmla="*/ 108 h 274"/>
                <a:gd name="T68" fmla="*/ 215 w 917"/>
                <a:gd name="T69" fmla="*/ 96 h 274"/>
                <a:gd name="T70" fmla="*/ 407 w 917"/>
                <a:gd name="T71" fmla="*/ 64 h 274"/>
                <a:gd name="T72" fmla="*/ 599 w 917"/>
                <a:gd name="T73" fmla="*/ 33 h 274"/>
                <a:gd name="T74" fmla="*/ 734 w 917"/>
                <a:gd name="T75" fmla="*/ 10 h 274"/>
                <a:gd name="T76" fmla="*/ 762 w 917"/>
                <a:gd name="T77" fmla="*/ 5 h 274"/>
                <a:gd name="T78" fmla="*/ 791 w 917"/>
                <a:gd name="T79" fmla="*/ 3 h 274"/>
                <a:gd name="T80" fmla="*/ 812 w 917"/>
                <a:gd name="T81" fmla="*/ 9 h 274"/>
                <a:gd name="T82" fmla="*/ 828 w 917"/>
                <a:gd name="T83" fmla="*/ 24 h 274"/>
                <a:gd name="T84" fmla="*/ 847 w 917"/>
                <a:gd name="T85" fmla="*/ 38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109 w 109"/>
                <a:gd name="T1" fmla="*/ 27 h 60"/>
                <a:gd name="T2" fmla="*/ 107 w 109"/>
                <a:gd name="T3" fmla="*/ 30 h 60"/>
                <a:gd name="T4" fmla="*/ 105 w 109"/>
                <a:gd name="T5" fmla="*/ 33 h 60"/>
                <a:gd name="T6" fmla="*/ 104 w 109"/>
                <a:gd name="T7" fmla="*/ 36 h 60"/>
                <a:gd name="T8" fmla="*/ 102 w 109"/>
                <a:gd name="T9" fmla="*/ 40 h 60"/>
                <a:gd name="T10" fmla="*/ 101 w 109"/>
                <a:gd name="T11" fmla="*/ 42 h 60"/>
                <a:gd name="T12" fmla="*/ 98 w 109"/>
                <a:gd name="T13" fmla="*/ 46 h 60"/>
                <a:gd name="T14" fmla="*/ 95 w 109"/>
                <a:gd name="T15" fmla="*/ 48 h 60"/>
                <a:gd name="T16" fmla="*/ 92 w 109"/>
                <a:gd name="T17" fmla="*/ 50 h 60"/>
                <a:gd name="T18" fmla="*/ 80 w 109"/>
                <a:gd name="T19" fmla="*/ 55 h 60"/>
                <a:gd name="T20" fmla="*/ 67 w 109"/>
                <a:gd name="T21" fmla="*/ 59 h 60"/>
                <a:gd name="T22" fmla="*/ 56 w 109"/>
                <a:gd name="T23" fmla="*/ 60 h 60"/>
                <a:gd name="T24" fmla="*/ 44 w 109"/>
                <a:gd name="T25" fmla="*/ 60 h 60"/>
                <a:gd name="T26" fmla="*/ 33 w 109"/>
                <a:gd name="T27" fmla="*/ 58 h 60"/>
                <a:gd name="T28" fmla="*/ 21 w 109"/>
                <a:gd name="T29" fmla="*/ 53 h 60"/>
                <a:gd name="T30" fmla="*/ 10 w 109"/>
                <a:gd name="T31" fmla="*/ 47 h 60"/>
                <a:gd name="T32" fmla="*/ 0 w 109"/>
                <a:gd name="T33" fmla="*/ 38 h 60"/>
                <a:gd name="T34" fmla="*/ 11 w 109"/>
                <a:gd name="T35" fmla="*/ 38 h 60"/>
                <a:gd name="T36" fmla="*/ 22 w 109"/>
                <a:gd name="T37" fmla="*/ 38 h 60"/>
                <a:gd name="T38" fmla="*/ 33 w 109"/>
                <a:gd name="T39" fmla="*/ 38 h 60"/>
                <a:gd name="T40" fmla="*/ 44 w 109"/>
                <a:gd name="T41" fmla="*/ 37 h 60"/>
                <a:gd name="T42" fmla="*/ 54 w 109"/>
                <a:gd name="T43" fmla="*/ 34 h 60"/>
                <a:gd name="T44" fmla="*/ 64 w 109"/>
                <a:gd name="T45" fmla="*/ 30 h 60"/>
                <a:gd name="T46" fmla="*/ 69 w 109"/>
                <a:gd name="T47" fmla="*/ 27 h 60"/>
                <a:gd name="T48" fmla="*/ 73 w 109"/>
                <a:gd name="T49" fmla="*/ 24 h 60"/>
                <a:gd name="T50" fmla="*/ 77 w 109"/>
                <a:gd name="T51" fmla="*/ 21 h 60"/>
                <a:gd name="T52" fmla="*/ 81 w 109"/>
                <a:gd name="T53" fmla="*/ 16 h 60"/>
                <a:gd name="T54" fmla="*/ 82 w 109"/>
                <a:gd name="T55" fmla="*/ 13 h 60"/>
                <a:gd name="T56" fmla="*/ 84 w 109"/>
                <a:gd name="T57" fmla="*/ 10 h 60"/>
                <a:gd name="T58" fmla="*/ 85 w 109"/>
                <a:gd name="T59" fmla="*/ 7 h 60"/>
                <a:gd name="T60" fmla="*/ 86 w 109"/>
                <a:gd name="T61" fmla="*/ 5 h 60"/>
                <a:gd name="T62" fmla="*/ 87 w 109"/>
                <a:gd name="T63" fmla="*/ 2 h 60"/>
                <a:gd name="T64" fmla="*/ 90 w 109"/>
                <a:gd name="T65" fmla="*/ 0 h 60"/>
                <a:gd name="T66" fmla="*/ 92 w 109"/>
                <a:gd name="T67" fmla="*/ 0 h 60"/>
                <a:gd name="T68" fmla="*/ 95 w 109"/>
                <a:gd name="T69" fmla="*/ 0 h 60"/>
                <a:gd name="T70" fmla="*/ 97 w 109"/>
                <a:gd name="T71" fmla="*/ 4 h 60"/>
                <a:gd name="T72" fmla="*/ 99 w 109"/>
                <a:gd name="T73" fmla="*/ 7 h 60"/>
                <a:gd name="T74" fmla="*/ 102 w 109"/>
                <a:gd name="T75" fmla="*/ 10 h 60"/>
                <a:gd name="T76" fmla="*/ 103 w 109"/>
                <a:gd name="T77" fmla="*/ 13 h 60"/>
                <a:gd name="T78" fmla="*/ 104 w 109"/>
                <a:gd name="T79" fmla="*/ 17 h 60"/>
                <a:gd name="T80" fmla="*/ 106 w 109"/>
                <a:gd name="T81" fmla="*/ 21 h 60"/>
                <a:gd name="T82" fmla="*/ 107 w 109"/>
                <a:gd name="T83" fmla="*/ 24 h 60"/>
                <a:gd name="T84" fmla="*/ 109 w 109"/>
                <a:gd name="T85" fmla="*/ 27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78 w 298"/>
                <a:gd name="T1" fmla="*/ 18 h 887"/>
                <a:gd name="T2" fmla="*/ 111 w 298"/>
                <a:gd name="T3" fmla="*/ 48 h 887"/>
                <a:gd name="T4" fmla="*/ 154 w 298"/>
                <a:gd name="T5" fmla="*/ 98 h 887"/>
                <a:gd name="T6" fmla="*/ 190 w 298"/>
                <a:gd name="T7" fmla="*/ 137 h 887"/>
                <a:gd name="T8" fmla="*/ 206 w 298"/>
                <a:gd name="T9" fmla="*/ 152 h 887"/>
                <a:gd name="T10" fmla="*/ 221 w 298"/>
                <a:gd name="T11" fmla="*/ 167 h 887"/>
                <a:gd name="T12" fmla="*/ 239 w 298"/>
                <a:gd name="T13" fmla="*/ 197 h 887"/>
                <a:gd name="T14" fmla="*/ 267 w 298"/>
                <a:gd name="T15" fmla="*/ 233 h 887"/>
                <a:gd name="T16" fmla="*/ 281 w 298"/>
                <a:gd name="T17" fmla="*/ 259 h 887"/>
                <a:gd name="T18" fmla="*/ 288 w 298"/>
                <a:gd name="T19" fmla="*/ 295 h 887"/>
                <a:gd name="T20" fmla="*/ 288 w 298"/>
                <a:gd name="T21" fmla="*/ 360 h 887"/>
                <a:gd name="T22" fmla="*/ 289 w 298"/>
                <a:gd name="T23" fmla="*/ 426 h 887"/>
                <a:gd name="T24" fmla="*/ 290 w 298"/>
                <a:gd name="T25" fmla="*/ 501 h 887"/>
                <a:gd name="T26" fmla="*/ 290 w 298"/>
                <a:gd name="T27" fmla="*/ 583 h 887"/>
                <a:gd name="T28" fmla="*/ 298 w 298"/>
                <a:gd name="T29" fmla="*/ 666 h 887"/>
                <a:gd name="T30" fmla="*/ 295 w 298"/>
                <a:gd name="T31" fmla="*/ 713 h 887"/>
                <a:gd name="T32" fmla="*/ 292 w 298"/>
                <a:gd name="T33" fmla="*/ 760 h 887"/>
                <a:gd name="T34" fmla="*/ 285 w 298"/>
                <a:gd name="T35" fmla="*/ 803 h 887"/>
                <a:gd name="T36" fmla="*/ 278 w 298"/>
                <a:gd name="T37" fmla="*/ 836 h 887"/>
                <a:gd name="T38" fmla="*/ 266 w 298"/>
                <a:gd name="T39" fmla="*/ 867 h 887"/>
                <a:gd name="T40" fmla="*/ 258 w 298"/>
                <a:gd name="T41" fmla="*/ 883 h 887"/>
                <a:gd name="T42" fmla="*/ 253 w 298"/>
                <a:gd name="T43" fmla="*/ 885 h 887"/>
                <a:gd name="T44" fmla="*/ 245 w 298"/>
                <a:gd name="T45" fmla="*/ 887 h 887"/>
                <a:gd name="T46" fmla="*/ 250 w 298"/>
                <a:gd name="T47" fmla="*/ 782 h 887"/>
                <a:gd name="T48" fmla="*/ 250 w 298"/>
                <a:gd name="T49" fmla="*/ 673 h 887"/>
                <a:gd name="T50" fmla="*/ 247 w 298"/>
                <a:gd name="T51" fmla="*/ 587 h 887"/>
                <a:gd name="T52" fmla="*/ 243 w 298"/>
                <a:gd name="T53" fmla="*/ 482 h 887"/>
                <a:gd name="T54" fmla="*/ 238 w 298"/>
                <a:gd name="T55" fmla="*/ 369 h 887"/>
                <a:gd name="T56" fmla="*/ 233 w 298"/>
                <a:gd name="T57" fmla="*/ 289 h 887"/>
                <a:gd name="T58" fmla="*/ 225 w 298"/>
                <a:gd name="T59" fmla="*/ 267 h 887"/>
                <a:gd name="T60" fmla="*/ 195 w 298"/>
                <a:gd name="T61" fmla="*/ 230 h 887"/>
                <a:gd name="T62" fmla="*/ 170 w 298"/>
                <a:gd name="T63" fmla="*/ 193 h 887"/>
                <a:gd name="T64" fmla="*/ 170 w 298"/>
                <a:gd name="T65" fmla="*/ 189 h 887"/>
                <a:gd name="T66" fmla="*/ 171 w 298"/>
                <a:gd name="T67" fmla="*/ 184 h 887"/>
                <a:gd name="T68" fmla="*/ 173 w 298"/>
                <a:gd name="T69" fmla="*/ 174 h 887"/>
                <a:gd name="T70" fmla="*/ 168 w 298"/>
                <a:gd name="T71" fmla="*/ 154 h 887"/>
                <a:gd name="T72" fmla="*/ 154 w 298"/>
                <a:gd name="T73" fmla="*/ 141 h 887"/>
                <a:gd name="T74" fmla="*/ 131 w 298"/>
                <a:gd name="T75" fmla="*/ 128 h 887"/>
                <a:gd name="T76" fmla="*/ 110 w 298"/>
                <a:gd name="T77" fmla="*/ 105 h 887"/>
                <a:gd name="T78" fmla="*/ 88 w 298"/>
                <a:gd name="T79" fmla="*/ 80 h 887"/>
                <a:gd name="T80" fmla="*/ 78 w 298"/>
                <a:gd name="T81" fmla="*/ 74 h 887"/>
                <a:gd name="T82" fmla="*/ 68 w 298"/>
                <a:gd name="T83" fmla="*/ 67 h 887"/>
                <a:gd name="T84" fmla="*/ 64 w 298"/>
                <a:gd name="T85" fmla="*/ 60 h 887"/>
                <a:gd name="T86" fmla="*/ 65 w 298"/>
                <a:gd name="T87" fmla="*/ 52 h 887"/>
                <a:gd name="T88" fmla="*/ 64 w 298"/>
                <a:gd name="T89" fmla="*/ 45 h 887"/>
                <a:gd name="T90" fmla="*/ 49 w 298"/>
                <a:gd name="T91" fmla="*/ 32 h 887"/>
                <a:gd name="T92" fmla="*/ 28 w 298"/>
                <a:gd name="T93" fmla="*/ 15 h 887"/>
                <a:gd name="T94" fmla="*/ 3 w 298"/>
                <a:gd name="T95" fmla="*/ 10 h 887"/>
                <a:gd name="T96" fmla="*/ 14 w 298"/>
                <a:gd name="T97" fmla="*/ 1 h 887"/>
                <a:gd name="T98" fmla="*/ 37 w 298"/>
                <a:gd name="T99" fmla="*/ 2 h 887"/>
                <a:gd name="T100" fmla="*/ 60 w 298"/>
                <a:gd name="T101" fmla="*/ 6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111 w 111"/>
                <a:gd name="T1" fmla="*/ 16 h 72"/>
                <a:gd name="T2" fmla="*/ 104 w 111"/>
                <a:gd name="T3" fmla="*/ 17 h 72"/>
                <a:gd name="T4" fmla="*/ 95 w 111"/>
                <a:gd name="T5" fmla="*/ 21 h 72"/>
                <a:gd name="T6" fmla="*/ 87 w 111"/>
                <a:gd name="T7" fmla="*/ 25 h 72"/>
                <a:gd name="T8" fmla="*/ 80 w 111"/>
                <a:gd name="T9" fmla="*/ 31 h 72"/>
                <a:gd name="T10" fmla="*/ 74 w 111"/>
                <a:gd name="T11" fmla="*/ 37 h 72"/>
                <a:gd name="T12" fmla="*/ 67 w 111"/>
                <a:gd name="T13" fmla="*/ 44 h 72"/>
                <a:gd name="T14" fmla="*/ 63 w 111"/>
                <a:gd name="T15" fmla="*/ 53 h 72"/>
                <a:gd name="T16" fmla="*/ 58 w 111"/>
                <a:gd name="T17" fmla="*/ 61 h 72"/>
                <a:gd name="T18" fmla="*/ 61 w 111"/>
                <a:gd name="T19" fmla="*/ 71 h 72"/>
                <a:gd name="T20" fmla="*/ 57 w 111"/>
                <a:gd name="T21" fmla="*/ 72 h 72"/>
                <a:gd name="T22" fmla="*/ 54 w 111"/>
                <a:gd name="T23" fmla="*/ 72 h 72"/>
                <a:gd name="T24" fmla="*/ 51 w 111"/>
                <a:gd name="T25" fmla="*/ 70 h 72"/>
                <a:gd name="T26" fmla="*/ 47 w 111"/>
                <a:gd name="T27" fmla="*/ 68 h 72"/>
                <a:gd name="T28" fmla="*/ 44 w 111"/>
                <a:gd name="T29" fmla="*/ 66 h 72"/>
                <a:gd name="T30" fmla="*/ 40 w 111"/>
                <a:gd name="T31" fmla="*/ 64 h 72"/>
                <a:gd name="T32" fmla="*/ 36 w 111"/>
                <a:gd name="T33" fmla="*/ 62 h 72"/>
                <a:gd name="T34" fmla="*/ 32 w 111"/>
                <a:gd name="T35" fmla="*/ 61 h 72"/>
                <a:gd name="T36" fmla="*/ 29 w 111"/>
                <a:gd name="T37" fmla="*/ 58 h 72"/>
                <a:gd name="T38" fmla="*/ 24 w 111"/>
                <a:gd name="T39" fmla="*/ 55 h 72"/>
                <a:gd name="T40" fmla="*/ 20 w 111"/>
                <a:gd name="T41" fmla="*/ 53 h 72"/>
                <a:gd name="T42" fmla="*/ 15 w 111"/>
                <a:gd name="T43" fmla="*/ 50 h 72"/>
                <a:gd name="T44" fmla="*/ 11 w 111"/>
                <a:gd name="T45" fmla="*/ 48 h 72"/>
                <a:gd name="T46" fmla="*/ 6 w 111"/>
                <a:gd name="T47" fmla="*/ 46 h 72"/>
                <a:gd name="T48" fmla="*/ 3 w 111"/>
                <a:gd name="T49" fmla="*/ 42 h 72"/>
                <a:gd name="T50" fmla="*/ 0 w 111"/>
                <a:gd name="T51" fmla="*/ 36 h 72"/>
                <a:gd name="T52" fmla="*/ 3 w 111"/>
                <a:gd name="T53" fmla="*/ 33 h 72"/>
                <a:gd name="T54" fmla="*/ 5 w 111"/>
                <a:gd name="T55" fmla="*/ 29 h 72"/>
                <a:gd name="T56" fmla="*/ 9 w 111"/>
                <a:gd name="T57" fmla="*/ 25 h 72"/>
                <a:gd name="T58" fmla="*/ 12 w 111"/>
                <a:gd name="T59" fmla="*/ 22 h 72"/>
                <a:gd name="T60" fmla="*/ 15 w 111"/>
                <a:gd name="T61" fmla="*/ 19 h 72"/>
                <a:gd name="T62" fmla="*/ 19 w 111"/>
                <a:gd name="T63" fmla="*/ 18 h 72"/>
                <a:gd name="T64" fmla="*/ 23 w 111"/>
                <a:gd name="T65" fmla="*/ 16 h 72"/>
                <a:gd name="T66" fmla="*/ 27 w 111"/>
                <a:gd name="T67" fmla="*/ 16 h 72"/>
                <a:gd name="T68" fmla="*/ 32 w 111"/>
                <a:gd name="T69" fmla="*/ 11 h 72"/>
                <a:gd name="T70" fmla="*/ 36 w 111"/>
                <a:gd name="T71" fmla="*/ 9 h 72"/>
                <a:gd name="T72" fmla="*/ 42 w 111"/>
                <a:gd name="T73" fmla="*/ 5 h 72"/>
                <a:gd name="T74" fmla="*/ 46 w 111"/>
                <a:gd name="T75" fmla="*/ 4 h 72"/>
                <a:gd name="T76" fmla="*/ 57 w 111"/>
                <a:gd name="T77" fmla="*/ 0 h 72"/>
                <a:gd name="T78" fmla="*/ 68 w 111"/>
                <a:gd name="T79" fmla="*/ 0 h 72"/>
                <a:gd name="T80" fmla="*/ 79 w 111"/>
                <a:gd name="T81" fmla="*/ 2 h 72"/>
                <a:gd name="T82" fmla="*/ 90 w 111"/>
                <a:gd name="T83" fmla="*/ 4 h 72"/>
                <a:gd name="T84" fmla="*/ 101 w 111"/>
                <a:gd name="T85" fmla="*/ 7 h 72"/>
                <a:gd name="T86" fmla="*/ 111 w 111"/>
                <a:gd name="T87" fmla="*/ 11 h 72"/>
                <a:gd name="T88" fmla="*/ 111 w 111"/>
                <a:gd name="T89" fmla="*/ 16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92 w 92"/>
                <a:gd name="T1" fmla="*/ 20 h 93"/>
                <a:gd name="T2" fmla="*/ 87 w 92"/>
                <a:gd name="T3" fmla="*/ 23 h 93"/>
                <a:gd name="T4" fmla="*/ 84 w 92"/>
                <a:gd name="T5" fmla="*/ 24 h 93"/>
                <a:gd name="T6" fmla="*/ 81 w 92"/>
                <a:gd name="T7" fmla="*/ 25 h 93"/>
                <a:gd name="T8" fmla="*/ 77 w 92"/>
                <a:gd name="T9" fmla="*/ 25 h 93"/>
                <a:gd name="T10" fmla="*/ 74 w 92"/>
                <a:gd name="T11" fmla="*/ 25 h 93"/>
                <a:gd name="T12" fmla="*/ 71 w 92"/>
                <a:gd name="T13" fmla="*/ 25 h 93"/>
                <a:gd name="T14" fmla="*/ 66 w 92"/>
                <a:gd name="T15" fmla="*/ 25 h 93"/>
                <a:gd name="T16" fmla="*/ 63 w 92"/>
                <a:gd name="T17" fmla="*/ 26 h 93"/>
                <a:gd name="T18" fmla="*/ 59 w 92"/>
                <a:gd name="T19" fmla="*/ 27 h 93"/>
                <a:gd name="T20" fmla="*/ 54 w 92"/>
                <a:gd name="T21" fmla="*/ 30 h 93"/>
                <a:gd name="T22" fmla="*/ 50 w 92"/>
                <a:gd name="T23" fmla="*/ 31 h 93"/>
                <a:gd name="T24" fmla="*/ 45 w 92"/>
                <a:gd name="T25" fmla="*/ 32 h 93"/>
                <a:gd name="T26" fmla="*/ 41 w 92"/>
                <a:gd name="T27" fmla="*/ 35 h 93"/>
                <a:gd name="T28" fmla="*/ 37 w 92"/>
                <a:gd name="T29" fmla="*/ 36 h 93"/>
                <a:gd name="T30" fmla="*/ 32 w 92"/>
                <a:gd name="T31" fmla="*/ 37 h 93"/>
                <a:gd name="T32" fmla="*/ 28 w 92"/>
                <a:gd name="T33" fmla="*/ 38 h 93"/>
                <a:gd name="T34" fmla="*/ 24 w 92"/>
                <a:gd name="T35" fmla="*/ 41 h 93"/>
                <a:gd name="T36" fmla="*/ 21 w 92"/>
                <a:gd name="T37" fmla="*/ 44 h 93"/>
                <a:gd name="T38" fmla="*/ 20 w 92"/>
                <a:gd name="T39" fmla="*/ 47 h 93"/>
                <a:gd name="T40" fmla="*/ 19 w 92"/>
                <a:gd name="T41" fmla="*/ 50 h 93"/>
                <a:gd name="T42" fmla="*/ 18 w 92"/>
                <a:gd name="T43" fmla="*/ 56 h 93"/>
                <a:gd name="T44" fmla="*/ 19 w 92"/>
                <a:gd name="T45" fmla="*/ 63 h 93"/>
                <a:gd name="T46" fmla="*/ 20 w 92"/>
                <a:gd name="T47" fmla="*/ 70 h 93"/>
                <a:gd name="T48" fmla="*/ 21 w 92"/>
                <a:gd name="T49" fmla="*/ 78 h 93"/>
                <a:gd name="T50" fmla="*/ 22 w 92"/>
                <a:gd name="T51" fmla="*/ 86 h 93"/>
                <a:gd name="T52" fmla="*/ 21 w 92"/>
                <a:gd name="T53" fmla="*/ 93 h 93"/>
                <a:gd name="T54" fmla="*/ 16 w 92"/>
                <a:gd name="T55" fmla="*/ 92 h 93"/>
                <a:gd name="T56" fmla="*/ 11 w 92"/>
                <a:gd name="T57" fmla="*/ 89 h 93"/>
                <a:gd name="T58" fmla="*/ 9 w 92"/>
                <a:gd name="T59" fmla="*/ 86 h 93"/>
                <a:gd name="T60" fmla="*/ 8 w 92"/>
                <a:gd name="T61" fmla="*/ 81 h 93"/>
                <a:gd name="T62" fmla="*/ 7 w 92"/>
                <a:gd name="T63" fmla="*/ 75 h 93"/>
                <a:gd name="T64" fmla="*/ 6 w 92"/>
                <a:gd name="T65" fmla="*/ 70 h 93"/>
                <a:gd name="T66" fmla="*/ 3 w 92"/>
                <a:gd name="T67" fmla="*/ 66 h 93"/>
                <a:gd name="T68" fmla="*/ 1 w 92"/>
                <a:gd name="T69" fmla="*/ 61 h 93"/>
                <a:gd name="T70" fmla="*/ 0 w 92"/>
                <a:gd name="T71" fmla="*/ 55 h 93"/>
                <a:gd name="T72" fmla="*/ 0 w 92"/>
                <a:gd name="T73" fmla="*/ 50 h 93"/>
                <a:gd name="T74" fmla="*/ 1 w 92"/>
                <a:gd name="T75" fmla="*/ 45 h 93"/>
                <a:gd name="T76" fmla="*/ 3 w 92"/>
                <a:gd name="T77" fmla="*/ 41 h 93"/>
                <a:gd name="T78" fmla="*/ 6 w 92"/>
                <a:gd name="T79" fmla="*/ 36 h 93"/>
                <a:gd name="T80" fmla="*/ 8 w 92"/>
                <a:gd name="T81" fmla="*/ 32 h 93"/>
                <a:gd name="T82" fmla="*/ 10 w 92"/>
                <a:gd name="T83" fmla="*/ 27 h 93"/>
                <a:gd name="T84" fmla="*/ 12 w 92"/>
                <a:gd name="T85" fmla="*/ 23 h 93"/>
                <a:gd name="T86" fmla="*/ 20 w 92"/>
                <a:gd name="T87" fmla="*/ 18 h 93"/>
                <a:gd name="T88" fmla="*/ 30 w 92"/>
                <a:gd name="T89" fmla="*/ 13 h 93"/>
                <a:gd name="T90" fmla="*/ 39 w 92"/>
                <a:gd name="T91" fmla="*/ 7 h 93"/>
                <a:gd name="T92" fmla="*/ 49 w 92"/>
                <a:gd name="T93" fmla="*/ 4 h 93"/>
                <a:gd name="T94" fmla="*/ 54 w 92"/>
                <a:gd name="T95" fmla="*/ 1 h 93"/>
                <a:gd name="T96" fmla="*/ 59 w 92"/>
                <a:gd name="T97" fmla="*/ 0 h 93"/>
                <a:gd name="T98" fmla="*/ 63 w 92"/>
                <a:gd name="T99" fmla="*/ 0 h 93"/>
                <a:gd name="T100" fmla="*/ 69 w 92"/>
                <a:gd name="T101" fmla="*/ 0 h 93"/>
                <a:gd name="T102" fmla="*/ 73 w 92"/>
                <a:gd name="T103" fmla="*/ 1 h 93"/>
                <a:gd name="T104" fmla="*/ 77 w 92"/>
                <a:gd name="T105" fmla="*/ 4 h 93"/>
                <a:gd name="T106" fmla="*/ 82 w 92"/>
                <a:gd name="T107" fmla="*/ 7 h 93"/>
                <a:gd name="T108" fmla="*/ 86 w 92"/>
                <a:gd name="T109" fmla="*/ 12 h 93"/>
                <a:gd name="T110" fmla="*/ 86 w 92"/>
                <a:gd name="T111" fmla="*/ 13 h 93"/>
                <a:gd name="T112" fmla="*/ 87 w 92"/>
                <a:gd name="T113" fmla="*/ 13 h 93"/>
                <a:gd name="T114" fmla="*/ 88 w 92"/>
                <a:gd name="T115" fmla="*/ 14 h 93"/>
                <a:gd name="T116" fmla="*/ 90 w 92"/>
                <a:gd name="T117" fmla="*/ 16 h 93"/>
                <a:gd name="T118" fmla="*/ 91 w 92"/>
                <a:gd name="T119" fmla="*/ 17 h 93"/>
                <a:gd name="T120" fmla="*/ 92 w 92"/>
                <a:gd name="T121" fmla="*/ 18 h 93"/>
                <a:gd name="T122" fmla="*/ 92 w 92"/>
                <a:gd name="T123" fmla="*/ 19 h 93"/>
                <a:gd name="T124" fmla="*/ 92 w 92"/>
                <a:gd name="T125" fmla="*/ 2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143 w 147"/>
                <a:gd name="T1" fmla="*/ 128 h 1296"/>
                <a:gd name="T2" fmla="*/ 145 w 147"/>
                <a:gd name="T3" fmla="*/ 167 h 1296"/>
                <a:gd name="T4" fmla="*/ 144 w 147"/>
                <a:gd name="T5" fmla="*/ 204 h 1296"/>
                <a:gd name="T6" fmla="*/ 144 w 147"/>
                <a:gd name="T7" fmla="*/ 302 h 1296"/>
                <a:gd name="T8" fmla="*/ 147 w 147"/>
                <a:gd name="T9" fmla="*/ 399 h 1296"/>
                <a:gd name="T10" fmla="*/ 147 w 147"/>
                <a:gd name="T11" fmla="*/ 476 h 1296"/>
                <a:gd name="T12" fmla="*/ 147 w 147"/>
                <a:gd name="T13" fmla="*/ 517 h 1296"/>
                <a:gd name="T14" fmla="*/ 145 w 147"/>
                <a:gd name="T15" fmla="*/ 558 h 1296"/>
                <a:gd name="T16" fmla="*/ 145 w 147"/>
                <a:gd name="T17" fmla="*/ 586 h 1296"/>
                <a:gd name="T18" fmla="*/ 146 w 147"/>
                <a:gd name="T19" fmla="*/ 609 h 1296"/>
                <a:gd name="T20" fmla="*/ 141 w 147"/>
                <a:gd name="T21" fmla="*/ 629 h 1296"/>
                <a:gd name="T22" fmla="*/ 139 w 147"/>
                <a:gd name="T23" fmla="*/ 740 h 1296"/>
                <a:gd name="T24" fmla="*/ 139 w 147"/>
                <a:gd name="T25" fmla="*/ 852 h 1296"/>
                <a:gd name="T26" fmla="*/ 135 w 147"/>
                <a:gd name="T27" fmla="*/ 968 h 1296"/>
                <a:gd name="T28" fmla="*/ 137 w 147"/>
                <a:gd name="T29" fmla="*/ 1098 h 1296"/>
                <a:gd name="T30" fmla="*/ 131 w 147"/>
                <a:gd name="T31" fmla="*/ 1227 h 1296"/>
                <a:gd name="T32" fmla="*/ 107 w 147"/>
                <a:gd name="T33" fmla="*/ 1279 h 1296"/>
                <a:gd name="T34" fmla="*/ 78 w 147"/>
                <a:gd name="T35" fmla="*/ 1293 h 1296"/>
                <a:gd name="T36" fmla="*/ 57 w 147"/>
                <a:gd name="T37" fmla="*/ 1296 h 1296"/>
                <a:gd name="T38" fmla="*/ 29 w 147"/>
                <a:gd name="T39" fmla="*/ 1292 h 1296"/>
                <a:gd name="T40" fmla="*/ 33 w 147"/>
                <a:gd name="T41" fmla="*/ 1247 h 1296"/>
                <a:gd name="T42" fmla="*/ 31 w 147"/>
                <a:gd name="T43" fmla="*/ 1200 h 1296"/>
                <a:gd name="T44" fmla="*/ 38 w 147"/>
                <a:gd name="T45" fmla="*/ 1111 h 1296"/>
                <a:gd name="T46" fmla="*/ 45 w 147"/>
                <a:gd name="T47" fmla="*/ 929 h 1296"/>
                <a:gd name="T48" fmla="*/ 48 w 147"/>
                <a:gd name="T49" fmla="*/ 747 h 1296"/>
                <a:gd name="T50" fmla="*/ 48 w 147"/>
                <a:gd name="T51" fmla="*/ 674 h 1296"/>
                <a:gd name="T52" fmla="*/ 54 w 147"/>
                <a:gd name="T53" fmla="*/ 659 h 1296"/>
                <a:gd name="T54" fmla="*/ 50 w 147"/>
                <a:gd name="T55" fmla="*/ 642 h 1296"/>
                <a:gd name="T56" fmla="*/ 50 w 147"/>
                <a:gd name="T57" fmla="*/ 519 h 1296"/>
                <a:gd name="T58" fmla="*/ 52 w 147"/>
                <a:gd name="T59" fmla="*/ 396 h 1296"/>
                <a:gd name="T60" fmla="*/ 48 w 147"/>
                <a:gd name="T61" fmla="*/ 302 h 1296"/>
                <a:gd name="T62" fmla="*/ 46 w 147"/>
                <a:gd name="T63" fmla="*/ 274 h 1296"/>
                <a:gd name="T64" fmla="*/ 47 w 147"/>
                <a:gd name="T65" fmla="*/ 246 h 1296"/>
                <a:gd name="T66" fmla="*/ 40 w 147"/>
                <a:gd name="T67" fmla="*/ 209 h 1296"/>
                <a:gd name="T68" fmla="*/ 38 w 147"/>
                <a:gd name="T69" fmla="*/ 152 h 1296"/>
                <a:gd name="T70" fmla="*/ 36 w 147"/>
                <a:gd name="T71" fmla="*/ 95 h 1296"/>
                <a:gd name="T72" fmla="*/ 25 w 147"/>
                <a:gd name="T73" fmla="*/ 57 h 1296"/>
                <a:gd name="T74" fmla="*/ 0 w 147"/>
                <a:gd name="T75" fmla="*/ 25 h 1296"/>
                <a:gd name="T76" fmla="*/ 31 w 147"/>
                <a:gd name="T77" fmla="*/ 19 h 1296"/>
                <a:gd name="T78" fmla="*/ 62 w 147"/>
                <a:gd name="T79" fmla="*/ 11 h 1296"/>
                <a:gd name="T80" fmla="*/ 92 w 147"/>
                <a:gd name="T81" fmla="*/ 11 h 1296"/>
                <a:gd name="T82" fmla="*/ 126 w 147"/>
                <a:gd name="T83" fmla="*/ 43 h 1296"/>
                <a:gd name="T84" fmla="*/ 139 w 147"/>
                <a:gd name="T85" fmla="*/ 62 h 1296"/>
                <a:gd name="T86" fmla="*/ 145 w 147"/>
                <a:gd name="T87" fmla="*/ 85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107 w 332"/>
                <a:gd name="T1" fmla="*/ 35 h 867"/>
                <a:gd name="T2" fmla="*/ 132 w 332"/>
                <a:gd name="T3" fmla="*/ 47 h 867"/>
                <a:gd name="T4" fmla="*/ 152 w 332"/>
                <a:gd name="T5" fmla="*/ 70 h 867"/>
                <a:gd name="T6" fmla="*/ 164 w 332"/>
                <a:gd name="T7" fmla="*/ 85 h 867"/>
                <a:gd name="T8" fmla="*/ 189 w 332"/>
                <a:gd name="T9" fmla="*/ 100 h 867"/>
                <a:gd name="T10" fmla="*/ 209 w 332"/>
                <a:gd name="T11" fmla="*/ 121 h 867"/>
                <a:gd name="T12" fmla="*/ 226 w 332"/>
                <a:gd name="T13" fmla="*/ 132 h 867"/>
                <a:gd name="T14" fmla="*/ 240 w 332"/>
                <a:gd name="T15" fmla="*/ 143 h 867"/>
                <a:gd name="T16" fmla="*/ 247 w 332"/>
                <a:gd name="T17" fmla="*/ 157 h 867"/>
                <a:gd name="T18" fmla="*/ 250 w 332"/>
                <a:gd name="T19" fmla="*/ 163 h 867"/>
                <a:gd name="T20" fmla="*/ 255 w 332"/>
                <a:gd name="T21" fmla="*/ 165 h 867"/>
                <a:gd name="T22" fmla="*/ 267 w 332"/>
                <a:gd name="T23" fmla="*/ 178 h 867"/>
                <a:gd name="T24" fmla="*/ 295 w 332"/>
                <a:gd name="T25" fmla="*/ 217 h 867"/>
                <a:gd name="T26" fmla="*/ 311 w 332"/>
                <a:gd name="T27" fmla="*/ 261 h 867"/>
                <a:gd name="T28" fmla="*/ 322 w 332"/>
                <a:gd name="T29" fmla="*/ 305 h 867"/>
                <a:gd name="T30" fmla="*/ 324 w 332"/>
                <a:gd name="T31" fmla="*/ 349 h 867"/>
                <a:gd name="T32" fmla="*/ 330 w 332"/>
                <a:gd name="T33" fmla="*/ 392 h 867"/>
                <a:gd name="T34" fmla="*/ 332 w 332"/>
                <a:gd name="T35" fmla="*/ 516 h 867"/>
                <a:gd name="T36" fmla="*/ 328 w 332"/>
                <a:gd name="T37" fmla="*/ 639 h 867"/>
                <a:gd name="T38" fmla="*/ 332 w 332"/>
                <a:gd name="T39" fmla="*/ 737 h 867"/>
                <a:gd name="T40" fmla="*/ 331 w 332"/>
                <a:gd name="T41" fmla="*/ 783 h 867"/>
                <a:gd name="T42" fmla="*/ 331 w 332"/>
                <a:gd name="T43" fmla="*/ 832 h 867"/>
                <a:gd name="T44" fmla="*/ 324 w 332"/>
                <a:gd name="T45" fmla="*/ 863 h 867"/>
                <a:gd name="T46" fmla="*/ 318 w 332"/>
                <a:gd name="T47" fmla="*/ 866 h 867"/>
                <a:gd name="T48" fmla="*/ 311 w 332"/>
                <a:gd name="T49" fmla="*/ 866 h 867"/>
                <a:gd name="T50" fmla="*/ 301 w 332"/>
                <a:gd name="T51" fmla="*/ 855 h 867"/>
                <a:gd name="T52" fmla="*/ 292 w 332"/>
                <a:gd name="T53" fmla="*/ 830 h 867"/>
                <a:gd name="T54" fmla="*/ 289 w 332"/>
                <a:gd name="T55" fmla="*/ 789 h 867"/>
                <a:gd name="T56" fmla="*/ 286 w 332"/>
                <a:gd name="T57" fmla="*/ 743 h 867"/>
                <a:gd name="T58" fmla="*/ 290 w 332"/>
                <a:gd name="T59" fmla="*/ 686 h 867"/>
                <a:gd name="T60" fmla="*/ 292 w 332"/>
                <a:gd name="T61" fmla="*/ 627 h 867"/>
                <a:gd name="T62" fmla="*/ 289 w 332"/>
                <a:gd name="T63" fmla="*/ 571 h 867"/>
                <a:gd name="T64" fmla="*/ 291 w 332"/>
                <a:gd name="T65" fmla="*/ 514 h 867"/>
                <a:gd name="T66" fmla="*/ 289 w 332"/>
                <a:gd name="T67" fmla="*/ 477 h 867"/>
                <a:gd name="T68" fmla="*/ 286 w 332"/>
                <a:gd name="T69" fmla="*/ 440 h 867"/>
                <a:gd name="T70" fmla="*/ 281 w 332"/>
                <a:gd name="T71" fmla="*/ 377 h 867"/>
                <a:gd name="T72" fmla="*/ 277 w 332"/>
                <a:gd name="T73" fmla="*/ 312 h 867"/>
                <a:gd name="T74" fmla="*/ 277 w 332"/>
                <a:gd name="T75" fmla="*/ 280 h 867"/>
                <a:gd name="T76" fmla="*/ 270 w 332"/>
                <a:gd name="T77" fmla="*/ 267 h 867"/>
                <a:gd name="T78" fmla="*/ 264 w 332"/>
                <a:gd name="T79" fmla="*/ 252 h 867"/>
                <a:gd name="T80" fmla="*/ 240 w 332"/>
                <a:gd name="T81" fmla="*/ 223 h 867"/>
                <a:gd name="T82" fmla="*/ 217 w 332"/>
                <a:gd name="T83" fmla="*/ 194 h 867"/>
                <a:gd name="T84" fmla="*/ 185 w 332"/>
                <a:gd name="T85" fmla="*/ 162 h 867"/>
                <a:gd name="T86" fmla="*/ 143 w 332"/>
                <a:gd name="T87" fmla="*/ 119 h 867"/>
                <a:gd name="T88" fmla="*/ 96 w 332"/>
                <a:gd name="T89" fmla="*/ 83 h 867"/>
                <a:gd name="T90" fmla="*/ 60 w 332"/>
                <a:gd name="T91" fmla="*/ 60 h 867"/>
                <a:gd name="T92" fmla="*/ 28 w 332"/>
                <a:gd name="T93" fmla="*/ 45 h 867"/>
                <a:gd name="T94" fmla="*/ 0 w 332"/>
                <a:gd name="T95" fmla="*/ 26 h 867"/>
                <a:gd name="T96" fmla="*/ 20 w 332"/>
                <a:gd name="T97" fmla="*/ 11 h 867"/>
                <a:gd name="T98" fmla="*/ 43 w 332"/>
                <a:gd name="T99" fmla="*/ 2 h 867"/>
                <a:gd name="T100" fmla="*/ 90 w 332"/>
                <a:gd name="T101" fmla="*/ 26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32 w 37"/>
                <a:gd name="T1" fmla="*/ 24 h 37"/>
                <a:gd name="T2" fmla="*/ 33 w 37"/>
                <a:gd name="T3" fmla="*/ 25 h 37"/>
                <a:gd name="T4" fmla="*/ 33 w 37"/>
                <a:gd name="T5" fmla="*/ 26 h 37"/>
                <a:gd name="T6" fmla="*/ 34 w 37"/>
                <a:gd name="T7" fmla="*/ 29 h 37"/>
                <a:gd name="T8" fmla="*/ 35 w 37"/>
                <a:gd name="T9" fmla="*/ 30 h 37"/>
                <a:gd name="T10" fmla="*/ 35 w 37"/>
                <a:gd name="T11" fmla="*/ 31 h 37"/>
                <a:gd name="T12" fmla="*/ 37 w 37"/>
                <a:gd name="T13" fmla="*/ 32 h 37"/>
                <a:gd name="T14" fmla="*/ 37 w 37"/>
                <a:gd name="T15" fmla="*/ 33 h 37"/>
                <a:gd name="T16" fmla="*/ 37 w 37"/>
                <a:gd name="T17" fmla="*/ 36 h 37"/>
                <a:gd name="T18" fmla="*/ 34 w 37"/>
                <a:gd name="T19" fmla="*/ 36 h 37"/>
                <a:gd name="T20" fmla="*/ 33 w 37"/>
                <a:gd name="T21" fmla="*/ 37 h 37"/>
                <a:gd name="T22" fmla="*/ 32 w 37"/>
                <a:gd name="T23" fmla="*/ 37 h 37"/>
                <a:gd name="T24" fmla="*/ 30 w 37"/>
                <a:gd name="T25" fmla="*/ 37 h 37"/>
                <a:gd name="T26" fmla="*/ 29 w 37"/>
                <a:gd name="T27" fmla="*/ 37 h 37"/>
                <a:gd name="T28" fmla="*/ 27 w 37"/>
                <a:gd name="T29" fmla="*/ 37 h 37"/>
                <a:gd name="T30" fmla="*/ 26 w 37"/>
                <a:gd name="T31" fmla="*/ 37 h 37"/>
                <a:gd name="T32" fmla="*/ 23 w 37"/>
                <a:gd name="T33" fmla="*/ 37 h 37"/>
                <a:gd name="T34" fmla="*/ 22 w 37"/>
                <a:gd name="T35" fmla="*/ 32 h 37"/>
                <a:gd name="T36" fmla="*/ 19 w 37"/>
                <a:gd name="T37" fmla="*/ 27 h 37"/>
                <a:gd name="T38" fmla="*/ 16 w 37"/>
                <a:gd name="T39" fmla="*/ 24 h 37"/>
                <a:gd name="T40" fmla="*/ 11 w 37"/>
                <a:gd name="T41" fmla="*/ 19 h 37"/>
                <a:gd name="T42" fmla="*/ 7 w 37"/>
                <a:gd name="T43" fmla="*/ 16 h 37"/>
                <a:gd name="T44" fmla="*/ 3 w 37"/>
                <a:gd name="T45" fmla="*/ 11 h 37"/>
                <a:gd name="T46" fmla="*/ 1 w 37"/>
                <a:gd name="T47" fmla="*/ 6 h 37"/>
                <a:gd name="T48" fmla="*/ 0 w 37"/>
                <a:gd name="T49" fmla="*/ 1 h 37"/>
                <a:gd name="T50" fmla="*/ 6 w 37"/>
                <a:gd name="T51" fmla="*/ 0 h 37"/>
                <a:gd name="T52" fmla="*/ 10 w 37"/>
                <a:gd name="T53" fmla="*/ 1 h 37"/>
                <a:gd name="T54" fmla="*/ 15 w 37"/>
                <a:gd name="T55" fmla="*/ 4 h 37"/>
                <a:gd name="T56" fmla="*/ 18 w 37"/>
                <a:gd name="T57" fmla="*/ 8 h 37"/>
                <a:gd name="T58" fmla="*/ 21 w 37"/>
                <a:gd name="T59" fmla="*/ 12 h 37"/>
                <a:gd name="T60" fmla="*/ 26 w 37"/>
                <a:gd name="T61" fmla="*/ 17 h 37"/>
                <a:gd name="T62" fmla="*/ 29 w 37"/>
                <a:gd name="T63" fmla="*/ 20 h 37"/>
                <a:gd name="T64" fmla="*/ 32 w 37"/>
                <a:gd name="T65" fmla="*/ 24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138 w 138"/>
                <a:gd name="T1" fmla="*/ 74 h 96"/>
                <a:gd name="T2" fmla="*/ 117 w 138"/>
                <a:gd name="T3" fmla="*/ 82 h 96"/>
                <a:gd name="T4" fmla="*/ 95 w 138"/>
                <a:gd name="T5" fmla="*/ 90 h 96"/>
                <a:gd name="T6" fmla="*/ 73 w 138"/>
                <a:gd name="T7" fmla="*/ 96 h 96"/>
                <a:gd name="T8" fmla="*/ 49 w 138"/>
                <a:gd name="T9" fmla="*/ 96 h 96"/>
                <a:gd name="T10" fmla="*/ 35 w 138"/>
                <a:gd name="T11" fmla="*/ 84 h 96"/>
                <a:gd name="T12" fmla="*/ 20 w 138"/>
                <a:gd name="T13" fmla="*/ 74 h 96"/>
                <a:gd name="T14" fmla="*/ 8 w 138"/>
                <a:gd name="T15" fmla="*/ 62 h 96"/>
                <a:gd name="T16" fmla="*/ 0 w 138"/>
                <a:gd name="T17" fmla="*/ 45 h 96"/>
                <a:gd name="T18" fmla="*/ 1 w 138"/>
                <a:gd name="T19" fmla="*/ 35 h 96"/>
                <a:gd name="T20" fmla="*/ 0 w 138"/>
                <a:gd name="T21" fmla="*/ 25 h 96"/>
                <a:gd name="T22" fmla="*/ 1 w 138"/>
                <a:gd name="T23" fmla="*/ 15 h 96"/>
                <a:gd name="T24" fmla="*/ 9 w 138"/>
                <a:gd name="T25" fmla="*/ 10 h 96"/>
                <a:gd name="T26" fmla="*/ 12 w 138"/>
                <a:gd name="T27" fmla="*/ 15 h 96"/>
                <a:gd name="T28" fmla="*/ 17 w 138"/>
                <a:gd name="T29" fmla="*/ 15 h 96"/>
                <a:gd name="T30" fmla="*/ 20 w 138"/>
                <a:gd name="T31" fmla="*/ 14 h 96"/>
                <a:gd name="T32" fmla="*/ 24 w 138"/>
                <a:gd name="T33" fmla="*/ 14 h 96"/>
                <a:gd name="T34" fmla="*/ 35 w 138"/>
                <a:gd name="T35" fmla="*/ 23 h 96"/>
                <a:gd name="T36" fmla="*/ 42 w 138"/>
                <a:gd name="T37" fmla="*/ 35 h 96"/>
                <a:gd name="T38" fmla="*/ 51 w 138"/>
                <a:gd name="T39" fmla="*/ 45 h 96"/>
                <a:gd name="T40" fmla="*/ 57 w 138"/>
                <a:gd name="T41" fmla="*/ 46 h 96"/>
                <a:gd name="T42" fmla="*/ 64 w 138"/>
                <a:gd name="T43" fmla="*/ 45 h 96"/>
                <a:gd name="T44" fmla="*/ 69 w 138"/>
                <a:gd name="T45" fmla="*/ 43 h 96"/>
                <a:gd name="T46" fmla="*/ 73 w 138"/>
                <a:gd name="T47" fmla="*/ 39 h 96"/>
                <a:gd name="T48" fmla="*/ 77 w 138"/>
                <a:gd name="T49" fmla="*/ 34 h 96"/>
                <a:gd name="T50" fmla="*/ 77 w 138"/>
                <a:gd name="T51" fmla="*/ 29 h 96"/>
                <a:gd name="T52" fmla="*/ 77 w 138"/>
                <a:gd name="T53" fmla="*/ 28 h 96"/>
                <a:gd name="T54" fmla="*/ 77 w 138"/>
                <a:gd name="T55" fmla="*/ 27 h 96"/>
                <a:gd name="T56" fmla="*/ 78 w 138"/>
                <a:gd name="T57" fmla="*/ 26 h 96"/>
                <a:gd name="T58" fmla="*/ 79 w 138"/>
                <a:gd name="T59" fmla="*/ 26 h 96"/>
                <a:gd name="T60" fmla="*/ 59 w 138"/>
                <a:gd name="T61" fmla="*/ 0 h 96"/>
                <a:gd name="T62" fmla="*/ 65 w 138"/>
                <a:gd name="T63" fmla="*/ 2 h 96"/>
                <a:gd name="T64" fmla="*/ 71 w 138"/>
                <a:gd name="T65" fmla="*/ 6 h 96"/>
                <a:gd name="T66" fmla="*/ 78 w 138"/>
                <a:gd name="T67" fmla="*/ 9 h 96"/>
                <a:gd name="T68" fmla="*/ 85 w 138"/>
                <a:gd name="T69" fmla="*/ 16 h 96"/>
                <a:gd name="T70" fmla="*/ 98 w 138"/>
                <a:gd name="T71" fmla="*/ 26 h 96"/>
                <a:gd name="T72" fmla="*/ 110 w 138"/>
                <a:gd name="T73" fmla="*/ 35 h 96"/>
                <a:gd name="T74" fmla="*/ 120 w 138"/>
                <a:gd name="T75" fmla="*/ 47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229 w 282"/>
                <a:gd name="T1" fmla="*/ 14 h 1209"/>
                <a:gd name="T2" fmla="*/ 234 w 282"/>
                <a:gd name="T3" fmla="*/ 17 h 1209"/>
                <a:gd name="T4" fmla="*/ 239 w 282"/>
                <a:gd name="T5" fmla="*/ 19 h 1209"/>
                <a:gd name="T6" fmla="*/ 262 w 282"/>
                <a:gd name="T7" fmla="*/ 58 h 1209"/>
                <a:gd name="T8" fmla="*/ 272 w 282"/>
                <a:gd name="T9" fmla="*/ 104 h 1209"/>
                <a:gd name="T10" fmla="*/ 274 w 282"/>
                <a:gd name="T11" fmla="*/ 168 h 1209"/>
                <a:gd name="T12" fmla="*/ 275 w 282"/>
                <a:gd name="T13" fmla="*/ 234 h 1209"/>
                <a:gd name="T14" fmla="*/ 282 w 282"/>
                <a:gd name="T15" fmla="*/ 297 h 1209"/>
                <a:gd name="T16" fmla="*/ 280 w 282"/>
                <a:gd name="T17" fmla="*/ 400 h 1209"/>
                <a:gd name="T18" fmla="*/ 277 w 282"/>
                <a:gd name="T19" fmla="*/ 503 h 1209"/>
                <a:gd name="T20" fmla="*/ 275 w 282"/>
                <a:gd name="T21" fmla="*/ 580 h 1209"/>
                <a:gd name="T22" fmla="*/ 274 w 282"/>
                <a:gd name="T23" fmla="*/ 642 h 1209"/>
                <a:gd name="T24" fmla="*/ 267 w 282"/>
                <a:gd name="T25" fmla="*/ 704 h 1209"/>
                <a:gd name="T26" fmla="*/ 261 w 282"/>
                <a:gd name="T27" fmla="*/ 811 h 1209"/>
                <a:gd name="T28" fmla="*/ 246 w 282"/>
                <a:gd name="T29" fmla="*/ 916 h 1209"/>
                <a:gd name="T30" fmla="*/ 235 w 282"/>
                <a:gd name="T31" fmla="*/ 991 h 1209"/>
                <a:gd name="T32" fmla="*/ 230 w 282"/>
                <a:gd name="T33" fmla="*/ 1009 h 1209"/>
                <a:gd name="T34" fmla="*/ 224 w 282"/>
                <a:gd name="T35" fmla="*/ 1027 h 1209"/>
                <a:gd name="T36" fmla="*/ 211 w 282"/>
                <a:gd name="T37" fmla="*/ 1055 h 1209"/>
                <a:gd name="T38" fmla="*/ 191 w 282"/>
                <a:gd name="T39" fmla="*/ 1086 h 1209"/>
                <a:gd name="T40" fmla="*/ 174 w 282"/>
                <a:gd name="T41" fmla="*/ 1118 h 1209"/>
                <a:gd name="T42" fmla="*/ 157 w 282"/>
                <a:gd name="T43" fmla="*/ 1136 h 1209"/>
                <a:gd name="T44" fmla="*/ 140 w 282"/>
                <a:gd name="T45" fmla="*/ 1155 h 1209"/>
                <a:gd name="T46" fmla="*/ 121 w 282"/>
                <a:gd name="T47" fmla="*/ 1173 h 1209"/>
                <a:gd name="T48" fmla="*/ 113 w 282"/>
                <a:gd name="T49" fmla="*/ 1173 h 1209"/>
                <a:gd name="T50" fmla="*/ 101 w 282"/>
                <a:gd name="T51" fmla="*/ 1180 h 1209"/>
                <a:gd name="T52" fmla="*/ 87 w 282"/>
                <a:gd name="T53" fmla="*/ 1186 h 1209"/>
                <a:gd name="T54" fmla="*/ 55 w 282"/>
                <a:gd name="T55" fmla="*/ 1195 h 1209"/>
                <a:gd name="T56" fmla="*/ 24 w 282"/>
                <a:gd name="T57" fmla="*/ 1205 h 1209"/>
                <a:gd name="T58" fmla="*/ 5 w 282"/>
                <a:gd name="T59" fmla="*/ 1205 h 1209"/>
                <a:gd name="T60" fmla="*/ 2 w 282"/>
                <a:gd name="T61" fmla="*/ 1192 h 1209"/>
                <a:gd name="T62" fmla="*/ 1 w 282"/>
                <a:gd name="T63" fmla="*/ 1180 h 1209"/>
                <a:gd name="T64" fmla="*/ 1 w 282"/>
                <a:gd name="T65" fmla="*/ 1168 h 1209"/>
                <a:gd name="T66" fmla="*/ 2 w 282"/>
                <a:gd name="T67" fmla="*/ 1154 h 1209"/>
                <a:gd name="T68" fmla="*/ 2 w 282"/>
                <a:gd name="T69" fmla="*/ 1138 h 1209"/>
                <a:gd name="T70" fmla="*/ 6 w 282"/>
                <a:gd name="T71" fmla="*/ 948 h 1209"/>
                <a:gd name="T72" fmla="*/ 6 w 282"/>
                <a:gd name="T73" fmla="*/ 761 h 1209"/>
                <a:gd name="T74" fmla="*/ 9 w 282"/>
                <a:gd name="T75" fmla="*/ 627 h 1209"/>
                <a:gd name="T76" fmla="*/ 9 w 282"/>
                <a:gd name="T77" fmla="*/ 605 h 1209"/>
                <a:gd name="T78" fmla="*/ 12 w 282"/>
                <a:gd name="T79" fmla="*/ 587 h 1209"/>
                <a:gd name="T80" fmla="*/ 20 w 282"/>
                <a:gd name="T81" fmla="*/ 580 h 1209"/>
                <a:gd name="T82" fmla="*/ 32 w 282"/>
                <a:gd name="T83" fmla="*/ 579 h 1209"/>
                <a:gd name="T84" fmla="*/ 42 w 282"/>
                <a:gd name="T85" fmla="*/ 565 h 1209"/>
                <a:gd name="T86" fmla="*/ 49 w 282"/>
                <a:gd name="T87" fmla="*/ 544 h 1209"/>
                <a:gd name="T88" fmla="*/ 59 w 282"/>
                <a:gd name="T89" fmla="*/ 507 h 1209"/>
                <a:gd name="T90" fmla="*/ 61 w 282"/>
                <a:gd name="T91" fmla="*/ 464 h 1209"/>
                <a:gd name="T92" fmla="*/ 64 w 282"/>
                <a:gd name="T93" fmla="*/ 417 h 1209"/>
                <a:gd name="T94" fmla="*/ 61 w 282"/>
                <a:gd name="T95" fmla="*/ 376 h 1209"/>
                <a:gd name="T96" fmla="*/ 61 w 282"/>
                <a:gd name="T97" fmla="*/ 332 h 1209"/>
                <a:gd name="T98" fmla="*/ 61 w 282"/>
                <a:gd name="T99" fmla="*/ 166 h 1209"/>
                <a:gd name="T100" fmla="*/ 63 w 282"/>
                <a:gd name="T101" fmla="*/ 141 h 1209"/>
                <a:gd name="T102" fmla="*/ 62 w 282"/>
                <a:gd name="T103" fmla="*/ 114 h 1209"/>
                <a:gd name="T104" fmla="*/ 61 w 282"/>
                <a:gd name="T105" fmla="*/ 86 h 1209"/>
                <a:gd name="T106" fmla="*/ 58 w 282"/>
                <a:gd name="T107" fmla="*/ 57 h 1209"/>
                <a:gd name="T108" fmla="*/ 56 w 282"/>
                <a:gd name="T109" fmla="*/ 29 h 1209"/>
                <a:gd name="T110" fmla="*/ 60 w 282"/>
                <a:gd name="T111" fmla="*/ 15 h 1209"/>
                <a:gd name="T112" fmla="*/ 71 w 282"/>
                <a:gd name="T113" fmla="*/ 15 h 1209"/>
                <a:gd name="T114" fmla="*/ 82 w 282"/>
                <a:gd name="T115" fmla="*/ 13 h 1209"/>
                <a:gd name="T116" fmla="*/ 137 w 282"/>
                <a:gd name="T117" fmla="*/ 1 h 1209"/>
                <a:gd name="T118" fmla="*/ 192 w 282"/>
                <a:gd name="T119" fmla="*/ 1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384 w 430"/>
                <a:gd name="T1" fmla="*/ 56 h 1329"/>
                <a:gd name="T2" fmla="*/ 408 w 430"/>
                <a:gd name="T3" fmla="*/ 75 h 1329"/>
                <a:gd name="T4" fmla="*/ 425 w 430"/>
                <a:gd name="T5" fmla="*/ 90 h 1329"/>
                <a:gd name="T6" fmla="*/ 407 w 430"/>
                <a:gd name="T7" fmla="*/ 102 h 1329"/>
                <a:gd name="T8" fmla="*/ 342 w 430"/>
                <a:gd name="T9" fmla="*/ 139 h 1329"/>
                <a:gd name="T10" fmla="*/ 292 w 430"/>
                <a:gd name="T11" fmla="*/ 174 h 1329"/>
                <a:gd name="T12" fmla="*/ 259 w 430"/>
                <a:gd name="T13" fmla="*/ 205 h 1329"/>
                <a:gd name="T14" fmla="*/ 230 w 430"/>
                <a:gd name="T15" fmla="*/ 247 h 1329"/>
                <a:gd name="T16" fmla="*/ 211 w 430"/>
                <a:gd name="T17" fmla="*/ 303 h 1329"/>
                <a:gd name="T18" fmla="*/ 196 w 430"/>
                <a:gd name="T19" fmla="*/ 371 h 1329"/>
                <a:gd name="T20" fmla="*/ 185 w 430"/>
                <a:gd name="T21" fmla="*/ 426 h 1329"/>
                <a:gd name="T22" fmla="*/ 175 w 430"/>
                <a:gd name="T23" fmla="*/ 457 h 1329"/>
                <a:gd name="T24" fmla="*/ 174 w 430"/>
                <a:gd name="T25" fmla="*/ 476 h 1329"/>
                <a:gd name="T26" fmla="*/ 172 w 430"/>
                <a:gd name="T27" fmla="*/ 492 h 1329"/>
                <a:gd name="T28" fmla="*/ 168 w 430"/>
                <a:gd name="T29" fmla="*/ 526 h 1329"/>
                <a:gd name="T30" fmla="*/ 168 w 430"/>
                <a:gd name="T31" fmla="*/ 576 h 1329"/>
                <a:gd name="T32" fmla="*/ 158 w 430"/>
                <a:gd name="T33" fmla="*/ 687 h 1329"/>
                <a:gd name="T34" fmla="*/ 155 w 430"/>
                <a:gd name="T35" fmla="*/ 757 h 1329"/>
                <a:gd name="T36" fmla="*/ 158 w 430"/>
                <a:gd name="T37" fmla="*/ 794 h 1329"/>
                <a:gd name="T38" fmla="*/ 155 w 430"/>
                <a:gd name="T39" fmla="*/ 892 h 1329"/>
                <a:gd name="T40" fmla="*/ 147 w 430"/>
                <a:gd name="T41" fmla="*/ 969 h 1329"/>
                <a:gd name="T42" fmla="*/ 147 w 430"/>
                <a:gd name="T43" fmla="*/ 1022 h 1329"/>
                <a:gd name="T44" fmla="*/ 146 w 430"/>
                <a:gd name="T45" fmla="*/ 1173 h 1329"/>
                <a:gd name="T46" fmla="*/ 148 w 430"/>
                <a:gd name="T47" fmla="*/ 1312 h 1329"/>
                <a:gd name="T48" fmla="*/ 146 w 430"/>
                <a:gd name="T49" fmla="*/ 1324 h 1329"/>
                <a:gd name="T50" fmla="*/ 104 w 430"/>
                <a:gd name="T51" fmla="*/ 1257 h 1329"/>
                <a:gd name="T52" fmla="*/ 92 w 430"/>
                <a:gd name="T53" fmla="*/ 1196 h 1329"/>
                <a:gd name="T54" fmla="*/ 61 w 430"/>
                <a:gd name="T55" fmla="*/ 1167 h 1329"/>
                <a:gd name="T56" fmla="*/ 39 w 430"/>
                <a:gd name="T57" fmla="*/ 1168 h 1329"/>
                <a:gd name="T58" fmla="*/ 21 w 430"/>
                <a:gd name="T59" fmla="*/ 1181 h 1329"/>
                <a:gd name="T60" fmla="*/ 16 w 430"/>
                <a:gd name="T61" fmla="*/ 1202 h 1329"/>
                <a:gd name="T62" fmla="*/ 13 w 430"/>
                <a:gd name="T63" fmla="*/ 1210 h 1329"/>
                <a:gd name="T64" fmla="*/ 14 w 430"/>
                <a:gd name="T65" fmla="*/ 1214 h 1329"/>
                <a:gd name="T66" fmla="*/ 9 w 430"/>
                <a:gd name="T67" fmla="*/ 1215 h 1329"/>
                <a:gd name="T68" fmla="*/ 2 w 430"/>
                <a:gd name="T69" fmla="*/ 1143 h 1329"/>
                <a:gd name="T70" fmla="*/ 4 w 430"/>
                <a:gd name="T71" fmla="*/ 1001 h 1329"/>
                <a:gd name="T72" fmla="*/ 2 w 430"/>
                <a:gd name="T73" fmla="*/ 869 h 1329"/>
                <a:gd name="T74" fmla="*/ 9 w 430"/>
                <a:gd name="T75" fmla="*/ 736 h 1329"/>
                <a:gd name="T76" fmla="*/ 13 w 430"/>
                <a:gd name="T77" fmla="*/ 566 h 1329"/>
                <a:gd name="T78" fmla="*/ 19 w 430"/>
                <a:gd name="T79" fmla="*/ 477 h 1329"/>
                <a:gd name="T80" fmla="*/ 19 w 430"/>
                <a:gd name="T81" fmla="*/ 445 h 1329"/>
                <a:gd name="T82" fmla="*/ 23 w 430"/>
                <a:gd name="T83" fmla="*/ 307 h 1329"/>
                <a:gd name="T84" fmla="*/ 34 w 430"/>
                <a:gd name="T85" fmla="*/ 235 h 1329"/>
                <a:gd name="T86" fmla="*/ 44 w 430"/>
                <a:gd name="T87" fmla="*/ 198 h 1329"/>
                <a:gd name="T88" fmla="*/ 50 w 430"/>
                <a:gd name="T89" fmla="*/ 182 h 1329"/>
                <a:gd name="T90" fmla="*/ 92 w 430"/>
                <a:gd name="T91" fmla="*/ 117 h 1329"/>
                <a:gd name="T92" fmla="*/ 147 w 430"/>
                <a:gd name="T93" fmla="*/ 62 h 1329"/>
                <a:gd name="T94" fmla="*/ 212 w 430"/>
                <a:gd name="T95" fmla="*/ 25 h 1329"/>
                <a:gd name="T96" fmla="*/ 268 w 430"/>
                <a:gd name="T97" fmla="*/ 2 h 1329"/>
                <a:gd name="T98" fmla="*/ 294 w 430"/>
                <a:gd name="T99" fmla="*/ 1 h 1329"/>
                <a:gd name="T100" fmla="*/ 322 w 430"/>
                <a:gd name="T101" fmla="*/ 20 h 1329"/>
                <a:gd name="T102" fmla="*/ 355 w 430"/>
                <a:gd name="T103" fmla="*/ 38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893 w 955"/>
                <a:gd name="T1" fmla="*/ 35 h 1415"/>
                <a:gd name="T2" fmla="*/ 896 w 955"/>
                <a:gd name="T3" fmla="*/ 127 h 1415"/>
                <a:gd name="T4" fmla="*/ 897 w 955"/>
                <a:gd name="T5" fmla="*/ 180 h 1415"/>
                <a:gd name="T6" fmla="*/ 900 w 955"/>
                <a:gd name="T7" fmla="*/ 248 h 1415"/>
                <a:gd name="T8" fmla="*/ 903 w 955"/>
                <a:gd name="T9" fmla="*/ 408 h 1415"/>
                <a:gd name="T10" fmla="*/ 915 w 955"/>
                <a:gd name="T11" fmla="*/ 503 h 1415"/>
                <a:gd name="T12" fmla="*/ 930 w 955"/>
                <a:gd name="T13" fmla="*/ 541 h 1415"/>
                <a:gd name="T14" fmla="*/ 946 w 955"/>
                <a:gd name="T15" fmla="*/ 551 h 1415"/>
                <a:gd name="T16" fmla="*/ 955 w 955"/>
                <a:gd name="T17" fmla="*/ 560 h 1415"/>
                <a:gd name="T18" fmla="*/ 953 w 955"/>
                <a:gd name="T19" fmla="*/ 772 h 1415"/>
                <a:gd name="T20" fmla="*/ 947 w 955"/>
                <a:gd name="T21" fmla="*/ 954 h 1415"/>
                <a:gd name="T22" fmla="*/ 941 w 955"/>
                <a:gd name="T23" fmla="*/ 1088 h 1415"/>
                <a:gd name="T24" fmla="*/ 937 w 955"/>
                <a:gd name="T25" fmla="*/ 1150 h 1415"/>
                <a:gd name="T26" fmla="*/ 928 w 955"/>
                <a:gd name="T27" fmla="*/ 1187 h 1415"/>
                <a:gd name="T28" fmla="*/ 909 w 955"/>
                <a:gd name="T29" fmla="*/ 1197 h 1415"/>
                <a:gd name="T30" fmla="*/ 891 w 955"/>
                <a:gd name="T31" fmla="*/ 1206 h 1415"/>
                <a:gd name="T32" fmla="*/ 872 w 955"/>
                <a:gd name="T33" fmla="*/ 1214 h 1415"/>
                <a:gd name="T34" fmla="*/ 823 w 955"/>
                <a:gd name="T35" fmla="*/ 1223 h 1415"/>
                <a:gd name="T36" fmla="*/ 784 w 955"/>
                <a:gd name="T37" fmla="*/ 1234 h 1415"/>
                <a:gd name="T38" fmla="*/ 761 w 955"/>
                <a:gd name="T39" fmla="*/ 1236 h 1415"/>
                <a:gd name="T40" fmla="*/ 747 w 955"/>
                <a:gd name="T41" fmla="*/ 1242 h 1415"/>
                <a:gd name="T42" fmla="*/ 728 w 955"/>
                <a:gd name="T43" fmla="*/ 1248 h 1415"/>
                <a:gd name="T44" fmla="*/ 685 w 955"/>
                <a:gd name="T45" fmla="*/ 1257 h 1415"/>
                <a:gd name="T46" fmla="*/ 636 w 955"/>
                <a:gd name="T47" fmla="*/ 1271 h 1415"/>
                <a:gd name="T48" fmla="*/ 575 w 955"/>
                <a:gd name="T49" fmla="*/ 1283 h 1415"/>
                <a:gd name="T50" fmla="*/ 564 w 955"/>
                <a:gd name="T51" fmla="*/ 1286 h 1415"/>
                <a:gd name="T52" fmla="*/ 527 w 955"/>
                <a:gd name="T53" fmla="*/ 1295 h 1415"/>
                <a:gd name="T54" fmla="*/ 456 w 955"/>
                <a:gd name="T55" fmla="*/ 1313 h 1415"/>
                <a:gd name="T56" fmla="*/ 422 w 955"/>
                <a:gd name="T57" fmla="*/ 1321 h 1415"/>
                <a:gd name="T58" fmla="*/ 397 w 955"/>
                <a:gd name="T59" fmla="*/ 1329 h 1415"/>
                <a:gd name="T60" fmla="*/ 368 w 955"/>
                <a:gd name="T61" fmla="*/ 1337 h 1415"/>
                <a:gd name="T62" fmla="*/ 335 w 955"/>
                <a:gd name="T63" fmla="*/ 1344 h 1415"/>
                <a:gd name="T64" fmla="*/ 303 w 955"/>
                <a:gd name="T65" fmla="*/ 1353 h 1415"/>
                <a:gd name="T66" fmla="*/ 282 w 955"/>
                <a:gd name="T67" fmla="*/ 1358 h 1415"/>
                <a:gd name="T68" fmla="*/ 266 w 955"/>
                <a:gd name="T69" fmla="*/ 1360 h 1415"/>
                <a:gd name="T70" fmla="*/ 252 w 955"/>
                <a:gd name="T71" fmla="*/ 1364 h 1415"/>
                <a:gd name="T72" fmla="*/ 129 w 955"/>
                <a:gd name="T73" fmla="*/ 1391 h 1415"/>
                <a:gd name="T74" fmla="*/ 4 w 955"/>
                <a:gd name="T75" fmla="*/ 1409 h 1415"/>
                <a:gd name="T76" fmla="*/ 2 w 955"/>
                <a:gd name="T77" fmla="*/ 1379 h 1415"/>
                <a:gd name="T78" fmla="*/ 0 w 955"/>
                <a:gd name="T79" fmla="*/ 777 h 1415"/>
                <a:gd name="T80" fmla="*/ 25 w 955"/>
                <a:gd name="T81" fmla="*/ 763 h 1415"/>
                <a:gd name="T82" fmla="*/ 32 w 955"/>
                <a:gd name="T83" fmla="*/ 746 h 1415"/>
                <a:gd name="T84" fmla="*/ 51 w 955"/>
                <a:gd name="T85" fmla="*/ 696 h 1415"/>
                <a:gd name="T86" fmla="*/ 64 w 955"/>
                <a:gd name="T87" fmla="*/ 625 h 1415"/>
                <a:gd name="T88" fmla="*/ 67 w 955"/>
                <a:gd name="T89" fmla="*/ 526 h 1415"/>
                <a:gd name="T90" fmla="*/ 60 w 955"/>
                <a:gd name="T91" fmla="*/ 384 h 1415"/>
                <a:gd name="T92" fmla="*/ 60 w 955"/>
                <a:gd name="T93" fmla="*/ 247 h 1415"/>
                <a:gd name="T94" fmla="*/ 56 w 955"/>
                <a:gd name="T95" fmla="*/ 165 h 1415"/>
                <a:gd name="T96" fmla="*/ 111 w 955"/>
                <a:gd name="T97" fmla="*/ 122 h 1415"/>
                <a:gd name="T98" fmla="*/ 201 w 955"/>
                <a:gd name="T99" fmla="*/ 104 h 1415"/>
                <a:gd name="T100" fmla="*/ 272 w 955"/>
                <a:gd name="T101" fmla="*/ 91 h 1415"/>
                <a:gd name="T102" fmla="*/ 324 w 955"/>
                <a:gd name="T103" fmla="*/ 79 h 1415"/>
                <a:gd name="T104" fmla="*/ 345 w 955"/>
                <a:gd name="T105" fmla="*/ 78 h 1415"/>
                <a:gd name="T106" fmla="*/ 411 w 955"/>
                <a:gd name="T107" fmla="*/ 62 h 1415"/>
                <a:gd name="T108" fmla="*/ 573 w 955"/>
                <a:gd name="T109" fmla="*/ 49 h 1415"/>
                <a:gd name="T110" fmla="*/ 680 w 955"/>
                <a:gd name="T111" fmla="*/ 30 h 1415"/>
                <a:gd name="T112" fmla="*/ 768 w 955"/>
                <a:gd name="T113" fmla="*/ 17 h 1415"/>
                <a:gd name="T114" fmla="*/ 848 w 955"/>
                <a:gd name="T115" fmla="*/ 3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106 w 106"/>
                <a:gd name="T1" fmla="*/ 4 h 42"/>
                <a:gd name="T2" fmla="*/ 105 w 106"/>
                <a:gd name="T3" fmla="*/ 7 h 42"/>
                <a:gd name="T4" fmla="*/ 104 w 106"/>
                <a:gd name="T5" fmla="*/ 11 h 42"/>
                <a:gd name="T6" fmla="*/ 102 w 106"/>
                <a:gd name="T7" fmla="*/ 15 h 42"/>
                <a:gd name="T8" fmla="*/ 100 w 106"/>
                <a:gd name="T9" fmla="*/ 17 h 42"/>
                <a:gd name="T10" fmla="*/ 98 w 106"/>
                <a:gd name="T11" fmla="*/ 19 h 42"/>
                <a:gd name="T12" fmla="*/ 94 w 106"/>
                <a:gd name="T13" fmla="*/ 21 h 42"/>
                <a:gd name="T14" fmla="*/ 92 w 106"/>
                <a:gd name="T15" fmla="*/ 23 h 42"/>
                <a:gd name="T16" fmla="*/ 89 w 106"/>
                <a:gd name="T17" fmla="*/ 25 h 42"/>
                <a:gd name="T18" fmla="*/ 78 w 106"/>
                <a:gd name="T19" fmla="*/ 29 h 42"/>
                <a:gd name="T20" fmla="*/ 67 w 106"/>
                <a:gd name="T21" fmla="*/ 34 h 42"/>
                <a:gd name="T22" fmla="*/ 56 w 106"/>
                <a:gd name="T23" fmla="*/ 37 h 42"/>
                <a:gd name="T24" fmla="*/ 45 w 106"/>
                <a:gd name="T25" fmla="*/ 41 h 42"/>
                <a:gd name="T26" fmla="*/ 34 w 106"/>
                <a:gd name="T27" fmla="*/ 42 h 42"/>
                <a:gd name="T28" fmla="*/ 22 w 106"/>
                <a:gd name="T29" fmla="*/ 42 h 42"/>
                <a:gd name="T30" fmla="*/ 17 w 106"/>
                <a:gd name="T31" fmla="*/ 41 h 42"/>
                <a:gd name="T32" fmla="*/ 11 w 106"/>
                <a:gd name="T33" fmla="*/ 38 h 42"/>
                <a:gd name="T34" fmla="*/ 6 w 106"/>
                <a:gd name="T35" fmla="*/ 36 h 42"/>
                <a:gd name="T36" fmla="*/ 0 w 106"/>
                <a:gd name="T37" fmla="*/ 32 h 42"/>
                <a:gd name="T38" fmla="*/ 3 w 106"/>
                <a:gd name="T39" fmla="*/ 25 h 42"/>
                <a:gd name="T40" fmla="*/ 16 w 106"/>
                <a:gd name="T41" fmla="*/ 23 h 42"/>
                <a:gd name="T42" fmla="*/ 29 w 106"/>
                <a:gd name="T43" fmla="*/ 19 h 42"/>
                <a:gd name="T44" fmla="*/ 41 w 106"/>
                <a:gd name="T45" fmla="*/ 13 h 42"/>
                <a:gd name="T46" fmla="*/ 54 w 106"/>
                <a:gd name="T47" fmla="*/ 9 h 42"/>
                <a:gd name="T48" fmla="*/ 67 w 106"/>
                <a:gd name="T49" fmla="*/ 4 h 42"/>
                <a:gd name="T50" fmla="*/ 79 w 106"/>
                <a:gd name="T51" fmla="*/ 0 h 42"/>
                <a:gd name="T52" fmla="*/ 85 w 106"/>
                <a:gd name="T53" fmla="*/ 0 h 42"/>
                <a:gd name="T54" fmla="*/ 92 w 106"/>
                <a:gd name="T55" fmla="*/ 0 h 42"/>
                <a:gd name="T56" fmla="*/ 99 w 106"/>
                <a:gd name="T57" fmla="*/ 1 h 42"/>
                <a:gd name="T58" fmla="*/ 106 w 106"/>
                <a:gd name="T59" fmla="*/ 4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147 w 164"/>
                <a:gd name="T1" fmla="*/ 111 h 1382"/>
                <a:gd name="T2" fmla="*/ 151 w 164"/>
                <a:gd name="T3" fmla="*/ 167 h 1382"/>
                <a:gd name="T4" fmla="*/ 155 w 164"/>
                <a:gd name="T5" fmla="*/ 221 h 1382"/>
                <a:gd name="T6" fmla="*/ 158 w 164"/>
                <a:gd name="T7" fmla="*/ 295 h 1382"/>
                <a:gd name="T8" fmla="*/ 160 w 164"/>
                <a:gd name="T9" fmla="*/ 370 h 1382"/>
                <a:gd name="T10" fmla="*/ 164 w 164"/>
                <a:gd name="T11" fmla="*/ 443 h 1382"/>
                <a:gd name="T12" fmla="*/ 164 w 164"/>
                <a:gd name="T13" fmla="*/ 524 h 1382"/>
                <a:gd name="T14" fmla="*/ 162 w 164"/>
                <a:gd name="T15" fmla="*/ 603 h 1382"/>
                <a:gd name="T16" fmla="*/ 161 w 164"/>
                <a:gd name="T17" fmla="*/ 647 h 1382"/>
                <a:gd name="T18" fmla="*/ 160 w 164"/>
                <a:gd name="T19" fmla="*/ 674 h 1382"/>
                <a:gd name="T20" fmla="*/ 152 w 164"/>
                <a:gd name="T21" fmla="*/ 702 h 1382"/>
                <a:gd name="T22" fmla="*/ 152 w 164"/>
                <a:gd name="T23" fmla="*/ 844 h 1382"/>
                <a:gd name="T24" fmla="*/ 154 w 164"/>
                <a:gd name="T25" fmla="*/ 982 h 1382"/>
                <a:gd name="T26" fmla="*/ 154 w 164"/>
                <a:gd name="T27" fmla="*/ 1104 h 1382"/>
                <a:gd name="T28" fmla="*/ 153 w 164"/>
                <a:gd name="T29" fmla="*/ 1186 h 1382"/>
                <a:gd name="T30" fmla="*/ 155 w 164"/>
                <a:gd name="T31" fmla="*/ 1270 h 1382"/>
                <a:gd name="T32" fmla="*/ 154 w 164"/>
                <a:gd name="T33" fmla="*/ 1302 h 1382"/>
                <a:gd name="T34" fmla="*/ 155 w 164"/>
                <a:gd name="T35" fmla="*/ 1308 h 1382"/>
                <a:gd name="T36" fmla="*/ 158 w 164"/>
                <a:gd name="T37" fmla="*/ 1314 h 1382"/>
                <a:gd name="T38" fmla="*/ 154 w 164"/>
                <a:gd name="T39" fmla="*/ 1329 h 1382"/>
                <a:gd name="T40" fmla="*/ 154 w 164"/>
                <a:gd name="T41" fmla="*/ 1344 h 1382"/>
                <a:gd name="T42" fmla="*/ 159 w 164"/>
                <a:gd name="T43" fmla="*/ 1356 h 1382"/>
                <a:gd name="T44" fmla="*/ 150 w 164"/>
                <a:gd name="T45" fmla="*/ 1364 h 1382"/>
                <a:gd name="T46" fmla="*/ 126 w 164"/>
                <a:gd name="T47" fmla="*/ 1372 h 1382"/>
                <a:gd name="T48" fmla="*/ 102 w 164"/>
                <a:gd name="T49" fmla="*/ 1381 h 1382"/>
                <a:gd name="T50" fmla="*/ 83 w 164"/>
                <a:gd name="T51" fmla="*/ 1381 h 1382"/>
                <a:gd name="T52" fmla="*/ 64 w 164"/>
                <a:gd name="T53" fmla="*/ 1382 h 1382"/>
                <a:gd name="T54" fmla="*/ 52 w 164"/>
                <a:gd name="T55" fmla="*/ 1362 h 1382"/>
                <a:gd name="T56" fmla="*/ 53 w 164"/>
                <a:gd name="T57" fmla="*/ 1312 h 1382"/>
                <a:gd name="T58" fmla="*/ 52 w 164"/>
                <a:gd name="T59" fmla="*/ 1259 h 1382"/>
                <a:gd name="T60" fmla="*/ 47 w 164"/>
                <a:gd name="T61" fmla="*/ 1112 h 1382"/>
                <a:gd name="T62" fmla="*/ 53 w 164"/>
                <a:gd name="T63" fmla="*/ 925 h 1382"/>
                <a:gd name="T64" fmla="*/ 53 w 164"/>
                <a:gd name="T65" fmla="*/ 732 h 1382"/>
                <a:gd name="T66" fmla="*/ 58 w 164"/>
                <a:gd name="T67" fmla="*/ 635 h 1382"/>
                <a:gd name="T68" fmla="*/ 56 w 164"/>
                <a:gd name="T69" fmla="*/ 535 h 1382"/>
                <a:gd name="T70" fmla="*/ 56 w 164"/>
                <a:gd name="T71" fmla="*/ 461 h 1382"/>
                <a:gd name="T72" fmla="*/ 55 w 164"/>
                <a:gd name="T73" fmla="*/ 436 h 1382"/>
                <a:gd name="T74" fmla="*/ 58 w 164"/>
                <a:gd name="T75" fmla="*/ 409 h 1382"/>
                <a:gd name="T76" fmla="*/ 56 w 164"/>
                <a:gd name="T77" fmla="*/ 319 h 1382"/>
                <a:gd name="T78" fmla="*/ 54 w 164"/>
                <a:gd name="T79" fmla="*/ 196 h 1382"/>
                <a:gd name="T80" fmla="*/ 44 w 164"/>
                <a:gd name="T81" fmla="*/ 116 h 1382"/>
                <a:gd name="T82" fmla="*/ 0 w 164"/>
                <a:gd name="T83" fmla="*/ 26 h 1382"/>
                <a:gd name="T84" fmla="*/ 31 w 164"/>
                <a:gd name="T85" fmla="*/ 21 h 1382"/>
                <a:gd name="T86" fmla="*/ 60 w 164"/>
                <a:gd name="T87" fmla="*/ 6 h 1382"/>
                <a:gd name="T88" fmla="*/ 88 w 164"/>
                <a:gd name="T89" fmla="*/ 10 h 1382"/>
                <a:gd name="T90" fmla="*/ 109 w 164"/>
                <a:gd name="T91" fmla="*/ 40 h 1382"/>
                <a:gd name="T92" fmla="*/ 130 w 164"/>
                <a:gd name="T93" fmla="*/ 67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358 w 383"/>
                <a:gd name="T1" fmla="*/ 71 h 1378"/>
                <a:gd name="T2" fmla="*/ 379 w 383"/>
                <a:gd name="T3" fmla="*/ 102 h 1378"/>
                <a:gd name="T4" fmla="*/ 358 w 383"/>
                <a:gd name="T5" fmla="*/ 122 h 1378"/>
                <a:gd name="T6" fmla="*/ 326 w 383"/>
                <a:gd name="T7" fmla="*/ 142 h 1378"/>
                <a:gd name="T8" fmla="*/ 309 w 383"/>
                <a:gd name="T9" fmla="*/ 149 h 1378"/>
                <a:gd name="T10" fmla="*/ 292 w 383"/>
                <a:gd name="T11" fmla="*/ 165 h 1378"/>
                <a:gd name="T12" fmla="*/ 271 w 383"/>
                <a:gd name="T13" fmla="*/ 182 h 1378"/>
                <a:gd name="T14" fmla="*/ 243 w 383"/>
                <a:gd name="T15" fmla="*/ 213 h 1378"/>
                <a:gd name="T16" fmla="*/ 221 w 383"/>
                <a:gd name="T17" fmla="*/ 248 h 1378"/>
                <a:gd name="T18" fmla="*/ 208 w 383"/>
                <a:gd name="T19" fmla="*/ 300 h 1378"/>
                <a:gd name="T20" fmla="*/ 196 w 383"/>
                <a:gd name="T21" fmla="*/ 346 h 1378"/>
                <a:gd name="T22" fmla="*/ 190 w 383"/>
                <a:gd name="T23" fmla="*/ 381 h 1378"/>
                <a:gd name="T24" fmla="*/ 183 w 383"/>
                <a:gd name="T25" fmla="*/ 432 h 1378"/>
                <a:gd name="T26" fmla="*/ 178 w 383"/>
                <a:gd name="T27" fmla="*/ 536 h 1378"/>
                <a:gd name="T28" fmla="*/ 174 w 383"/>
                <a:gd name="T29" fmla="*/ 633 h 1378"/>
                <a:gd name="T30" fmla="*/ 172 w 383"/>
                <a:gd name="T31" fmla="*/ 721 h 1378"/>
                <a:gd name="T32" fmla="*/ 168 w 383"/>
                <a:gd name="T33" fmla="*/ 809 h 1378"/>
                <a:gd name="T34" fmla="*/ 166 w 383"/>
                <a:gd name="T35" fmla="*/ 832 h 1378"/>
                <a:gd name="T36" fmla="*/ 168 w 383"/>
                <a:gd name="T37" fmla="*/ 853 h 1378"/>
                <a:gd name="T38" fmla="*/ 165 w 383"/>
                <a:gd name="T39" fmla="*/ 986 h 1378"/>
                <a:gd name="T40" fmla="*/ 161 w 383"/>
                <a:gd name="T41" fmla="*/ 1118 h 1378"/>
                <a:gd name="T42" fmla="*/ 161 w 383"/>
                <a:gd name="T43" fmla="*/ 1191 h 1378"/>
                <a:gd name="T44" fmla="*/ 168 w 383"/>
                <a:gd name="T45" fmla="*/ 1264 h 1378"/>
                <a:gd name="T46" fmla="*/ 168 w 383"/>
                <a:gd name="T47" fmla="*/ 1275 h 1378"/>
                <a:gd name="T48" fmla="*/ 169 w 383"/>
                <a:gd name="T49" fmla="*/ 1286 h 1378"/>
                <a:gd name="T50" fmla="*/ 176 w 383"/>
                <a:gd name="T51" fmla="*/ 1317 h 1378"/>
                <a:gd name="T52" fmla="*/ 182 w 383"/>
                <a:gd name="T53" fmla="*/ 1354 h 1378"/>
                <a:gd name="T54" fmla="*/ 176 w 383"/>
                <a:gd name="T55" fmla="*/ 1368 h 1378"/>
                <a:gd name="T56" fmla="*/ 150 w 383"/>
                <a:gd name="T57" fmla="*/ 1348 h 1378"/>
                <a:gd name="T58" fmla="*/ 138 w 383"/>
                <a:gd name="T59" fmla="*/ 1332 h 1378"/>
                <a:gd name="T60" fmla="*/ 135 w 383"/>
                <a:gd name="T61" fmla="*/ 1319 h 1378"/>
                <a:gd name="T62" fmla="*/ 133 w 383"/>
                <a:gd name="T63" fmla="*/ 1289 h 1378"/>
                <a:gd name="T64" fmla="*/ 129 w 383"/>
                <a:gd name="T65" fmla="*/ 1243 h 1378"/>
                <a:gd name="T66" fmla="*/ 111 w 383"/>
                <a:gd name="T67" fmla="*/ 1214 h 1378"/>
                <a:gd name="T68" fmla="*/ 86 w 383"/>
                <a:gd name="T69" fmla="*/ 1202 h 1378"/>
                <a:gd name="T70" fmla="*/ 60 w 383"/>
                <a:gd name="T71" fmla="*/ 1215 h 1378"/>
                <a:gd name="T72" fmla="*/ 43 w 383"/>
                <a:gd name="T73" fmla="*/ 1247 h 1378"/>
                <a:gd name="T74" fmla="*/ 33 w 383"/>
                <a:gd name="T75" fmla="*/ 1255 h 1378"/>
                <a:gd name="T76" fmla="*/ 12 w 383"/>
                <a:gd name="T77" fmla="*/ 1240 h 1378"/>
                <a:gd name="T78" fmla="*/ 2 w 383"/>
                <a:gd name="T79" fmla="*/ 1154 h 1378"/>
                <a:gd name="T80" fmla="*/ 2 w 383"/>
                <a:gd name="T81" fmla="*/ 931 h 1378"/>
                <a:gd name="T82" fmla="*/ 11 w 383"/>
                <a:gd name="T83" fmla="*/ 629 h 1378"/>
                <a:gd name="T84" fmla="*/ 16 w 383"/>
                <a:gd name="T85" fmla="*/ 536 h 1378"/>
                <a:gd name="T86" fmla="*/ 20 w 383"/>
                <a:gd name="T87" fmla="*/ 442 h 1378"/>
                <a:gd name="T88" fmla="*/ 28 w 383"/>
                <a:gd name="T89" fmla="*/ 359 h 1378"/>
                <a:gd name="T90" fmla="*/ 43 w 383"/>
                <a:gd name="T91" fmla="*/ 284 h 1378"/>
                <a:gd name="T92" fmla="*/ 52 w 383"/>
                <a:gd name="T93" fmla="*/ 252 h 1378"/>
                <a:gd name="T94" fmla="*/ 55 w 383"/>
                <a:gd name="T95" fmla="*/ 232 h 1378"/>
                <a:gd name="T96" fmla="*/ 64 w 383"/>
                <a:gd name="T97" fmla="*/ 185 h 1378"/>
                <a:gd name="T98" fmla="*/ 86 w 383"/>
                <a:gd name="T99" fmla="*/ 135 h 1378"/>
                <a:gd name="T100" fmla="*/ 121 w 383"/>
                <a:gd name="T101" fmla="*/ 93 h 1378"/>
                <a:gd name="T102" fmla="*/ 162 w 383"/>
                <a:gd name="T103" fmla="*/ 60 h 1378"/>
                <a:gd name="T104" fmla="*/ 211 w 383"/>
                <a:gd name="T105" fmla="*/ 28 h 1378"/>
                <a:gd name="T106" fmla="*/ 256 w 383"/>
                <a:gd name="T107" fmla="*/ 5 h 1378"/>
                <a:gd name="T108" fmla="*/ 282 w 383"/>
                <a:gd name="T109" fmla="*/ 0 h 1378"/>
                <a:gd name="T110" fmla="*/ 298 w 383"/>
                <a:gd name="T111" fmla="*/ 5 h 1378"/>
                <a:gd name="T112" fmla="*/ 313 w 383"/>
                <a:gd name="T113" fmla="*/ 18 h 1378"/>
                <a:gd name="T114" fmla="*/ 328 w 383"/>
                <a:gd name="T115" fmla="*/ 36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225 w 286"/>
                <a:gd name="T1" fmla="*/ 50 h 1286"/>
                <a:gd name="T2" fmla="*/ 228 w 286"/>
                <a:gd name="T3" fmla="*/ 105 h 1286"/>
                <a:gd name="T4" fmla="*/ 235 w 286"/>
                <a:gd name="T5" fmla="*/ 161 h 1286"/>
                <a:gd name="T6" fmla="*/ 233 w 286"/>
                <a:gd name="T7" fmla="*/ 186 h 1286"/>
                <a:gd name="T8" fmla="*/ 237 w 286"/>
                <a:gd name="T9" fmla="*/ 211 h 1286"/>
                <a:gd name="T10" fmla="*/ 238 w 286"/>
                <a:gd name="T11" fmla="*/ 252 h 1286"/>
                <a:gd name="T12" fmla="*/ 238 w 286"/>
                <a:gd name="T13" fmla="*/ 322 h 1286"/>
                <a:gd name="T14" fmla="*/ 237 w 286"/>
                <a:gd name="T15" fmla="*/ 392 h 1286"/>
                <a:gd name="T16" fmla="*/ 231 w 286"/>
                <a:gd name="T17" fmla="*/ 439 h 1286"/>
                <a:gd name="T18" fmla="*/ 231 w 286"/>
                <a:gd name="T19" fmla="*/ 475 h 1286"/>
                <a:gd name="T20" fmla="*/ 235 w 286"/>
                <a:gd name="T21" fmla="*/ 512 h 1286"/>
                <a:gd name="T22" fmla="*/ 237 w 286"/>
                <a:gd name="T23" fmla="*/ 545 h 1286"/>
                <a:gd name="T24" fmla="*/ 246 w 286"/>
                <a:gd name="T25" fmla="*/ 576 h 1286"/>
                <a:gd name="T26" fmla="*/ 257 w 286"/>
                <a:gd name="T27" fmla="*/ 587 h 1286"/>
                <a:gd name="T28" fmla="*/ 267 w 286"/>
                <a:gd name="T29" fmla="*/ 593 h 1286"/>
                <a:gd name="T30" fmla="*/ 276 w 286"/>
                <a:gd name="T31" fmla="*/ 598 h 1286"/>
                <a:gd name="T32" fmla="*/ 286 w 286"/>
                <a:gd name="T33" fmla="*/ 596 h 1286"/>
                <a:gd name="T34" fmla="*/ 283 w 286"/>
                <a:gd name="T35" fmla="*/ 697 h 1286"/>
                <a:gd name="T36" fmla="*/ 283 w 286"/>
                <a:gd name="T37" fmla="*/ 796 h 1286"/>
                <a:gd name="T38" fmla="*/ 281 w 286"/>
                <a:gd name="T39" fmla="*/ 874 h 1286"/>
                <a:gd name="T40" fmla="*/ 280 w 286"/>
                <a:gd name="T41" fmla="*/ 911 h 1286"/>
                <a:gd name="T42" fmla="*/ 281 w 286"/>
                <a:gd name="T43" fmla="*/ 948 h 1286"/>
                <a:gd name="T44" fmla="*/ 282 w 286"/>
                <a:gd name="T45" fmla="*/ 1014 h 1286"/>
                <a:gd name="T46" fmla="*/ 282 w 286"/>
                <a:gd name="T47" fmla="*/ 1098 h 1286"/>
                <a:gd name="T48" fmla="*/ 286 w 286"/>
                <a:gd name="T49" fmla="*/ 1180 h 1286"/>
                <a:gd name="T50" fmla="*/ 283 w 286"/>
                <a:gd name="T51" fmla="*/ 1200 h 1286"/>
                <a:gd name="T52" fmla="*/ 283 w 286"/>
                <a:gd name="T53" fmla="*/ 1220 h 1286"/>
                <a:gd name="T54" fmla="*/ 281 w 286"/>
                <a:gd name="T55" fmla="*/ 1235 h 1286"/>
                <a:gd name="T56" fmla="*/ 279 w 286"/>
                <a:gd name="T57" fmla="*/ 1236 h 1286"/>
                <a:gd name="T58" fmla="*/ 277 w 286"/>
                <a:gd name="T59" fmla="*/ 1238 h 1286"/>
                <a:gd name="T60" fmla="*/ 276 w 286"/>
                <a:gd name="T61" fmla="*/ 1247 h 1286"/>
                <a:gd name="T62" fmla="*/ 267 w 286"/>
                <a:gd name="T63" fmla="*/ 1255 h 1286"/>
                <a:gd name="T64" fmla="*/ 256 w 286"/>
                <a:gd name="T65" fmla="*/ 1260 h 1286"/>
                <a:gd name="T66" fmla="*/ 178 w 286"/>
                <a:gd name="T67" fmla="*/ 1278 h 1286"/>
                <a:gd name="T68" fmla="*/ 125 w 286"/>
                <a:gd name="T69" fmla="*/ 1286 h 1286"/>
                <a:gd name="T70" fmla="*/ 87 w 286"/>
                <a:gd name="T71" fmla="*/ 1285 h 1286"/>
                <a:gd name="T72" fmla="*/ 49 w 286"/>
                <a:gd name="T73" fmla="*/ 1273 h 1286"/>
                <a:gd name="T74" fmla="*/ 35 w 286"/>
                <a:gd name="T75" fmla="*/ 1259 h 1286"/>
                <a:gd name="T76" fmla="*/ 23 w 286"/>
                <a:gd name="T77" fmla="*/ 1230 h 1286"/>
                <a:gd name="T78" fmla="*/ 16 w 286"/>
                <a:gd name="T79" fmla="*/ 1192 h 1286"/>
                <a:gd name="T80" fmla="*/ 5 w 286"/>
                <a:gd name="T81" fmla="*/ 1129 h 1286"/>
                <a:gd name="T82" fmla="*/ 0 w 286"/>
                <a:gd name="T83" fmla="*/ 1030 h 1286"/>
                <a:gd name="T84" fmla="*/ 2 w 286"/>
                <a:gd name="T85" fmla="*/ 884 h 1286"/>
                <a:gd name="T86" fmla="*/ 2 w 286"/>
                <a:gd name="T87" fmla="*/ 760 h 1286"/>
                <a:gd name="T88" fmla="*/ 7 w 286"/>
                <a:gd name="T89" fmla="*/ 694 h 1286"/>
                <a:gd name="T90" fmla="*/ 9 w 286"/>
                <a:gd name="T91" fmla="*/ 626 h 1286"/>
                <a:gd name="T92" fmla="*/ 14 w 286"/>
                <a:gd name="T93" fmla="*/ 549 h 1286"/>
                <a:gd name="T94" fmla="*/ 15 w 286"/>
                <a:gd name="T95" fmla="*/ 440 h 1286"/>
                <a:gd name="T96" fmla="*/ 18 w 286"/>
                <a:gd name="T97" fmla="*/ 330 h 1286"/>
                <a:gd name="T98" fmla="*/ 27 w 286"/>
                <a:gd name="T99" fmla="*/ 252 h 1286"/>
                <a:gd name="T100" fmla="*/ 47 w 286"/>
                <a:gd name="T101" fmla="*/ 176 h 1286"/>
                <a:gd name="T102" fmla="*/ 51 w 286"/>
                <a:gd name="T103" fmla="*/ 155 h 1286"/>
                <a:gd name="T104" fmla="*/ 59 w 286"/>
                <a:gd name="T105" fmla="*/ 136 h 1286"/>
                <a:gd name="T106" fmla="*/ 69 w 286"/>
                <a:gd name="T107" fmla="*/ 111 h 1286"/>
                <a:gd name="T108" fmla="*/ 93 w 286"/>
                <a:gd name="T109" fmla="*/ 81 h 1286"/>
                <a:gd name="T110" fmla="*/ 153 w 286"/>
                <a:gd name="T111" fmla="*/ 34 h 1286"/>
                <a:gd name="T112" fmla="*/ 218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56 w 67"/>
                <a:gd name="T1" fmla="*/ 27 h 98"/>
                <a:gd name="T2" fmla="*/ 58 w 67"/>
                <a:gd name="T3" fmla="*/ 36 h 98"/>
                <a:gd name="T4" fmla="*/ 61 w 67"/>
                <a:gd name="T5" fmla="*/ 44 h 98"/>
                <a:gd name="T6" fmla="*/ 63 w 67"/>
                <a:gd name="T7" fmla="*/ 52 h 98"/>
                <a:gd name="T8" fmla="*/ 65 w 67"/>
                <a:gd name="T9" fmla="*/ 61 h 98"/>
                <a:gd name="T10" fmla="*/ 66 w 67"/>
                <a:gd name="T11" fmla="*/ 69 h 98"/>
                <a:gd name="T12" fmla="*/ 67 w 67"/>
                <a:gd name="T13" fmla="*/ 77 h 98"/>
                <a:gd name="T14" fmla="*/ 67 w 67"/>
                <a:gd name="T15" fmla="*/ 86 h 98"/>
                <a:gd name="T16" fmla="*/ 65 w 67"/>
                <a:gd name="T17" fmla="*/ 94 h 98"/>
                <a:gd name="T18" fmla="*/ 65 w 67"/>
                <a:gd name="T19" fmla="*/ 98 h 98"/>
                <a:gd name="T20" fmla="*/ 62 w 67"/>
                <a:gd name="T21" fmla="*/ 94 h 98"/>
                <a:gd name="T22" fmla="*/ 58 w 67"/>
                <a:gd name="T23" fmla="*/ 91 h 98"/>
                <a:gd name="T24" fmla="*/ 55 w 67"/>
                <a:gd name="T25" fmla="*/ 87 h 98"/>
                <a:gd name="T26" fmla="*/ 52 w 67"/>
                <a:gd name="T27" fmla="*/ 83 h 98"/>
                <a:gd name="T28" fmla="*/ 47 w 67"/>
                <a:gd name="T29" fmla="*/ 81 h 98"/>
                <a:gd name="T30" fmla="*/ 43 w 67"/>
                <a:gd name="T31" fmla="*/ 79 h 98"/>
                <a:gd name="T32" fmla="*/ 39 w 67"/>
                <a:gd name="T33" fmla="*/ 77 h 98"/>
                <a:gd name="T34" fmla="*/ 33 w 67"/>
                <a:gd name="T35" fmla="*/ 76 h 98"/>
                <a:gd name="T36" fmla="*/ 29 w 67"/>
                <a:gd name="T37" fmla="*/ 74 h 98"/>
                <a:gd name="T38" fmla="*/ 24 w 67"/>
                <a:gd name="T39" fmla="*/ 71 h 98"/>
                <a:gd name="T40" fmla="*/ 20 w 67"/>
                <a:gd name="T41" fmla="*/ 68 h 98"/>
                <a:gd name="T42" fmla="*/ 16 w 67"/>
                <a:gd name="T43" fmla="*/ 63 h 98"/>
                <a:gd name="T44" fmla="*/ 12 w 67"/>
                <a:gd name="T45" fmla="*/ 58 h 98"/>
                <a:gd name="T46" fmla="*/ 9 w 67"/>
                <a:gd name="T47" fmla="*/ 55 h 98"/>
                <a:gd name="T48" fmla="*/ 4 w 67"/>
                <a:gd name="T49" fmla="*/ 51 h 98"/>
                <a:gd name="T50" fmla="*/ 0 w 67"/>
                <a:gd name="T51" fmla="*/ 50 h 98"/>
                <a:gd name="T52" fmla="*/ 0 w 67"/>
                <a:gd name="T53" fmla="*/ 43 h 98"/>
                <a:gd name="T54" fmla="*/ 1 w 67"/>
                <a:gd name="T55" fmla="*/ 36 h 98"/>
                <a:gd name="T56" fmla="*/ 2 w 67"/>
                <a:gd name="T57" fmla="*/ 29 h 98"/>
                <a:gd name="T58" fmla="*/ 4 w 67"/>
                <a:gd name="T59" fmla="*/ 23 h 98"/>
                <a:gd name="T60" fmla="*/ 6 w 67"/>
                <a:gd name="T61" fmla="*/ 17 h 98"/>
                <a:gd name="T62" fmla="*/ 10 w 67"/>
                <a:gd name="T63" fmla="*/ 11 h 98"/>
                <a:gd name="T64" fmla="*/ 13 w 67"/>
                <a:gd name="T65" fmla="*/ 6 h 98"/>
                <a:gd name="T66" fmla="*/ 18 w 67"/>
                <a:gd name="T67" fmla="*/ 2 h 98"/>
                <a:gd name="T68" fmla="*/ 24 w 67"/>
                <a:gd name="T69" fmla="*/ 0 h 98"/>
                <a:gd name="T70" fmla="*/ 30 w 67"/>
                <a:gd name="T71" fmla="*/ 1 h 98"/>
                <a:gd name="T72" fmla="*/ 35 w 67"/>
                <a:gd name="T73" fmla="*/ 3 h 98"/>
                <a:gd name="T74" fmla="*/ 40 w 67"/>
                <a:gd name="T75" fmla="*/ 7 h 98"/>
                <a:gd name="T76" fmla="*/ 44 w 67"/>
                <a:gd name="T77" fmla="*/ 12 h 98"/>
                <a:gd name="T78" fmla="*/ 48 w 67"/>
                <a:gd name="T79" fmla="*/ 17 h 98"/>
                <a:gd name="T80" fmla="*/ 53 w 67"/>
                <a:gd name="T81" fmla="*/ 23 h 98"/>
                <a:gd name="T82" fmla="*/ 56 w 67"/>
                <a:gd name="T83" fmla="*/ 27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27 w 27"/>
                <a:gd name="T1" fmla="*/ 86 h 86"/>
                <a:gd name="T2" fmla="*/ 20 w 27"/>
                <a:gd name="T3" fmla="*/ 82 h 86"/>
                <a:gd name="T4" fmla="*/ 14 w 27"/>
                <a:gd name="T5" fmla="*/ 79 h 86"/>
                <a:gd name="T6" fmla="*/ 10 w 27"/>
                <a:gd name="T7" fmla="*/ 74 h 86"/>
                <a:gd name="T8" fmla="*/ 7 w 27"/>
                <a:gd name="T9" fmla="*/ 68 h 86"/>
                <a:gd name="T10" fmla="*/ 4 w 27"/>
                <a:gd name="T11" fmla="*/ 61 h 86"/>
                <a:gd name="T12" fmla="*/ 2 w 27"/>
                <a:gd name="T13" fmla="*/ 54 h 86"/>
                <a:gd name="T14" fmla="*/ 1 w 27"/>
                <a:gd name="T15" fmla="*/ 47 h 86"/>
                <a:gd name="T16" fmla="*/ 0 w 27"/>
                <a:gd name="T17" fmla="*/ 39 h 86"/>
                <a:gd name="T18" fmla="*/ 0 w 27"/>
                <a:gd name="T19" fmla="*/ 34 h 86"/>
                <a:gd name="T20" fmla="*/ 0 w 27"/>
                <a:gd name="T21" fmla="*/ 28 h 86"/>
                <a:gd name="T22" fmla="*/ 0 w 27"/>
                <a:gd name="T23" fmla="*/ 23 h 86"/>
                <a:gd name="T24" fmla="*/ 0 w 27"/>
                <a:gd name="T25" fmla="*/ 17 h 86"/>
                <a:gd name="T26" fmla="*/ 0 w 27"/>
                <a:gd name="T27" fmla="*/ 12 h 86"/>
                <a:gd name="T28" fmla="*/ 1 w 27"/>
                <a:gd name="T29" fmla="*/ 7 h 86"/>
                <a:gd name="T30" fmla="*/ 3 w 27"/>
                <a:gd name="T31" fmla="*/ 4 h 86"/>
                <a:gd name="T32" fmla="*/ 8 w 27"/>
                <a:gd name="T33" fmla="*/ 0 h 86"/>
                <a:gd name="T34" fmla="*/ 14 w 27"/>
                <a:gd name="T35" fmla="*/ 2 h 86"/>
                <a:gd name="T36" fmla="*/ 19 w 27"/>
                <a:gd name="T37" fmla="*/ 6 h 86"/>
                <a:gd name="T38" fmla="*/ 22 w 27"/>
                <a:gd name="T39" fmla="*/ 10 h 86"/>
                <a:gd name="T40" fmla="*/ 24 w 27"/>
                <a:gd name="T41" fmla="*/ 14 h 86"/>
                <a:gd name="T42" fmla="*/ 27 w 27"/>
                <a:gd name="T43" fmla="*/ 19 h 86"/>
                <a:gd name="T44" fmla="*/ 27 w 27"/>
                <a:gd name="T45" fmla="*/ 25 h 86"/>
                <a:gd name="T46" fmla="*/ 27 w 27"/>
                <a:gd name="T47" fmla="*/ 31 h 86"/>
                <a:gd name="T48" fmla="*/ 25 w 27"/>
                <a:gd name="T49" fmla="*/ 37 h 86"/>
                <a:gd name="T50" fmla="*/ 24 w 27"/>
                <a:gd name="T51" fmla="*/ 49 h 86"/>
                <a:gd name="T52" fmla="*/ 22 w 27"/>
                <a:gd name="T53" fmla="*/ 62 h 86"/>
                <a:gd name="T54" fmla="*/ 22 w 27"/>
                <a:gd name="T55" fmla="*/ 68 h 86"/>
                <a:gd name="T56" fmla="*/ 23 w 27"/>
                <a:gd name="T57" fmla="*/ 74 h 86"/>
                <a:gd name="T58" fmla="*/ 24 w 27"/>
                <a:gd name="T59" fmla="*/ 80 h 86"/>
                <a:gd name="T60" fmla="*/ 27 w 27"/>
                <a:gd name="T61" fmla="*/ 86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44 w 75"/>
                <a:gd name="T1" fmla="*/ 34 h 81"/>
                <a:gd name="T2" fmla="*/ 48 w 75"/>
                <a:gd name="T3" fmla="*/ 36 h 81"/>
                <a:gd name="T4" fmla="*/ 53 w 75"/>
                <a:gd name="T5" fmla="*/ 38 h 81"/>
                <a:gd name="T6" fmla="*/ 56 w 75"/>
                <a:gd name="T7" fmla="*/ 42 h 81"/>
                <a:gd name="T8" fmla="*/ 60 w 75"/>
                <a:gd name="T9" fmla="*/ 45 h 81"/>
                <a:gd name="T10" fmla="*/ 64 w 75"/>
                <a:gd name="T11" fmla="*/ 49 h 81"/>
                <a:gd name="T12" fmla="*/ 68 w 75"/>
                <a:gd name="T13" fmla="*/ 53 h 81"/>
                <a:gd name="T14" fmla="*/ 71 w 75"/>
                <a:gd name="T15" fmla="*/ 55 h 81"/>
                <a:gd name="T16" fmla="*/ 75 w 75"/>
                <a:gd name="T17" fmla="*/ 59 h 81"/>
                <a:gd name="T18" fmla="*/ 72 w 75"/>
                <a:gd name="T19" fmla="*/ 63 h 81"/>
                <a:gd name="T20" fmla="*/ 69 w 75"/>
                <a:gd name="T21" fmla="*/ 68 h 81"/>
                <a:gd name="T22" fmla="*/ 65 w 75"/>
                <a:gd name="T23" fmla="*/ 72 h 81"/>
                <a:gd name="T24" fmla="*/ 60 w 75"/>
                <a:gd name="T25" fmla="*/ 74 h 81"/>
                <a:gd name="T26" fmla="*/ 56 w 75"/>
                <a:gd name="T27" fmla="*/ 77 h 81"/>
                <a:gd name="T28" fmla="*/ 51 w 75"/>
                <a:gd name="T29" fmla="*/ 79 h 81"/>
                <a:gd name="T30" fmla="*/ 46 w 75"/>
                <a:gd name="T31" fmla="*/ 80 h 81"/>
                <a:gd name="T32" fmla="*/ 42 w 75"/>
                <a:gd name="T33" fmla="*/ 81 h 81"/>
                <a:gd name="T34" fmla="*/ 36 w 75"/>
                <a:gd name="T35" fmla="*/ 81 h 81"/>
                <a:gd name="T36" fmla="*/ 32 w 75"/>
                <a:gd name="T37" fmla="*/ 80 h 81"/>
                <a:gd name="T38" fmla="*/ 27 w 75"/>
                <a:gd name="T39" fmla="*/ 80 h 81"/>
                <a:gd name="T40" fmla="*/ 24 w 75"/>
                <a:gd name="T41" fmla="*/ 79 h 81"/>
                <a:gd name="T42" fmla="*/ 19 w 75"/>
                <a:gd name="T43" fmla="*/ 77 h 81"/>
                <a:gd name="T44" fmla="*/ 16 w 75"/>
                <a:gd name="T45" fmla="*/ 74 h 81"/>
                <a:gd name="T46" fmla="*/ 12 w 75"/>
                <a:gd name="T47" fmla="*/ 72 h 81"/>
                <a:gd name="T48" fmla="*/ 8 w 75"/>
                <a:gd name="T49" fmla="*/ 68 h 81"/>
                <a:gd name="T50" fmla="*/ 5 w 75"/>
                <a:gd name="T51" fmla="*/ 61 h 81"/>
                <a:gd name="T52" fmla="*/ 2 w 75"/>
                <a:gd name="T53" fmla="*/ 53 h 81"/>
                <a:gd name="T54" fmla="*/ 1 w 75"/>
                <a:gd name="T55" fmla="*/ 43 h 81"/>
                <a:gd name="T56" fmla="*/ 0 w 75"/>
                <a:gd name="T57" fmla="*/ 35 h 81"/>
                <a:gd name="T58" fmla="*/ 0 w 75"/>
                <a:gd name="T59" fmla="*/ 25 h 81"/>
                <a:gd name="T60" fmla="*/ 0 w 75"/>
                <a:gd name="T61" fmla="*/ 17 h 81"/>
                <a:gd name="T62" fmla="*/ 2 w 75"/>
                <a:gd name="T63" fmla="*/ 7 h 81"/>
                <a:gd name="T64" fmla="*/ 4 w 75"/>
                <a:gd name="T65" fmla="*/ 0 h 81"/>
                <a:gd name="T66" fmla="*/ 11 w 75"/>
                <a:gd name="T67" fmla="*/ 1 h 81"/>
                <a:gd name="T68" fmla="*/ 16 w 75"/>
                <a:gd name="T69" fmla="*/ 5 h 81"/>
                <a:gd name="T70" fmla="*/ 21 w 75"/>
                <a:gd name="T71" fmla="*/ 10 h 81"/>
                <a:gd name="T72" fmla="*/ 25 w 75"/>
                <a:gd name="T73" fmla="*/ 14 h 81"/>
                <a:gd name="T74" fmla="*/ 29 w 75"/>
                <a:gd name="T75" fmla="*/ 20 h 81"/>
                <a:gd name="T76" fmla="*/ 34 w 75"/>
                <a:gd name="T77" fmla="*/ 26 h 81"/>
                <a:gd name="T78" fmla="*/ 38 w 75"/>
                <a:gd name="T79" fmla="*/ 30 h 81"/>
                <a:gd name="T80" fmla="*/ 44 w 75"/>
                <a:gd name="T81" fmla="*/ 34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64 w 70"/>
                <a:gd name="T1" fmla="*/ 26 h 105"/>
                <a:gd name="T2" fmla="*/ 65 w 70"/>
                <a:gd name="T3" fmla="*/ 35 h 105"/>
                <a:gd name="T4" fmla="*/ 66 w 70"/>
                <a:gd name="T5" fmla="*/ 45 h 105"/>
                <a:gd name="T6" fmla="*/ 69 w 70"/>
                <a:gd name="T7" fmla="*/ 56 h 105"/>
                <a:gd name="T8" fmla="*/ 69 w 70"/>
                <a:gd name="T9" fmla="*/ 65 h 105"/>
                <a:gd name="T10" fmla="*/ 70 w 70"/>
                <a:gd name="T11" fmla="*/ 75 h 105"/>
                <a:gd name="T12" fmla="*/ 70 w 70"/>
                <a:gd name="T13" fmla="*/ 86 h 105"/>
                <a:gd name="T14" fmla="*/ 69 w 70"/>
                <a:gd name="T15" fmla="*/ 95 h 105"/>
                <a:gd name="T16" fmla="*/ 68 w 70"/>
                <a:gd name="T17" fmla="*/ 105 h 105"/>
                <a:gd name="T18" fmla="*/ 64 w 70"/>
                <a:gd name="T19" fmla="*/ 105 h 105"/>
                <a:gd name="T20" fmla="*/ 62 w 70"/>
                <a:gd name="T21" fmla="*/ 103 h 105"/>
                <a:gd name="T22" fmla="*/ 60 w 70"/>
                <a:gd name="T23" fmla="*/ 102 h 105"/>
                <a:gd name="T24" fmla="*/ 59 w 70"/>
                <a:gd name="T25" fmla="*/ 100 h 105"/>
                <a:gd name="T26" fmla="*/ 56 w 70"/>
                <a:gd name="T27" fmla="*/ 97 h 105"/>
                <a:gd name="T28" fmla="*/ 55 w 70"/>
                <a:gd name="T29" fmla="*/ 94 h 105"/>
                <a:gd name="T30" fmla="*/ 53 w 70"/>
                <a:gd name="T31" fmla="*/ 93 h 105"/>
                <a:gd name="T32" fmla="*/ 50 w 70"/>
                <a:gd name="T33" fmla="*/ 91 h 105"/>
                <a:gd name="T34" fmla="*/ 42 w 70"/>
                <a:gd name="T35" fmla="*/ 87 h 105"/>
                <a:gd name="T36" fmla="*/ 33 w 70"/>
                <a:gd name="T37" fmla="*/ 82 h 105"/>
                <a:gd name="T38" fmla="*/ 24 w 70"/>
                <a:gd name="T39" fmla="*/ 76 h 105"/>
                <a:gd name="T40" fmla="*/ 17 w 70"/>
                <a:gd name="T41" fmla="*/ 70 h 105"/>
                <a:gd name="T42" fmla="*/ 10 w 70"/>
                <a:gd name="T43" fmla="*/ 63 h 105"/>
                <a:gd name="T44" fmla="*/ 5 w 70"/>
                <a:gd name="T45" fmla="*/ 55 h 105"/>
                <a:gd name="T46" fmla="*/ 2 w 70"/>
                <a:gd name="T47" fmla="*/ 50 h 105"/>
                <a:gd name="T48" fmla="*/ 1 w 70"/>
                <a:gd name="T49" fmla="*/ 45 h 105"/>
                <a:gd name="T50" fmla="*/ 0 w 70"/>
                <a:gd name="T51" fmla="*/ 40 h 105"/>
                <a:gd name="T52" fmla="*/ 0 w 70"/>
                <a:gd name="T53" fmla="*/ 34 h 105"/>
                <a:gd name="T54" fmla="*/ 1 w 70"/>
                <a:gd name="T55" fmla="*/ 28 h 105"/>
                <a:gd name="T56" fmla="*/ 3 w 70"/>
                <a:gd name="T57" fmla="*/ 23 h 105"/>
                <a:gd name="T58" fmla="*/ 6 w 70"/>
                <a:gd name="T59" fmla="*/ 19 h 105"/>
                <a:gd name="T60" fmla="*/ 9 w 70"/>
                <a:gd name="T61" fmla="*/ 14 h 105"/>
                <a:gd name="T62" fmla="*/ 12 w 70"/>
                <a:gd name="T63" fmla="*/ 10 h 105"/>
                <a:gd name="T64" fmla="*/ 17 w 70"/>
                <a:gd name="T65" fmla="*/ 6 h 105"/>
                <a:gd name="T66" fmla="*/ 21 w 70"/>
                <a:gd name="T67" fmla="*/ 3 h 105"/>
                <a:gd name="T68" fmla="*/ 26 w 70"/>
                <a:gd name="T69" fmla="*/ 0 h 105"/>
                <a:gd name="T70" fmla="*/ 31 w 70"/>
                <a:gd name="T71" fmla="*/ 1 h 105"/>
                <a:gd name="T72" fmla="*/ 37 w 70"/>
                <a:gd name="T73" fmla="*/ 2 h 105"/>
                <a:gd name="T74" fmla="*/ 43 w 70"/>
                <a:gd name="T75" fmla="*/ 4 h 105"/>
                <a:gd name="T76" fmla="*/ 48 w 70"/>
                <a:gd name="T77" fmla="*/ 7 h 105"/>
                <a:gd name="T78" fmla="*/ 53 w 70"/>
                <a:gd name="T79" fmla="*/ 10 h 105"/>
                <a:gd name="T80" fmla="*/ 58 w 70"/>
                <a:gd name="T81" fmla="*/ 15 h 105"/>
                <a:gd name="T82" fmla="*/ 61 w 70"/>
                <a:gd name="T83" fmla="*/ 21 h 105"/>
                <a:gd name="T84" fmla="*/ 64 w 70"/>
                <a:gd name="T85" fmla="*/ 26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28 w 32"/>
                <a:gd name="T1" fmla="*/ 19 h 79"/>
                <a:gd name="T2" fmla="*/ 28 w 32"/>
                <a:gd name="T3" fmla="*/ 26 h 79"/>
                <a:gd name="T4" fmla="*/ 27 w 32"/>
                <a:gd name="T5" fmla="*/ 35 h 79"/>
                <a:gd name="T6" fmla="*/ 27 w 32"/>
                <a:gd name="T7" fmla="*/ 42 h 79"/>
                <a:gd name="T8" fmla="*/ 27 w 32"/>
                <a:gd name="T9" fmla="*/ 50 h 79"/>
                <a:gd name="T10" fmla="*/ 27 w 32"/>
                <a:gd name="T11" fmla="*/ 57 h 79"/>
                <a:gd name="T12" fmla="*/ 28 w 32"/>
                <a:gd name="T13" fmla="*/ 64 h 79"/>
                <a:gd name="T14" fmla="*/ 29 w 32"/>
                <a:gd name="T15" fmla="*/ 72 h 79"/>
                <a:gd name="T16" fmla="*/ 32 w 32"/>
                <a:gd name="T17" fmla="*/ 79 h 79"/>
                <a:gd name="T18" fmla="*/ 27 w 32"/>
                <a:gd name="T19" fmla="*/ 78 h 79"/>
                <a:gd name="T20" fmla="*/ 21 w 32"/>
                <a:gd name="T21" fmla="*/ 75 h 79"/>
                <a:gd name="T22" fmla="*/ 18 w 32"/>
                <a:gd name="T23" fmla="*/ 72 h 79"/>
                <a:gd name="T24" fmla="*/ 15 w 32"/>
                <a:gd name="T25" fmla="*/ 69 h 79"/>
                <a:gd name="T26" fmla="*/ 9 w 32"/>
                <a:gd name="T27" fmla="*/ 61 h 79"/>
                <a:gd name="T28" fmla="*/ 6 w 32"/>
                <a:gd name="T29" fmla="*/ 51 h 79"/>
                <a:gd name="T30" fmla="*/ 4 w 32"/>
                <a:gd name="T31" fmla="*/ 41 h 79"/>
                <a:gd name="T32" fmla="*/ 2 w 32"/>
                <a:gd name="T33" fmla="*/ 29 h 79"/>
                <a:gd name="T34" fmla="*/ 1 w 32"/>
                <a:gd name="T35" fmla="*/ 18 h 79"/>
                <a:gd name="T36" fmla="*/ 0 w 32"/>
                <a:gd name="T37" fmla="*/ 8 h 79"/>
                <a:gd name="T38" fmla="*/ 4 w 32"/>
                <a:gd name="T39" fmla="*/ 0 h 79"/>
                <a:gd name="T40" fmla="*/ 28 w 32"/>
                <a:gd name="T41" fmla="*/ 19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69 w 69"/>
                <a:gd name="T1" fmla="*/ 50 h 66"/>
                <a:gd name="T2" fmla="*/ 69 w 69"/>
                <a:gd name="T3" fmla="*/ 51 h 66"/>
                <a:gd name="T4" fmla="*/ 67 w 69"/>
                <a:gd name="T5" fmla="*/ 54 h 66"/>
                <a:gd name="T6" fmla="*/ 66 w 69"/>
                <a:gd name="T7" fmla="*/ 56 h 66"/>
                <a:gd name="T8" fmla="*/ 64 w 69"/>
                <a:gd name="T9" fmla="*/ 59 h 66"/>
                <a:gd name="T10" fmla="*/ 63 w 69"/>
                <a:gd name="T11" fmla="*/ 60 h 66"/>
                <a:gd name="T12" fmla="*/ 61 w 69"/>
                <a:gd name="T13" fmla="*/ 61 h 66"/>
                <a:gd name="T14" fmla="*/ 59 w 69"/>
                <a:gd name="T15" fmla="*/ 62 h 66"/>
                <a:gd name="T16" fmla="*/ 56 w 69"/>
                <a:gd name="T17" fmla="*/ 63 h 66"/>
                <a:gd name="T18" fmla="*/ 50 w 69"/>
                <a:gd name="T19" fmla="*/ 66 h 66"/>
                <a:gd name="T20" fmla="*/ 43 w 69"/>
                <a:gd name="T21" fmla="*/ 66 h 66"/>
                <a:gd name="T22" fmla="*/ 37 w 69"/>
                <a:gd name="T23" fmla="*/ 64 h 66"/>
                <a:gd name="T24" fmla="*/ 31 w 69"/>
                <a:gd name="T25" fmla="*/ 62 h 66"/>
                <a:gd name="T26" fmla="*/ 24 w 69"/>
                <a:gd name="T27" fmla="*/ 59 h 66"/>
                <a:gd name="T28" fmla="*/ 19 w 69"/>
                <a:gd name="T29" fmla="*/ 55 h 66"/>
                <a:gd name="T30" fmla="*/ 13 w 69"/>
                <a:gd name="T31" fmla="*/ 51 h 66"/>
                <a:gd name="T32" fmla="*/ 8 w 69"/>
                <a:gd name="T33" fmla="*/ 48 h 66"/>
                <a:gd name="T34" fmla="*/ 5 w 69"/>
                <a:gd name="T35" fmla="*/ 43 h 66"/>
                <a:gd name="T36" fmla="*/ 2 w 69"/>
                <a:gd name="T37" fmla="*/ 37 h 66"/>
                <a:gd name="T38" fmla="*/ 1 w 69"/>
                <a:gd name="T39" fmla="*/ 31 h 66"/>
                <a:gd name="T40" fmla="*/ 0 w 69"/>
                <a:gd name="T41" fmla="*/ 25 h 66"/>
                <a:gd name="T42" fmla="*/ 0 w 69"/>
                <a:gd name="T43" fmla="*/ 19 h 66"/>
                <a:gd name="T44" fmla="*/ 0 w 69"/>
                <a:gd name="T45" fmla="*/ 12 h 66"/>
                <a:gd name="T46" fmla="*/ 0 w 69"/>
                <a:gd name="T47" fmla="*/ 6 h 66"/>
                <a:gd name="T48" fmla="*/ 1 w 69"/>
                <a:gd name="T49" fmla="*/ 0 h 66"/>
                <a:gd name="T50" fmla="*/ 10 w 69"/>
                <a:gd name="T51" fmla="*/ 5 h 66"/>
                <a:gd name="T52" fmla="*/ 19 w 69"/>
                <a:gd name="T53" fmla="*/ 11 h 66"/>
                <a:gd name="T54" fmla="*/ 27 w 69"/>
                <a:gd name="T55" fmla="*/ 17 h 66"/>
                <a:gd name="T56" fmla="*/ 35 w 69"/>
                <a:gd name="T57" fmla="*/ 24 h 66"/>
                <a:gd name="T58" fmla="*/ 43 w 69"/>
                <a:gd name="T59" fmla="*/ 30 h 66"/>
                <a:gd name="T60" fmla="*/ 52 w 69"/>
                <a:gd name="T61" fmla="*/ 37 h 66"/>
                <a:gd name="T62" fmla="*/ 60 w 69"/>
                <a:gd name="T63" fmla="*/ 43 h 66"/>
                <a:gd name="T64" fmla="*/ 69 w 69"/>
                <a:gd name="T65" fmla="*/ 5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59 h 247"/>
                <a:gd name="T2" fmla="*/ 55 w 395"/>
                <a:gd name="T3" fmla="*/ 27 h 247"/>
                <a:gd name="T4" fmla="*/ 115 w 395"/>
                <a:gd name="T5" fmla="*/ 33 h 247"/>
                <a:gd name="T6" fmla="*/ 175 w 395"/>
                <a:gd name="T7" fmla="*/ 59 h 247"/>
                <a:gd name="T8" fmla="*/ 230 w 395"/>
                <a:gd name="T9" fmla="*/ 108 h 247"/>
                <a:gd name="T10" fmla="*/ 285 w 395"/>
                <a:gd name="T11" fmla="*/ 151 h 247"/>
                <a:gd name="T12" fmla="*/ 335 w 395"/>
                <a:gd name="T13" fmla="*/ 194 h 247"/>
                <a:gd name="T14" fmla="*/ 370 w 395"/>
                <a:gd name="T15" fmla="*/ 243 h 247"/>
                <a:gd name="T16" fmla="*/ 371 w 395"/>
                <a:gd name="T17" fmla="*/ 244 h 247"/>
                <a:gd name="T18" fmla="*/ 374 w 395"/>
                <a:gd name="T19" fmla="*/ 245 h 247"/>
                <a:gd name="T20" fmla="*/ 379 w 395"/>
                <a:gd name="T21" fmla="*/ 246 h 247"/>
                <a:gd name="T22" fmla="*/ 384 w 395"/>
                <a:gd name="T23" fmla="*/ 247 h 247"/>
                <a:gd name="T24" fmla="*/ 389 w 395"/>
                <a:gd name="T25" fmla="*/ 247 h 247"/>
                <a:gd name="T26" fmla="*/ 393 w 395"/>
                <a:gd name="T27" fmla="*/ 245 h 247"/>
                <a:gd name="T28" fmla="*/ 394 w 395"/>
                <a:gd name="T29" fmla="*/ 243 h 247"/>
                <a:gd name="T30" fmla="*/ 395 w 395"/>
                <a:gd name="T31" fmla="*/ 240 h 247"/>
                <a:gd name="T32" fmla="*/ 395 w 395"/>
                <a:gd name="T33" fmla="*/ 237 h 247"/>
                <a:gd name="T34" fmla="*/ 394 w 395"/>
                <a:gd name="T35" fmla="*/ 232 h 247"/>
                <a:gd name="T36" fmla="*/ 393 w 395"/>
                <a:gd name="T37" fmla="*/ 227 h 247"/>
                <a:gd name="T38" fmla="*/ 390 w 395"/>
                <a:gd name="T39" fmla="*/ 221 h 247"/>
                <a:gd name="T40" fmla="*/ 387 w 395"/>
                <a:gd name="T41" fmla="*/ 214 h 247"/>
                <a:gd name="T42" fmla="*/ 381 w 395"/>
                <a:gd name="T43" fmla="*/ 208 h 247"/>
                <a:gd name="T44" fmla="*/ 370 w 395"/>
                <a:gd name="T45" fmla="*/ 195 h 247"/>
                <a:gd name="T46" fmla="*/ 358 w 395"/>
                <a:gd name="T47" fmla="*/ 182 h 247"/>
                <a:gd name="T48" fmla="*/ 346 w 395"/>
                <a:gd name="T49" fmla="*/ 170 h 247"/>
                <a:gd name="T50" fmla="*/ 335 w 395"/>
                <a:gd name="T51" fmla="*/ 160 h 247"/>
                <a:gd name="T52" fmla="*/ 327 w 395"/>
                <a:gd name="T53" fmla="*/ 153 h 247"/>
                <a:gd name="T54" fmla="*/ 325 w 395"/>
                <a:gd name="T55" fmla="*/ 151 h 247"/>
                <a:gd name="T56" fmla="*/ 225 w 395"/>
                <a:gd name="T57" fmla="*/ 48 h 247"/>
                <a:gd name="T58" fmla="*/ 140 w 395"/>
                <a:gd name="T59" fmla="*/ 0 h 247"/>
                <a:gd name="T60" fmla="*/ 55 w 395"/>
                <a:gd name="T61" fmla="*/ 27 h 247"/>
                <a:gd name="T62" fmla="*/ 0 w 395"/>
                <a:gd name="T63" fmla="*/ 59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59 h 247"/>
                <a:gd name="T2" fmla="*/ 55 w 395"/>
                <a:gd name="T3" fmla="*/ 27 h 247"/>
                <a:gd name="T4" fmla="*/ 115 w 395"/>
                <a:gd name="T5" fmla="*/ 33 h 247"/>
                <a:gd name="T6" fmla="*/ 175 w 395"/>
                <a:gd name="T7" fmla="*/ 59 h 247"/>
                <a:gd name="T8" fmla="*/ 230 w 395"/>
                <a:gd name="T9" fmla="*/ 108 h 247"/>
                <a:gd name="T10" fmla="*/ 285 w 395"/>
                <a:gd name="T11" fmla="*/ 151 h 247"/>
                <a:gd name="T12" fmla="*/ 335 w 395"/>
                <a:gd name="T13" fmla="*/ 194 h 247"/>
                <a:gd name="T14" fmla="*/ 370 w 395"/>
                <a:gd name="T15" fmla="*/ 243 h 247"/>
                <a:gd name="T16" fmla="*/ 371 w 395"/>
                <a:gd name="T17" fmla="*/ 244 h 247"/>
                <a:gd name="T18" fmla="*/ 374 w 395"/>
                <a:gd name="T19" fmla="*/ 245 h 247"/>
                <a:gd name="T20" fmla="*/ 379 w 395"/>
                <a:gd name="T21" fmla="*/ 246 h 247"/>
                <a:gd name="T22" fmla="*/ 384 w 395"/>
                <a:gd name="T23" fmla="*/ 247 h 247"/>
                <a:gd name="T24" fmla="*/ 389 w 395"/>
                <a:gd name="T25" fmla="*/ 247 h 247"/>
                <a:gd name="T26" fmla="*/ 393 w 395"/>
                <a:gd name="T27" fmla="*/ 245 h 247"/>
                <a:gd name="T28" fmla="*/ 394 w 395"/>
                <a:gd name="T29" fmla="*/ 243 h 247"/>
                <a:gd name="T30" fmla="*/ 395 w 395"/>
                <a:gd name="T31" fmla="*/ 240 h 247"/>
                <a:gd name="T32" fmla="*/ 395 w 395"/>
                <a:gd name="T33" fmla="*/ 237 h 247"/>
                <a:gd name="T34" fmla="*/ 394 w 395"/>
                <a:gd name="T35" fmla="*/ 232 h 247"/>
                <a:gd name="T36" fmla="*/ 393 w 395"/>
                <a:gd name="T37" fmla="*/ 227 h 247"/>
                <a:gd name="T38" fmla="*/ 390 w 395"/>
                <a:gd name="T39" fmla="*/ 221 h 247"/>
                <a:gd name="T40" fmla="*/ 387 w 395"/>
                <a:gd name="T41" fmla="*/ 214 h 247"/>
                <a:gd name="T42" fmla="*/ 381 w 395"/>
                <a:gd name="T43" fmla="*/ 208 h 247"/>
                <a:gd name="T44" fmla="*/ 370 w 395"/>
                <a:gd name="T45" fmla="*/ 195 h 247"/>
                <a:gd name="T46" fmla="*/ 358 w 395"/>
                <a:gd name="T47" fmla="*/ 182 h 247"/>
                <a:gd name="T48" fmla="*/ 346 w 395"/>
                <a:gd name="T49" fmla="*/ 170 h 247"/>
                <a:gd name="T50" fmla="*/ 335 w 395"/>
                <a:gd name="T51" fmla="*/ 160 h 247"/>
                <a:gd name="T52" fmla="*/ 327 w 395"/>
                <a:gd name="T53" fmla="*/ 153 h 247"/>
                <a:gd name="T54" fmla="*/ 325 w 395"/>
                <a:gd name="T55" fmla="*/ 151 h 247"/>
                <a:gd name="T56" fmla="*/ 225 w 395"/>
                <a:gd name="T57" fmla="*/ 48 h 247"/>
                <a:gd name="T58" fmla="*/ 140 w 395"/>
                <a:gd name="T59" fmla="*/ 0 h 247"/>
                <a:gd name="T60" fmla="*/ 55 w 395"/>
                <a:gd name="T61" fmla="*/ 27 h 247"/>
                <a:gd name="T62" fmla="*/ 0 w 395"/>
                <a:gd name="T63" fmla="*/ 59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134 w 202"/>
                <a:gd name="T1" fmla="*/ 43 h 106"/>
                <a:gd name="T2" fmla="*/ 138 w 202"/>
                <a:gd name="T3" fmla="*/ 47 h 106"/>
                <a:gd name="T4" fmla="*/ 143 w 202"/>
                <a:gd name="T5" fmla="*/ 51 h 106"/>
                <a:gd name="T6" fmla="*/ 150 w 202"/>
                <a:gd name="T7" fmla="*/ 53 h 106"/>
                <a:gd name="T8" fmla="*/ 156 w 202"/>
                <a:gd name="T9" fmla="*/ 56 h 106"/>
                <a:gd name="T10" fmla="*/ 161 w 202"/>
                <a:gd name="T11" fmla="*/ 59 h 106"/>
                <a:gd name="T12" fmla="*/ 167 w 202"/>
                <a:gd name="T13" fmla="*/ 63 h 106"/>
                <a:gd name="T14" fmla="*/ 171 w 202"/>
                <a:gd name="T15" fmla="*/ 68 h 106"/>
                <a:gd name="T16" fmla="*/ 176 w 202"/>
                <a:gd name="T17" fmla="*/ 74 h 106"/>
                <a:gd name="T18" fmla="*/ 180 w 202"/>
                <a:gd name="T19" fmla="*/ 75 h 106"/>
                <a:gd name="T20" fmla="*/ 183 w 202"/>
                <a:gd name="T21" fmla="*/ 77 h 106"/>
                <a:gd name="T22" fmla="*/ 187 w 202"/>
                <a:gd name="T23" fmla="*/ 80 h 106"/>
                <a:gd name="T24" fmla="*/ 191 w 202"/>
                <a:gd name="T25" fmla="*/ 83 h 106"/>
                <a:gd name="T26" fmla="*/ 193 w 202"/>
                <a:gd name="T27" fmla="*/ 87 h 106"/>
                <a:gd name="T28" fmla="*/ 197 w 202"/>
                <a:gd name="T29" fmla="*/ 90 h 106"/>
                <a:gd name="T30" fmla="*/ 200 w 202"/>
                <a:gd name="T31" fmla="*/ 95 h 106"/>
                <a:gd name="T32" fmla="*/ 202 w 202"/>
                <a:gd name="T33" fmla="*/ 99 h 106"/>
                <a:gd name="T34" fmla="*/ 198 w 202"/>
                <a:gd name="T35" fmla="*/ 99 h 106"/>
                <a:gd name="T36" fmla="*/ 193 w 202"/>
                <a:gd name="T37" fmla="*/ 99 h 106"/>
                <a:gd name="T38" fmla="*/ 189 w 202"/>
                <a:gd name="T39" fmla="*/ 100 h 106"/>
                <a:gd name="T40" fmla="*/ 183 w 202"/>
                <a:gd name="T41" fmla="*/ 100 h 106"/>
                <a:gd name="T42" fmla="*/ 179 w 202"/>
                <a:gd name="T43" fmla="*/ 101 h 106"/>
                <a:gd name="T44" fmla="*/ 174 w 202"/>
                <a:gd name="T45" fmla="*/ 103 h 106"/>
                <a:gd name="T46" fmla="*/ 171 w 202"/>
                <a:gd name="T47" fmla="*/ 105 h 106"/>
                <a:gd name="T48" fmla="*/ 167 w 202"/>
                <a:gd name="T49" fmla="*/ 106 h 106"/>
                <a:gd name="T50" fmla="*/ 157 w 202"/>
                <a:gd name="T51" fmla="*/ 99 h 106"/>
                <a:gd name="T52" fmla="*/ 102 w 202"/>
                <a:gd name="T53" fmla="*/ 50 h 106"/>
                <a:gd name="T54" fmla="*/ 42 w 202"/>
                <a:gd name="T55" fmla="*/ 24 h 106"/>
                <a:gd name="T56" fmla="*/ 0 w 202"/>
                <a:gd name="T57" fmla="*/ 20 h 106"/>
                <a:gd name="T58" fmla="*/ 10 w 202"/>
                <a:gd name="T59" fmla="*/ 16 h 106"/>
                <a:gd name="T60" fmla="*/ 20 w 202"/>
                <a:gd name="T61" fmla="*/ 12 h 106"/>
                <a:gd name="T62" fmla="*/ 30 w 202"/>
                <a:gd name="T63" fmla="*/ 6 h 106"/>
                <a:gd name="T64" fmla="*/ 41 w 202"/>
                <a:gd name="T65" fmla="*/ 2 h 106"/>
                <a:gd name="T66" fmla="*/ 46 w 202"/>
                <a:gd name="T67" fmla="*/ 0 h 106"/>
                <a:gd name="T68" fmla="*/ 51 w 202"/>
                <a:gd name="T69" fmla="*/ 0 h 106"/>
                <a:gd name="T70" fmla="*/ 56 w 202"/>
                <a:gd name="T71" fmla="*/ 0 h 106"/>
                <a:gd name="T72" fmla="*/ 62 w 202"/>
                <a:gd name="T73" fmla="*/ 0 h 106"/>
                <a:gd name="T74" fmla="*/ 66 w 202"/>
                <a:gd name="T75" fmla="*/ 2 h 106"/>
                <a:gd name="T76" fmla="*/ 72 w 202"/>
                <a:gd name="T77" fmla="*/ 4 h 106"/>
                <a:gd name="T78" fmla="*/ 76 w 202"/>
                <a:gd name="T79" fmla="*/ 9 h 106"/>
                <a:gd name="T80" fmla="*/ 81 w 202"/>
                <a:gd name="T81" fmla="*/ 14 h 106"/>
                <a:gd name="T82" fmla="*/ 87 w 202"/>
                <a:gd name="T83" fmla="*/ 18 h 106"/>
                <a:gd name="T84" fmla="*/ 94 w 202"/>
                <a:gd name="T85" fmla="*/ 20 h 106"/>
                <a:gd name="T86" fmla="*/ 102 w 202"/>
                <a:gd name="T87" fmla="*/ 22 h 106"/>
                <a:gd name="T88" fmla="*/ 108 w 202"/>
                <a:gd name="T89" fmla="*/ 26 h 106"/>
                <a:gd name="T90" fmla="*/ 115 w 202"/>
                <a:gd name="T91" fmla="*/ 29 h 106"/>
                <a:gd name="T92" fmla="*/ 121 w 202"/>
                <a:gd name="T93" fmla="*/ 33 h 106"/>
                <a:gd name="T94" fmla="*/ 127 w 202"/>
                <a:gd name="T95" fmla="*/ 38 h 106"/>
                <a:gd name="T96" fmla="*/ 134 w 202"/>
                <a:gd name="T97" fmla="*/ 43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87 w 128"/>
                <a:gd name="T1" fmla="*/ 47 h 117"/>
                <a:gd name="T2" fmla="*/ 93 w 128"/>
                <a:gd name="T3" fmla="*/ 55 h 117"/>
                <a:gd name="T4" fmla="*/ 99 w 128"/>
                <a:gd name="T5" fmla="*/ 62 h 117"/>
                <a:gd name="T6" fmla="*/ 103 w 128"/>
                <a:gd name="T7" fmla="*/ 71 h 117"/>
                <a:gd name="T8" fmla="*/ 108 w 128"/>
                <a:gd name="T9" fmla="*/ 78 h 117"/>
                <a:gd name="T10" fmla="*/ 114 w 128"/>
                <a:gd name="T11" fmla="*/ 86 h 117"/>
                <a:gd name="T12" fmla="*/ 118 w 128"/>
                <a:gd name="T13" fmla="*/ 93 h 117"/>
                <a:gd name="T14" fmla="*/ 124 w 128"/>
                <a:gd name="T15" fmla="*/ 102 h 117"/>
                <a:gd name="T16" fmla="*/ 128 w 128"/>
                <a:gd name="T17" fmla="*/ 110 h 117"/>
                <a:gd name="T18" fmla="*/ 126 w 128"/>
                <a:gd name="T19" fmla="*/ 111 h 117"/>
                <a:gd name="T20" fmla="*/ 124 w 128"/>
                <a:gd name="T21" fmla="*/ 111 h 117"/>
                <a:gd name="T22" fmla="*/ 122 w 128"/>
                <a:gd name="T23" fmla="*/ 112 h 117"/>
                <a:gd name="T24" fmla="*/ 121 w 128"/>
                <a:gd name="T25" fmla="*/ 114 h 117"/>
                <a:gd name="T26" fmla="*/ 118 w 128"/>
                <a:gd name="T27" fmla="*/ 114 h 117"/>
                <a:gd name="T28" fmla="*/ 116 w 128"/>
                <a:gd name="T29" fmla="*/ 115 h 117"/>
                <a:gd name="T30" fmla="*/ 114 w 128"/>
                <a:gd name="T31" fmla="*/ 116 h 117"/>
                <a:gd name="T32" fmla="*/ 112 w 128"/>
                <a:gd name="T33" fmla="*/ 117 h 117"/>
                <a:gd name="T34" fmla="*/ 79 w 128"/>
                <a:gd name="T35" fmla="*/ 71 h 117"/>
                <a:gd name="T36" fmla="*/ 29 w 128"/>
                <a:gd name="T37" fmla="*/ 28 h 117"/>
                <a:gd name="T38" fmla="*/ 0 w 128"/>
                <a:gd name="T39" fmla="*/ 6 h 117"/>
                <a:gd name="T40" fmla="*/ 4 w 128"/>
                <a:gd name="T41" fmla="*/ 5 h 117"/>
                <a:gd name="T42" fmla="*/ 6 w 128"/>
                <a:gd name="T43" fmla="*/ 5 h 117"/>
                <a:gd name="T44" fmla="*/ 9 w 128"/>
                <a:gd name="T45" fmla="*/ 4 h 117"/>
                <a:gd name="T46" fmla="*/ 11 w 128"/>
                <a:gd name="T47" fmla="*/ 4 h 117"/>
                <a:gd name="T48" fmla="*/ 15 w 128"/>
                <a:gd name="T49" fmla="*/ 4 h 117"/>
                <a:gd name="T50" fmla="*/ 17 w 128"/>
                <a:gd name="T51" fmla="*/ 3 h 117"/>
                <a:gd name="T52" fmla="*/ 20 w 128"/>
                <a:gd name="T53" fmla="*/ 3 h 117"/>
                <a:gd name="T54" fmla="*/ 22 w 128"/>
                <a:gd name="T55" fmla="*/ 3 h 117"/>
                <a:gd name="T56" fmla="*/ 27 w 128"/>
                <a:gd name="T57" fmla="*/ 0 h 117"/>
                <a:gd name="T58" fmla="*/ 31 w 128"/>
                <a:gd name="T59" fmla="*/ 0 h 117"/>
                <a:gd name="T60" fmla="*/ 34 w 128"/>
                <a:gd name="T61" fmla="*/ 0 h 117"/>
                <a:gd name="T62" fmla="*/ 39 w 128"/>
                <a:gd name="T63" fmla="*/ 1 h 117"/>
                <a:gd name="T64" fmla="*/ 42 w 128"/>
                <a:gd name="T65" fmla="*/ 4 h 117"/>
                <a:gd name="T66" fmla="*/ 46 w 128"/>
                <a:gd name="T67" fmla="*/ 6 h 117"/>
                <a:gd name="T68" fmla="*/ 49 w 128"/>
                <a:gd name="T69" fmla="*/ 10 h 117"/>
                <a:gd name="T70" fmla="*/ 53 w 128"/>
                <a:gd name="T71" fmla="*/ 12 h 117"/>
                <a:gd name="T72" fmla="*/ 55 w 128"/>
                <a:gd name="T73" fmla="*/ 15 h 117"/>
                <a:gd name="T74" fmla="*/ 59 w 128"/>
                <a:gd name="T75" fmla="*/ 19 h 117"/>
                <a:gd name="T76" fmla="*/ 62 w 128"/>
                <a:gd name="T77" fmla="*/ 24 h 117"/>
                <a:gd name="T78" fmla="*/ 65 w 128"/>
                <a:gd name="T79" fmla="*/ 29 h 117"/>
                <a:gd name="T80" fmla="*/ 70 w 128"/>
                <a:gd name="T81" fmla="*/ 32 h 117"/>
                <a:gd name="T82" fmla="*/ 74 w 128"/>
                <a:gd name="T83" fmla="*/ 37 h 117"/>
                <a:gd name="T84" fmla="*/ 79 w 128"/>
                <a:gd name="T85" fmla="*/ 41 h 117"/>
                <a:gd name="T86" fmla="*/ 83 w 128"/>
                <a:gd name="T87" fmla="*/ 44 h 117"/>
                <a:gd name="T88" fmla="*/ 87 w 128"/>
                <a:gd name="T89" fmla="*/ 47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21 w 354"/>
                <a:gd name="T1" fmla="*/ 0 h 1209"/>
                <a:gd name="T2" fmla="*/ 75 w 354"/>
                <a:gd name="T3" fmla="*/ 66 h 1209"/>
                <a:gd name="T4" fmla="*/ 150 w 354"/>
                <a:gd name="T5" fmla="*/ 92 h 1209"/>
                <a:gd name="T6" fmla="*/ 190 w 354"/>
                <a:gd name="T7" fmla="*/ 119 h 1209"/>
                <a:gd name="T8" fmla="*/ 255 w 354"/>
                <a:gd name="T9" fmla="*/ 167 h 1209"/>
                <a:gd name="T10" fmla="*/ 340 w 354"/>
                <a:gd name="T11" fmla="*/ 205 h 1209"/>
                <a:gd name="T12" fmla="*/ 325 w 354"/>
                <a:gd name="T13" fmla="*/ 997 h 1209"/>
                <a:gd name="T14" fmla="*/ 354 w 354"/>
                <a:gd name="T15" fmla="*/ 1209 h 1209"/>
                <a:gd name="T16" fmla="*/ 0 w 354"/>
                <a:gd name="T17" fmla="*/ 912 h 1209"/>
                <a:gd name="T18" fmla="*/ 21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21 w 354"/>
                <a:gd name="T1" fmla="*/ 0 h 1209"/>
                <a:gd name="T2" fmla="*/ 75 w 354"/>
                <a:gd name="T3" fmla="*/ 66 h 1209"/>
                <a:gd name="T4" fmla="*/ 150 w 354"/>
                <a:gd name="T5" fmla="*/ 92 h 1209"/>
                <a:gd name="T6" fmla="*/ 190 w 354"/>
                <a:gd name="T7" fmla="*/ 119 h 1209"/>
                <a:gd name="T8" fmla="*/ 255 w 354"/>
                <a:gd name="T9" fmla="*/ 167 h 1209"/>
                <a:gd name="T10" fmla="*/ 340 w 354"/>
                <a:gd name="T11" fmla="*/ 205 h 1209"/>
                <a:gd name="T12" fmla="*/ 325 w 354"/>
                <a:gd name="T13" fmla="*/ 997 h 1209"/>
                <a:gd name="T14" fmla="*/ 354 w 354"/>
                <a:gd name="T15" fmla="*/ 1209 h 1209"/>
                <a:gd name="T16" fmla="*/ 0 w 354"/>
                <a:gd name="T17" fmla="*/ 912 h 1209"/>
                <a:gd name="T18" fmla="*/ 21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183 w 186"/>
                <a:gd name="T1" fmla="*/ 123 h 1023"/>
                <a:gd name="T2" fmla="*/ 177 w 186"/>
                <a:gd name="T3" fmla="*/ 140 h 1023"/>
                <a:gd name="T4" fmla="*/ 176 w 186"/>
                <a:gd name="T5" fmla="*/ 158 h 1023"/>
                <a:gd name="T6" fmla="*/ 174 w 186"/>
                <a:gd name="T7" fmla="*/ 166 h 1023"/>
                <a:gd name="T8" fmla="*/ 173 w 186"/>
                <a:gd name="T9" fmla="*/ 175 h 1023"/>
                <a:gd name="T10" fmla="*/ 172 w 186"/>
                <a:gd name="T11" fmla="*/ 186 h 1023"/>
                <a:gd name="T12" fmla="*/ 171 w 186"/>
                <a:gd name="T13" fmla="*/ 207 h 1023"/>
                <a:gd name="T14" fmla="*/ 167 w 186"/>
                <a:gd name="T15" fmla="*/ 226 h 1023"/>
                <a:gd name="T16" fmla="*/ 168 w 186"/>
                <a:gd name="T17" fmla="*/ 258 h 1023"/>
                <a:gd name="T18" fmla="*/ 166 w 186"/>
                <a:gd name="T19" fmla="*/ 307 h 1023"/>
                <a:gd name="T20" fmla="*/ 158 w 186"/>
                <a:gd name="T21" fmla="*/ 381 h 1023"/>
                <a:gd name="T22" fmla="*/ 156 w 186"/>
                <a:gd name="T23" fmla="*/ 436 h 1023"/>
                <a:gd name="T24" fmla="*/ 155 w 186"/>
                <a:gd name="T25" fmla="*/ 458 h 1023"/>
                <a:gd name="T26" fmla="*/ 158 w 186"/>
                <a:gd name="T27" fmla="*/ 481 h 1023"/>
                <a:gd name="T28" fmla="*/ 155 w 186"/>
                <a:gd name="T29" fmla="*/ 528 h 1023"/>
                <a:gd name="T30" fmla="*/ 155 w 186"/>
                <a:gd name="T31" fmla="*/ 586 h 1023"/>
                <a:gd name="T32" fmla="*/ 150 w 186"/>
                <a:gd name="T33" fmla="*/ 641 h 1023"/>
                <a:gd name="T34" fmla="*/ 148 w 186"/>
                <a:gd name="T35" fmla="*/ 673 h 1023"/>
                <a:gd name="T36" fmla="*/ 148 w 186"/>
                <a:gd name="T37" fmla="*/ 705 h 1023"/>
                <a:gd name="T38" fmla="*/ 146 w 186"/>
                <a:gd name="T39" fmla="*/ 762 h 1023"/>
                <a:gd name="T40" fmla="*/ 146 w 186"/>
                <a:gd name="T41" fmla="*/ 867 h 1023"/>
                <a:gd name="T42" fmla="*/ 147 w 186"/>
                <a:gd name="T43" fmla="*/ 970 h 1023"/>
                <a:gd name="T44" fmla="*/ 147 w 186"/>
                <a:gd name="T45" fmla="*/ 1009 h 1023"/>
                <a:gd name="T46" fmla="*/ 146 w 186"/>
                <a:gd name="T47" fmla="*/ 1016 h 1023"/>
                <a:gd name="T48" fmla="*/ 146 w 186"/>
                <a:gd name="T49" fmla="*/ 1023 h 1023"/>
                <a:gd name="T50" fmla="*/ 104 w 186"/>
                <a:gd name="T51" fmla="*/ 951 h 1023"/>
                <a:gd name="T52" fmla="*/ 99 w 186"/>
                <a:gd name="T53" fmla="*/ 906 h 1023"/>
                <a:gd name="T54" fmla="*/ 88 w 186"/>
                <a:gd name="T55" fmla="*/ 882 h 1023"/>
                <a:gd name="T56" fmla="*/ 70 w 186"/>
                <a:gd name="T57" fmla="*/ 864 h 1023"/>
                <a:gd name="T58" fmla="*/ 52 w 186"/>
                <a:gd name="T59" fmla="*/ 858 h 1023"/>
                <a:gd name="T60" fmla="*/ 39 w 186"/>
                <a:gd name="T61" fmla="*/ 862 h 1023"/>
                <a:gd name="T62" fmla="*/ 28 w 186"/>
                <a:gd name="T63" fmla="*/ 868 h 1023"/>
                <a:gd name="T64" fmla="*/ 20 w 186"/>
                <a:gd name="T65" fmla="*/ 880 h 1023"/>
                <a:gd name="T66" fmla="*/ 18 w 186"/>
                <a:gd name="T67" fmla="*/ 893 h 1023"/>
                <a:gd name="T68" fmla="*/ 12 w 186"/>
                <a:gd name="T69" fmla="*/ 901 h 1023"/>
                <a:gd name="T70" fmla="*/ 13 w 186"/>
                <a:gd name="T71" fmla="*/ 904 h 1023"/>
                <a:gd name="T72" fmla="*/ 14 w 186"/>
                <a:gd name="T73" fmla="*/ 906 h 1023"/>
                <a:gd name="T74" fmla="*/ 13 w 186"/>
                <a:gd name="T75" fmla="*/ 909 h 1023"/>
                <a:gd name="T76" fmla="*/ 10 w 186"/>
                <a:gd name="T77" fmla="*/ 909 h 1023"/>
                <a:gd name="T78" fmla="*/ 8 w 186"/>
                <a:gd name="T79" fmla="*/ 909 h 1023"/>
                <a:gd name="T80" fmla="*/ 2 w 186"/>
                <a:gd name="T81" fmla="*/ 837 h 1023"/>
                <a:gd name="T82" fmla="*/ 2 w 186"/>
                <a:gd name="T83" fmla="*/ 752 h 1023"/>
                <a:gd name="T84" fmla="*/ 7 w 186"/>
                <a:gd name="T85" fmla="*/ 666 h 1023"/>
                <a:gd name="T86" fmla="*/ 4 w 186"/>
                <a:gd name="T87" fmla="*/ 646 h 1023"/>
                <a:gd name="T88" fmla="*/ 3 w 186"/>
                <a:gd name="T89" fmla="*/ 627 h 1023"/>
                <a:gd name="T90" fmla="*/ 4 w 186"/>
                <a:gd name="T91" fmla="*/ 517 h 1023"/>
                <a:gd name="T92" fmla="*/ 6 w 186"/>
                <a:gd name="T93" fmla="*/ 497 h 1023"/>
                <a:gd name="T94" fmla="*/ 7 w 186"/>
                <a:gd name="T95" fmla="*/ 476 h 1023"/>
                <a:gd name="T96" fmla="*/ 9 w 186"/>
                <a:gd name="T97" fmla="*/ 430 h 1023"/>
                <a:gd name="T98" fmla="*/ 12 w 186"/>
                <a:gd name="T99" fmla="*/ 328 h 1023"/>
                <a:gd name="T100" fmla="*/ 15 w 186"/>
                <a:gd name="T101" fmla="*/ 225 h 1023"/>
                <a:gd name="T102" fmla="*/ 19 w 186"/>
                <a:gd name="T103" fmla="*/ 177 h 1023"/>
                <a:gd name="T104" fmla="*/ 17 w 186"/>
                <a:gd name="T105" fmla="*/ 158 h 1023"/>
                <a:gd name="T106" fmla="*/ 19 w 186"/>
                <a:gd name="T107" fmla="*/ 139 h 1023"/>
                <a:gd name="T108" fmla="*/ 23 w 186"/>
                <a:gd name="T109" fmla="*/ 87 h 1023"/>
                <a:gd name="T110" fmla="*/ 23 w 186"/>
                <a:gd name="T111" fmla="*/ 35 h 1023"/>
                <a:gd name="T112" fmla="*/ 70 w 186"/>
                <a:gd name="T113" fmla="*/ 58 h 1023"/>
                <a:gd name="T114" fmla="*/ 186 w 186"/>
                <a:gd name="T115" fmla="*/ 111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174 w 190"/>
                <a:gd name="T1" fmla="*/ 325 h 1068"/>
                <a:gd name="T2" fmla="*/ 174 w 190"/>
                <a:gd name="T3" fmla="*/ 332 h 1068"/>
                <a:gd name="T4" fmla="*/ 174 w 190"/>
                <a:gd name="T5" fmla="*/ 340 h 1068"/>
                <a:gd name="T6" fmla="*/ 172 w 190"/>
                <a:gd name="T7" fmla="*/ 437 h 1068"/>
                <a:gd name="T8" fmla="*/ 170 w 190"/>
                <a:gd name="T9" fmla="*/ 465 h 1068"/>
                <a:gd name="T10" fmla="*/ 169 w 190"/>
                <a:gd name="T11" fmla="*/ 491 h 1068"/>
                <a:gd name="T12" fmla="*/ 166 w 190"/>
                <a:gd name="T13" fmla="*/ 510 h 1068"/>
                <a:gd name="T14" fmla="*/ 166 w 190"/>
                <a:gd name="T15" fmla="*/ 528 h 1068"/>
                <a:gd name="T16" fmla="*/ 168 w 190"/>
                <a:gd name="T17" fmla="*/ 543 h 1068"/>
                <a:gd name="T18" fmla="*/ 165 w 190"/>
                <a:gd name="T19" fmla="*/ 644 h 1068"/>
                <a:gd name="T20" fmla="*/ 165 w 190"/>
                <a:gd name="T21" fmla="*/ 741 h 1068"/>
                <a:gd name="T22" fmla="*/ 161 w 190"/>
                <a:gd name="T23" fmla="*/ 826 h 1068"/>
                <a:gd name="T24" fmla="*/ 161 w 190"/>
                <a:gd name="T25" fmla="*/ 881 h 1068"/>
                <a:gd name="T26" fmla="*/ 166 w 190"/>
                <a:gd name="T27" fmla="*/ 936 h 1068"/>
                <a:gd name="T28" fmla="*/ 167 w 190"/>
                <a:gd name="T29" fmla="*/ 960 h 1068"/>
                <a:gd name="T30" fmla="*/ 168 w 190"/>
                <a:gd name="T31" fmla="*/ 968 h 1068"/>
                <a:gd name="T32" fmla="*/ 169 w 190"/>
                <a:gd name="T33" fmla="*/ 976 h 1068"/>
                <a:gd name="T34" fmla="*/ 174 w 190"/>
                <a:gd name="T35" fmla="*/ 998 h 1068"/>
                <a:gd name="T36" fmla="*/ 180 w 190"/>
                <a:gd name="T37" fmla="*/ 1025 h 1068"/>
                <a:gd name="T38" fmla="*/ 182 w 190"/>
                <a:gd name="T39" fmla="*/ 1055 h 1068"/>
                <a:gd name="T40" fmla="*/ 176 w 190"/>
                <a:gd name="T41" fmla="*/ 1058 h 1068"/>
                <a:gd name="T42" fmla="*/ 157 w 190"/>
                <a:gd name="T43" fmla="*/ 1043 h 1068"/>
                <a:gd name="T44" fmla="*/ 137 w 190"/>
                <a:gd name="T45" fmla="*/ 1028 h 1068"/>
                <a:gd name="T46" fmla="*/ 138 w 190"/>
                <a:gd name="T47" fmla="*/ 1018 h 1068"/>
                <a:gd name="T48" fmla="*/ 135 w 190"/>
                <a:gd name="T49" fmla="*/ 1009 h 1068"/>
                <a:gd name="T50" fmla="*/ 133 w 190"/>
                <a:gd name="T51" fmla="*/ 991 h 1068"/>
                <a:gd name="T52" fmla="*/ 133 w 190"/>
                <a:gd name="T53" fmla="*/ 955 h 1068"/>
                <a:gd name="T54" fmla="*/ 126 w 190"/>
                <a:gd name="T55" fmla="*/ 923 h 1068"/>
                <a:gd name="T56" fmla="*/ 111 w 190"/>
                <a:gd name="T57" fmla="*/ 904 h 1068"/>
                <a:gd name="T58" fmla="*/ 93 w 190"/>
                <a:gd name="T59" fmla="*/ 893 h 1068"/>
                <a:gd name="T60" fmla="*/ 73 w 190"/>
                <a:gd name="T61" fmla="*/ 893 h 1068"/>
                <a:gd name="T62" fmla="*/ 54 w 190"/>
                <a:gd name="T63" fmla="*/ 912 h 1068"/>
                <a:gd name="T64" fmla="*/ 43 w 190"/>
                <a:gd name="T65" fmla="*/ 937 h 1068"/>
                <a:gd name="T66" fmla="*/ 41 w 190"/>
                <a:gd name="T67" fmla="*/ 953 h 1068"/>
                <a:gd name="T68" fmla="*/ 33 w 190"/>
                <a:gd name="T69" fmla="*/ 945 h 1068"/>
                <a:gd name="T70" fmla="*/ 24 w 190"/>
                <a:gd name="T71" fmla="*/ 939 h 1068"/>
                <a:gd name="T72" fmla="*/ 11 w 190"/>
                <a:gd name="T73" fmla="*/ 929 h 1068"/>
                <a:gd name="T74" fmla="*/ 8 w 190"/>
                <a:gd name="T75" fmla="*/ 924 h 1068"/>
                <a:gd name="T76" fmla="*/ 7 w 190"/>
                <a:gd name="T77" fmla="*/ 919 h 1068"/>
                <a:gd name="T78" fmla="*/ 2 w 190"/>
                <a:gd name="T79" fmla="*/ 844 h 1068"/>
                <a:gd name="T80" fmla="*/ 1 w 190"/>
                <a:gd name="T81" fmla="*/ 696 h 1068"/>
                <a:gd name="T82" fmla="*/ 8 w 190"/>
                <a:gd name="T83" fmla="*/ 471 h 1068"/>
                <a:gd name="T84" fmla="*/ 15 w 190"/>
                <a:gd name="T85" fmla="*/ 300 h 1068"/>
                <a:gd name="T86" fmla="*/ 16 w 190"/>
                <a:gd name="T87" fmla="*/ 226 h 1068"/>
                <a:gd name="T88" fmla="*/ 19 w 190"/>
                <a:gd name="T89" fmla="*/ 156 h 1068"/>
                <a:gd name="T90" fmla="*/ 21 w 190"/>
                <a:gd name="T91" fmla="*/ 93 h 1068"/>
                <a:gd name="T92" fmla="*/ 28 w 190"/>
                <a:gd name="T93" fmla="*/ 53 h 1068"/>
                <a:gd name="T94" fmla="*/ 35 w 190"/>
                <a:gd name="T95" fmla="*/ 14 h 1068"/>
                <a:gd name="T96" fmla="*/ 179 w 190"/>
                <a:gd name="T97" fmla="*/ 79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56 w 67"/>
                <a:gd name="T1" fmla="*/ 27 h 98"/>
                <a:gd name="T2" fmla="*/ 58 w 67"/>
                <a:gd name="T3" fmla="*/ 36 h 98"/>
                <a:gd name="T4" fmla="*/ 61 w 67"/>
                <a:gd name="T5" fmla="*/ 44 h 98"/>
                <a:gd name="T6" fmla="*/ 63 w 67"/>
                <a:gd name="T7" fmla="*/ 52 h 98"/>
                <a:gd name="T8" fmla="*/ 65 w 67"/>
                <a:gd name="T9" fmla="*/ 61 h 98"/>
                <a:gd name="T10" fmla="*/ 66 w 67"/>
                <a:gd name="T11" fmla="*/ 69 h 98"/>
                <a:gd name="T12" fmla="*/ 67 w 67"/>
                <a:gd name="T13" fmla="*/ 77 h 98"/>
                <a:gd name="T14" fmla="*/ 67 w 67"/>
                <a:gd name="T15" fmla="*/ 86 h 98"/>
                <a:gd name="T16" fmla="*/ 65 w 67"/>
                <a:gd name="T17" fmla="*/ 94 h 98"/>
                <a:gd name="T18" fmla="*/ 65 w 67"/>
                <a:gd name="T19" fmla="*/ 98 h 98"/>
                <a:gd name="T20" fmla="*/ 62 w 67"/>
                <a:gd name="T21" fmla="*/ 94 h 98"/>
                <a:gd name="T22" fmla="*/ 58 w 67"/>
                <a:gd name="T23" fmla="*/ 91 h 98"/>
                <a:gd name="T24" fmla="*/ 55 w 67"/>
                <a:gd name="T25" fmla="*/ 87 h 98"/>
                <a:gd name="T26" fmla="*/ 52 w 67"/>
                <a:gd name="T27" fmla="*/ 83 h 98"/>
                <a:gd name="T28" fmla="*/ 47 w 67"/>
                <a:gd name="T29" fmla="*/ 81 h 98"/>
                <a:gd name="T30" fmla="*/ 43 w 67"/>
                <a:gd name="T31" fmla="*/ 79 h 98"/>
                <a:gd name="T32" fmla="*/ 39 w 67"/>
                <a:gd name="T33" fmla="*/ 77 h 98"/>
                <a:gd name="T34" fmla="*/ 33 w 67"/>
                <a:gd name="T35" fmla="*/ 76 h 98"/>
                <a:gd name="T36" fmla="*/ 29 w 67"/>
                <a:gd name="T37" fmla="*/ 74 h 98"/>
                <a:gd name="T38" fmla="*/ 24 w 67"/>
                <a:gd name="T39" fmla="*/ 71 h 98"/>
                <a:gd name="T40" fmla="*/ 20 w 67"/>
                <a:gd name="T41" fmla="*/ 68 h 98"/>
                <a:gd name="T42" fmla="*/ 16 w 67"/>
                <a:gd name="T43" fmla="*/ 63 h 98"/>
                <a:gd name="T44" fmla="*/ 12 w 67"/>
                <a:gd name="T45" fmla="*/ 58 h 98"/>
                <a:gd name="T46" fmla="*/ 9 w 67"/>
                <a:gd name="T47" fmla="*/ 55 h 98"/>
                <a:gd name="T48" fmla="*/ 4 w 67"/>
                <a:gd name="T49" fmla="*/ 51 h 98"/>
                <a:gd name="T50" fmla="*/ 0 w 67"/>
                <a:gd name="T51" fmla="*/ 50 h 98"/>
                <a:gd name="T52" fmla="*/ 0 w 67"/>
                <a:gd name="T53" fmla="*/ 43 h 98"/>
                <a:gd name="T54" fmla="*/ 1 w 67"/>
                <a:gd name="T55" fmla="*/ 36 h 98"/>
                <a:gd name="T56" fmla="*/ 2 w 67"/>
                <a:gd name="T57" fmla="*/ 29 h 98"/>
                <a:gd name="T58" fmla="*/ 4 w 67"/>
                <a:gd name="T59" fmla="*/ 23 h 98"/>
                <a:gd name="T60" fmla="*/ 6 w 67"/>
                <a:gd name="T61" fmla="*/ 17 h 98"/>
                <a:gd name="T62" fmla="*/ 10 w 67"/>
                <a:gd name="T63" fmla="*/ 11 h 98"/>
                <a:gd name="T64" fmla="*/ 13 w 67"/>
                <a:gd name="T65" fmla="*/ 6 h 98"/>
                <a:gd name="T66" fmla="*/ 18 w 67"/>
                <a:gd name="T67" fmla="*/ 2 h 98"/>
                <a:gd name="T68" fmla="*/ 24 w 67"/>
                <a:gd name="T69" fmla="*/ 0 h 98"/>
                <a:gd name="T70" fmla="*/ 30 w 67"/>
                <a:gd name="T71" fmla="*/ 1 h 98"/>
                <a:gd name="T72" fmla="*/ 35 w 67"/>
                <a:gd name="T73" fmla="*/ 3 h 98"/>
                <a:gd name="T74" fmla="*/ 40 w 67"/>
                <a:gd name="T75" fmla="*/ 7 h 98"/>
                <a:gd name="T76" fmla="*/ 44 w 67"/>
                <a:gd name="T77" fmla="*/ 12 h 98"/>
                <a:gd name="T78" fmla="*/ 48 w 67"/>
                <a:gd name="T79" fmla="*/ 17 h 98"/>
                <a:gd name="T80" fmla="*/ 53 w 67"/>
                <a:gd name="T81" fmla="*/ 23 h 98"/>
                <a:gd name="T82" fmla="*/ 56 w 67"/>
                <a:gd name="T83" fmla="*/ 27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64 w 70"/>
                <a:gd name="T1" fmla="*/ 26 h 105"/>
                <a:gd name="T2" fmla="*/ 65 w 70"/>
                <a:gd name="T3" fmla="*/ 35 h 105"/>
                <a:gd name="T4" fmla="*/ 66 w 70"/>
                <a:gd name="T5" fmla="*/ 45 h 105"/>
                <a:gd name="T6" fmla="*/ 69 w 70"/>
                <a:gd name="T7" fmla="*/ 56 h 105"/>
                <a:gd name="T8" fmla="*/ 69 w 70"/>
                <a:gd name="T9" fmla="*/ 65 h 105"/>
                <a:gd name="T10" fmla="*/ 70 w 70"/>
                <a:gd name="T11" fmla="*/ 75 h 105"/>
                <a:gd name="T12" fmla="*/ 70 w 70"/>
                <a:gd name="T13" fmla="*/ 86 h 105"/>
                <a:gd name="T14" fmla="*/ 69 w 70"/>
                <a:gd name="T15" fmla="*/ 95 h 105"/>
                <a:gd name="T16" fmla="*/ 68 w 70"/>
                <a:gd name="T17" fmla="*/ 105 h 105"/>
                <a:gd name="T18" fmla="*/ 64 w 70"/>
                <a:gd name="T19" fmla="*/ 105 h 105"/>
                <a:gd name="T20" fmla="*/ 62 w 70"/>
                <a:gd name="T21" fmla="*/ 103 h 105"/>
                <a:gd name="T22" fmla="*/ 60 w 70"/>
                <a:gd name="T23" fmla="*/ 102 h 105"/>
                <a:gd name="T24" fmla="*/ 59 w 70"/>
                <a:gd name="T25" fmla="*/ 100 h 105"/>
                <a:gd name="T26" fmla="*/ 56 w 70"/>
                <a:gd name="T27" fmla="*/ 97 h 105"/>
                <a:gd name="T28" fmla="*/ 55 w 70"/>
                <a:gd name="T29" fmla="*/ 94 h 105"/>
                <a:gd name="T30" fmla="*/ 53 w 70"/>
                <a:gd name="T31" fmla="*/ 93 h 105"/>
                <a:gd name="T32" fmla="*/ 50 w 70"/>
                <a:gd name="T33" fmla="*/ 91 h 105"/>
                <a:gd name="T34" fmla="*/ 48 w 70"/>
                <a:gd name="T35" fmla="*/ 90 h 105"/>
                <a:gd name="T36" fmla="*/ 45 w 70"/>
                <a:gd name="T37" fmla="*/ 89 h 105"/>
                <a:gd name="T38" fmla="*/ 43 w 70"/>
                <a:gd name="T39" fmla="*/ 88 h 105"/>
                <a:gd name="T40" fmla="*/ 41 w 70"/>
                <a:gd name="T41" fmla="*/ 87 h 105"/>
                <a:gd name="T42" fmla="*/ 39 w 70"/>
                <a:gd name="T43" fmla="*/ 86 h 105"/>
                <a:gd name="T44" fmla="*/ 37 w 70"/>
                <a:gd name="T45" fmla="*/ 83 h 105"/>
                <a:gd name="T46" fmla="*/ 34 w 70"/>
                <a:gd name="T47" fmla="*/ 82 h 105"/>
                <a:gd name="T48" fmla="*/ 31 w 70"/>
                <a:gd name="T49" fmla="*/ 81 h 105"/>
                <a:gd name="T50" fmla="*/ 10 w 70"/>
                <a:gd name="T51" fmla="*/ 63 h 105"/>
                <a:gd name="T52" fmla="*/ 8 w 70"/>
                <a:gd name="T53" fmla="*/ 59 h 105"/>
                <a:gd name="T54" fmla="*/ 6 w 70"/>
                <a:gd name="T55" fmla="*/ 57 h 105"/>
                <a:gd name="T56" fmla="*/ 3 w 70"/>
                <a:gd name="T57" fmla="*/ 53 h 105"/>
                <a:gd name="T58" fmla="*/ 2 w 70"/>
                <a:gd name="T59" fmla="*/ 50 h 105"/>
                <a:gd name="T60" fmla="*/ 1 w 70"/>
                <a:gd name="T61" fmla="*/ 46 h 105"/>
                <a:gd name="T62" fmla="*/ 1 w 70"/>
                <a:gd name="T63" fmla="*/ 43 h 105"/>
                <a:gd name="T64" fmla="*/ 0 w 70"/>
                <a:gd name="T65" fmla="*/ 39 h 105"/>
                <a:gd name="T66" fmla="*/ 0 w 70"/>
                <a:gd name="T67" fmla="*/ 34 h 105"/>
                <a:gd name="T68" fmla="*/ 1 w 70"/>
                <a:gd name="T69" fmla="*/ 28 h 105"/>
                <a:gd name="T70" fmla="*/ 3 w 70"/>
                <a:gd name="T71" fmla="*/ 23 h 105"/>
                <a:gd name="T72" fmla="*/ 6 w 70"/>
                <a:gd name="T73" fmla="*/ 19 h 105"/>
                <a:gd name="T74" fmla="*/ 9 w 70"/>
                <a:gd name="T75" fmla="*/ 14 h 105"/>
                <a:gd name="T76" fmla="*/ 12 w 70"/>
                <a:gd name="T77" fmla="*/ 10 h 105"/>
                <a:gd name="T78" fmla="*/ 17 w 70"/>
                <a:gd name="T79" fmla="*/ 6 h 105"/>
                <a:gd name="T80" fmla="*/ 21 w 70"/>
                <a:gd name="T81" fmla="*/ 3 h 105"/>
                <a:gd name="T82" fmla="*/ 26 w 70"/>
                <a:gd name="T83" fmla="*/ 0 h 105"/>
                <a:gd name="T84" fmla="*/ 31 w 70"/>
                <a:gd name="T85" fmla="*/ 1 h 105"/>
                <a:gd name="T86" fmla="*/ 37 w 70"/>
                <a:gd name="T87" fmla="*/ 2 h 105"/>
                <a:gd name="T88" fmla="*/ 43 w 70"/>
                <a:gd name="T89" fmla="*/ 4 h 105"/>
                <a:gd name="T90" fmla="*/ 48 w 70"/>
                <a:gd name="T91" fmla="*/ 7 h 105"/>
                <a:gd name="T92" fmla="*/ 53 w 70"/>
                <a:gd name="T93" fmla="*/ 10 h 105"/>
                <a:gd name="T94" fmla="*/ 58 w 70"/>
                <a:gd name="T95" fmla="*/ 15 h 105"/>
                <a:gd name="T96" fmla="*/ 61 w 70"/>
                <a:gd name="T97" fmla="*/ 21 h 105"/>
                <a:gd name="T98" fmla="*/ 64 w 70"/>
                <a:gd name="T99" fmla="*/ 26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889 w 929"/>
                <a:gd name="T1" fmla="*/ 0 h 1121"/>
                <a:gd name="T2" fmla="*/ 0 w 929"/>
                <a:gd name="T3" fmla="*/ 1121 h 1121"/>
                <a:gd name="T4" fmla="*/ 909 w 929"/>
                <a:gd name="T5" fmla="*/ 896 h 1121"/>
                <a:gd name="T6" fmla="*/ 929 w 929"/>
                <a:gd name="T7" fmla="*/ 237 h 1121"/>
                <a:gd name="T8" fmla="*/ 889 w 929"/>
                <a:gd name="T9" fmla="*/ 173 h 1121"/>
                <a:gd name="T10" fmla="*/ 889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889 w 929"/>
                <a:gd name="T1" fmla="*/ 0 h 1121"/>
                <a:gd name="T2" fmla="*/ 0 w 929"/>
                <a:gd name="T3" fmla="*/ 1121 h 1121"/>
                <a:gd name="T4" fmla="*/ 909 w 929"/>
                <a:gd name="T5" fmla="*/ 896 h 1121"/>
                <a:gd name="T6" fmla="*/ 929 w 929"/>
                <a:gd name="T7" fmla="*/ 237 h 1121"/>
                <a:gd name="T8" fmla="*/ 889 w 929"/>
                <a:gd name="T9" fmla="*/ 173 h 1121"/>
                <a:gd name="T10" fmla="*/ 889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882 w 926"/>
                <a:gd name="T1" fmla="*/ 0 h 1112"/>
                <a:gd name="T2" fmla="*/ 883 w 926"/>
                <a:gd name="T3" fmla="*/ 19 h 1112"/>
                <a:gd name="T4" fmla="*/ 883 w 926"/>
                <a:gd name="T5" fmla="*/ 39 h 1112"/>
                <a:gd name="T6" fmla="*/ 883 w 926"/>
                <a:gd name="T7" fmla="*/ 60 h 1112"/>
                <a:gd name="T8" fmla="*/ 884 w 926"/>
                <a:gd name="T9" fmla="*/ 80 h 1112"/>
                <a:gd name="T10" fmla="*/ 884 w 926"/>
                <a:gd name="T11" fmla="*/ 100 h 1112"/>
                <a:gd name="T12" fmla="*/ 885 w 926"/>
                <a:gd name="T13" fmla="*/ 119 h 1112"/>
                <a:gd name="T14" fmla="*/ 886 w 926"/>
                <a:gd name="T15" fmla="*/ 140 h 1112"/>
                <a:gd name="T16" fmla="*/ 887 w 926"/>
                <a:gd name="T17" fmla="*/ 160 h 1112"/>
                <a:gd name="T18" fmla="*/ 887 w 926"/>
                <a:gd name="T19" fmla="*/ 166 h 1112"/>
                <a:gd name="T20" fmla="*/ 887 w 926"/>
                <a:gd name="T21" fmla="*/ 167 h 1112"/>
                <a:gd name="T22" fmla="*/ 887 w 926"/>
                <a:gd name="T23" fmla="*/ 167 h 1112"/>
                <a:gd name="T24" fmla="*/ 887 w 926"/>
                <a:gd name="T25" fmla="*/ 167 h 1112"/>
                <a:gd name="T26" fmla="*/ 887 w 926"/>
                <a:gd name="T27" fmla="*/ 168 h 1112"/>
                <a:gd name="T28" fmla="*/ 887 w 926"/>
                <a:gd name="T29" fmla="*/ 168 h 1112"/>
                <a:gd name="T30" fmla="*/ 887 w 926"/>
                <a:gd name="T31" fmla="*/ 168 h 1112"/>
                <a:gd name="T32" fmla="*/ 887 w 926"/>
                <a:gd name="T33" fmla="*/ 169 h 1112"/>
                <a:gd name="T34" fmla="*/ 887 w 926"/>
                <a:gd name="T35" fmla="*/ 169 h 1112"/>
                <a:gd name="T36" fmla="*/ 887 w 926"/>
                <a:gd name="T37" fmla="*/ 169 h 1112"/>
                <a:gd name="T38" fmla="*/ 891 w 926"/>
                <a:gd name="T39" fmla="*/ 179 h 1112"/>
                <a:gd name="T40" fmla="*/ 895 w 926"/>
                <a:gd name="T41" fmla="*/ 190 h 1112"/>
                <a:gd name="T42" fmla="*/ 897 w 926"/>
                <a:gd name="T43" fmla="*/ 201 h 1112"/>
                <a:gd name="T44" fmla="*/ 899 w 926"/>
                <a:gd name="T45" fmla="*/ 210 h 1112"/>
                <a:gd name="T46" fmla="*/ 901 w 926"/>
                <a:gd name="T47" fmla="*/ 221 h 1112"/>
                <a:gd name="T48" fmla="*/ 906 w 926"/>
                <a:gd name="T49" fmla="*/ 230 h 1112"/>
                <a:gd name="T50" fmla="*/ 909 w 926"/>
                <a:gd name="T51" fmla="*/ 235 h 1112"/>
                <a:gd name="T52" fmla="*/ 912 w 926"/>
                <a:gd name="T53" fmla="*/ 239 h 1112"/>
                <a:gd name="T54" fmla="*/ 916 w 926"/>
                <a:gd name="T55" fmla="*/ 242 h 1112"/>
                <a:gd name="T56" fmla="*/ 921 w 926"/>
                <a:gd name="T57" fmla="*/ 246 h 1112"/>
                <a:gd name="T58" fmla="*/ 921 w 926"/>
                <a:gd name="T59" fmla="*/ 247 h 1112"/>
                <a:gd name="T60" fmla="*/ 922 w 926"/>
                <a:gd name="T61" fmla="*/ 247 h 1112"/>
                <a:gd name="T62" fmla="*/ 922 w 926"/>
                <a:gd name="T63" fmla="*/ 247 h 1112"/>
                <a:gd name="T64" fmla="*/ 923 w 926"/>
                <a:gd name="T65" fmla="*/ 248 h 1112"/>
                <a:gd name="T66" fmla="*/ 923 w 926"/>
                <a:gd name="T67" fmla="*/ 248 h 1112"/>
                <a:gd name="T68" fmla="*/ 925 w 926"/>
                <a:gd name="T69" fmla="*/ 249 h 1112"/>
                <a:gd name="T70" fmla="*/ 926 w 926"/>
                <a:gd name="T71" fmla="*/ 249 h 1112"/>
                <a:gd name="T72" fmla="*/ 926 w 926"/>
                <a:gd name="T73" fmla="*/ 249 h 1112"/>
                <a:gd name="T74" fmla="*/ 907 w 926"/>
                <a:gd name="T75" fmla="*/ 887 h 1112"/>
                <a:gd name="T76" fmla="*/ 906 w 926"/>
                <a:gd name="T77" fmla="*/ 887 h 1112"/>
                <a:gd name="T78" fmla="*/ 905 w 926"/>
                <a:gd name="T79" fmla="*/ 887 h 1112"/>
                <a:gd name="T80" fmla="*/ 905 w 926"/>
                <a:gd name="T81" fmla="*/ 888 h 1112"/>
                <a:gd name="T82" fmla="*/ 904 w 926"/>
                <a:gd name="T83" fmla="*/ 888 h 1112"/>
                <a:gd name="T84" fmla="*/ 902 w 926"/>
                <a:gd name="T85" fmla="*/ 889 h 1112"/>
                <a:gd name="T86" fmla="*/ 901 w 926"/>
                <a:gd name="T87" fmla="*/ 889 h 1112"/>
                <a:gd name="T88" fmla="*/ 901 w 926"/>
                <a:gd name="T89" fmla="*/ 890 h 1112"/>
                <a:gd name="T90" fmla="*/ 900 w 926"/>
                <a:gd name="T91" fmla="*/ 890 h 1112"/>
                <a:gd name="T92" fmla="*/ 15 w 926"/>
                <a:gd name="T93" fmla="*/ 1111 h 1112"/>
                <a:gd name="T94" fmla="*/ 12 w 926"/>
                <a:gd name="T95" fmla="*/ 1111 h 1112"/>
                <a:gd name="T96" fmla="*/ 11 w 926"/>
                <a:gd name="T97" fmla="*/ 1111 h 1112"/>
                <a:gd name="T98" fmla="*/ 9 w 926"/>
                <a:gd name="T99" fmla="*/ 1112 h 1112"/>
                <a:gd name="T100" fmla="*/ 7 w 926"/>
                <a:gd name="T101" fmla="*/ 1112 h 1112"/>
                <a:gd name="T102" fmla="*/ 6 w 926"/>
                <a:gd name="T103" fmla="*/ 1112 h 1112"/>
                <a:gd name="T104" fmla="*/ 4 w 926"/>
                <a:gd name="T105" fmla="*/ 1112 h 1112"/>
                <a:gd name="T106" fmla="*/ 1 w 926"/>
                <a:gd name="T107" fmla="*/ 1112 h 1112"/>
                <a:gd name="T108" fmla="*/ 0 w 926"/>
                <a:gd name="T109" fmla="*/ 1112 h 1112"/>
                <a:gd name="T110" fmla="*/ 882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9 w 279"/>
                <a:gd name="T1" fmla="*/ 0 h 1014"/>
                <a:gd name="T2" fmla="*/ 279 w 279"/>
                <a:gd name="T3" fmla="*/ 971 h 1014"/>
                <a:gd name="T4" fmla="*/ 140 w 279"/>
                <a:gd name="T5" fmla="*/ 1014 h 1014"/>
                <a:gd name="T6" fmla="*/ 19 w 279"/>
                <a:gd name="T7" fmla="*/ 982 h 1014"/>
                <a:gd name="T8" fmla="*/ 0 w 279"/>
                <a:gd name="T9" fmla="*/ 863 h 1014"/>
                <a:gd name="T10" fmla="*/ 9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9 w 279"/>
                <a:gd name="T1" fmla="*/ 0 h 1014"/>
                <a:gd name="T2" fmla="*/ 279 w 279"/>
                <a:gd name="T3" fmla="*/ 971 h 1014"/>
                <a:gd name="T4" fmla="*/ 140 w 279"/>
                <a:gd name="T5" fmla="*/ 1014 h 1014"/>
                <a:gd name="T6" fmla="*/ 19 w 279"/>
                <a:gd name="T7" fmla="*/ 982 h 1014"/>
                <a:gd name="T8" fmla="*/ 0 w 279"/>
                <a:gd name="T9" fmla="*/ 863 h 1014"/>
                <a:gd name="T10" fmla="*/ 9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2 w 2"/>
                <a:gd name="T1" fmla="*/ 3 h 20"/>
                <a:gd name="T2" fmla="*/ 2 w 2"/>
                <a:gd name="T3" fmla="*/ 3 h 20"/>
                <a:gd name="T4" fmla="*/ 2 w 2"/>
                <a:gd name="T5" fmla="*/ 3 h 20"/>
                <a:gd name="T6" fmla="*/ 2 w 2"/>
                <a:gd name="T7" fmla="*/ 5 h 20"/>
                <a:gd name="T8" fmla="*/ 2 w 2"/>
                <a:gd name="T9" fmla="*/ 5 h 20"/>
                <a:gd name="T10" fmla="*/ 2 w 2"/>
                <a:gd name="T11" fmla="*/ 5 h 20"/>
                <a:gd name="T12" fmla="*/ 2 w 2"/>
                <a:gd name="T13" fmla="*/ 5 h 20"/>
                <a:gd name="T14" fmla="*/ 2 w 2"/>
                <a:gd name="T15" fmla="*/ 6 h 20"/>
                <a:gd name="T16" fmla="*/ 2 w 2"/>
                <a:gd name="T17" fmla="*/ 6 h 20"/>
                <a:gd name="T18" fmla="*/ 2 w 2"/>
                <a:gd name="T19" fmla="*/ 7 h 20"/>
                <a:gd name="T20" fmla="*/ 2 w 2"/>
                <a:gd name="T21" fmla="*/ 9 h 20"/>
                <a:gd name="T22" fmla="*/ 0 w 2"/>
                <a:gd name="T23" fmla="*/ 11 h 20"/>
                <a:gd name="T24" fmla="*/ 0 w 2"/>
                <a:gd name="T25" fmla="*/ 13 h 20"/>
                <a:gd name="T26" fmla="*/ 0 w 2"/>
                <a:gd name="T27" fmla="*/ 14 h 20"/>
                <a:gd name="T28" fmla="*/ 0 w 2"/>
                <a:gd name="T29" fmla="*/ 17 h 20"/>
                <a:gd name="T30" fmla="*/ 0 w 2"/>
                <a:gd name="T31" fmla="*/ 18 h 20"/>
                <a:gd name="T32" fmla="*/ 0 w 2"/>
                <a:gd name="T33" fmla="*/ 20 h 20"/>
                <a:gd name="T34" fmla="*/ 0 w 2"/>
                <a:gd name="T35" fmla="*/ 0 h 20"/>
                <a:gd name="T36" fmla="*/ 2 w 2"/>
                <a:gd name="T37" fmla="*/ 3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277 w 277"/>
                <a:gd name="T1" fmla="*/ 930 h 978"/>
                <a:gd name="T2" fmla="*/ 277 w 277"/>
                <a:gd name="T3" fmla="*/ 930 h 978"/>
                <a:gd name="T4" fmla="*/ 277 w 277"/>
                <a:gd name="T5" fmla="*/ 930 h 978"/>
                <a:gd name="T6" fmla="*/ 277 w 277"/>
                <a:gd name="T7" fmla="*/ 930 h 978"/>
                <a:gd name="T8" fmla="*/ 277 w 277"/>
                <a:gd name="T9" fmla="*/ 931 h 978"/>
                <a:gd name="T10" fmla="*/ 276 w 277"/>
                <a:gd name="T11" fmla="*/ 931 h 978"/>
                <a:gd name="T12" fmla="*/ 276 w 277"/>
                <a:gd name="T13" fmla="*/ 931 h 978"/>
                <a:gd name="T14" fmla="*/ 276 w 277"/>
                <a:gd name="T15" fmla="*/ 931 h 978"/>
                <a:gd name="T16" fmla="*/ 276 w 277"/>
                <a:gd name="T17" fmla="*/ 931 h 978"/>
                <a:gd name="T18" fmla="*/ 276 w 277"/>
                <a:gd name="T19" fmla="*/ 933 h 978"/>
                <a:gd name="T20" fmla="*/ 276 w 277"/>
                <a:gd name="T21" fmla="*/ 933 h 978"/>
                <a:gd name="T22" fmla="*/ 276 w 277"/>
                <a:gd name="T23" fmla="*/ 934 h 978"/>
                <a:gd name="T24" fmla="*/ 276 w 277"/>
                <a:gd name="T25" fmla="*/ 934 h 978"/>
                <a:gd name="T26" fmla="*/ 276 w 277"/>
                <a:gd name="T27" fmla="*/ 935 h 978"/>
                <a:gd name="T28" fmla="*/ 276 w 277"/>
                <a:gd name="T29" fmla="*/ 935 h 978"/>
                <a:gd name="T30" fmla="*/ 276 w 277"/>
                <a:gd name="T31" fmla="*/ 936 h 978"/>
                <a:gd name="T32" fmla="*/ 276 w 277"/>
                <a:gd name="T33" fmla="*/ 936 h 978"/>
                <a:gd name="T34" fmla="*/ 143 w 277"/>
                <a:gd name="T35" fmla="*/ 977 h 978"/>
                <a:gd name="T36" fmla="*/ 142 w 277"/>
                <a:gd name="T37" fmla="*/ 978 h 978"/>
                <a:gd name="T38" fmla="*/ 142 w 277"/>
                <a:gd name="T39" fmla="*/ 978 h 978"/>
                <a:gd name="T40" fmla="*/ 141 w 277"/>
                <a:gd name="T41" fmla="*/ 978 h 978"/>
                <a:gd name="T42" fmla="*/ 140 w 277"/>
                <a:gd name="T43" fmla="*/ 978 h 978"/>
                <a:gd name="T44" fmla="*/ 139 w 277"/>
                <a:gd name="T45" fmla="*/ 978 h 978"/>
                <a:gd name="T46" fmla="*/ 138 w 277"/>
                <a:gd name="T47" fmla="*/ 978 h 978"/>
                <a:gd name="T48" fmla="*/ 138 w 277"/>
                <a:gd name="T49" fmla="*/ 978 h 978"/>
                <a:gd name="T50" fmla="*/ 137 w 277"/>
                <a:gd name="T51" fmla="*/ 978 h 978"/>
                <a:gd name="T52" fmla="*/ 33 w 277"/>
                <a:gd name="T53" fmla="*/ 950 h 978"/>
                <a:gd name="T54" fmla="*/ 28 w 277"/>
                <a:gd name="T55" fmla="*/ 941 h 978"/>
                <a:gd name="T56" fmla="*/ 24 w 277"/>
                <a:gd name="T57" fmla="*/ 933 h 978"/>
                <a:gd name="T58" fmla="*/ 22 w 277"/>
                <a:gd name="T59" fmla="*/ 922 h 978"/>
                <a:gd name="T60" fmla="*/ 20 w 277"/>
                <a:gd name="T61" fmla="*/ 912 h 978"/>
                <a:gd name="T62" fmla="*/ 18 w 277"/>
                <a:gd name="T63" fmla="*/ 903 h 978"/>
                <a:gd name="T64" fmla="*/ 16 w 277"/>
                <a:gd name="T65" fmla="*/ 892 h 978"/>
                <a:gd name="T66" fmla="*/ 14 w 277"/>
                <a:gd name="T67" fmla="*/ 882 h 978"/>
                <a:gd name="T68" fmla="*/ 11 w 277"/>
                <a:gd name="T69" fmla="*/ 873 h 978"/>
                <a:gd name="T70" fmla="*/ 8 w 277"/>
                <a:gd name="T71" fmla="*/ 860 h 978"/>
                <a:gd name="T72" fmla="*/ 6 w 277"/>
                <a:gd name="T73" fmla="*/ 847 h 978"/>
                <a:gd name="T74" fmla="*/ 5 w 277"/>
                <a:gd name="T75" fmla="*/ 834 h 978"/>
                <a:gd name="T76" fmla="*/ 3 w 277"/>
                <a:gd name="T77" fmla="*/ 820 h 978"/>
                <a:gd name="T78" fmla="*/ 2 w 277"/>
                <a:gd name="T79" fmla="*/ 807 h 978"/>
                <a:gd name="T80" fmla="*/ 1 w 277"/>
                <a:gd name="T81" fmla="*/ 794 h 978"/>
                <a:gd name="T82" fmla="*/ 1 w 277"/>
                <a:gd name="T83" fmla="*/ 782 h 978"/>
                <a:gd name="T84" fmla="*/ 0 w 277"/>
                <a:gd name="T85" fmla="*/ 769 h 978"/>
                <a:gd name="T86" fmla="*/ 4 w 277"/>
                <a:gd name="T87" fmla="*/ 421 h 978"/>
                <a:gd name="T88" fmla="*/ 5 w 277"/>
                <a:gd name="T89" fmla="*/ 405 h 978"/>
                <a:gd name="T90" fmla="*/ 5 w 277"/>
                <a:gd name="T91" fmla="*/ 391 h 978"/>
                <a:gd name="T92" fmla="*/ 6 w 277"/>
                <a:gd name="T93" fmla="*/ 375 h 978"/>
                <a:gd name="T94" fmla="*/ 7 w 277"/>
                <a:gd name="T95" fmla="*/ 360 h 978"/>
                <a:gd name="T96" fmla="*/ 7 w 277"/>
                <a:gd name="T97" fmla="*/ 344 h 978"/>
                <a:gd name="T98" fmla="*/ 8 w 277"/>
                <a:gd name="T99" fmla="*/ 329 h 978"/>
                <a:gd name="T100" fmla="*/ 8 w 277"/>
                <a:gd name="T101" fmla="*/ 312 h 978"/>
                <a:gd name="T102" fmla="*/ 10 w 277"/>
                <a:gd name="T103" fmla="*/ 294 h 978"/>
                <a:gd name="T104" fmla="*/ 12 w 277"/>
                <a:gd name="T105" fmla="*/ 258 h 978"/>
                <a:gd name="T106" fmla="*/ 14 w 277"/>
                <a:gd name="T107" fmla="*/ 223 h 978"/>
                <a:gd name="T108" fmla="*/ 14 w 277"/>
                <a:gd name="T109" fmla="*/ 186 h 978"/>
                <a:gd name="T110" fmla="*/ 14 w 277"/>
                <a:gd name="T111" fmla="*/ 149 h 978"/>
                <a:gd name="T112" fmla="*/ 14 w 277"/>
                <a:gd name="T113" fmla="*/ 110 h 978"/>
                <a:gd name="T114" fmla="*/ 15 w 277"/>
                <a:gd name="T115" fmla="*/ 73 h 978"/>
                <a:gd name="T116" fmla="*/ 16 w 277"/>
                <a:gd name="T117" fmla="*/ 37 h 978"/>
                <a:gd name="T118" fmla="*/ 18 w 277"/>
                <a:gd name="T119" fmla="*/ 0 h 978"/>
                <a:gd name="T120" fmla="*/ 277 w 277"/>
                <a:gd name="T121" fmla="*/ 93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60 w 279"/>
                <a:gd name="T1" fmla="*/ 11 h 1209"/>
                <a:gd name="T2" fmla="*/ 160 w 279"/>
                <a:gd name="T3" fmla="*/ 0 h 1209"/>
                <a:gd name="T4" fmla="*/ 260 w 279"/>
                <a:gd name="T5" fmla="*/ 33 h 1209"/>
                <a:gd name="T6" fmla="*/ 279 w 279"/>
                <a:gd name="T7" fmla="*/ 152 h 1209"/>
                <a:gd name="T8" fmla="*/ 260 w 279"/>
                <a:gd name="T9" fmla="*/ 917 h 1209"/>
                <a:gd name="T10" fmla="*/ 230 w 279"/>
                <a:gd name="T11" fmla="*/ 1047 h 1209"/>
                <a:gd name="T12" fmla="*/ 180 w 279"/>
                <a:gd name="T13" fmla="*/ 1133 h 1209"/>
                <a:gd name="T14" fmla="*/ 120 w 279"/>
                <a:gd name="T15" fmla="*/ 1197 h 1209"/>
                <a:gd name="T16" fmla="*/ 0 w 279"/>
                <a:gd name="T17" fmla="*/ 1209 h 1209"/>
                <a:gd name="T18" fmla="*/ 0 w 279"/>
                <a:gd name="T19" fmla="*/ 583 h 1209"/>
                <a:gd name="T20" fmla="*/ 50 w 279"/>
                <a:gd name="T21" fmla="*/ 529 h 1209"/>
                <a:gd name="T22" fmla="*/ 60 w 279"/>
                <a:gd name="T23" fmla="*/ 11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60 w 279"/>
                <a:gd name="T1" fmla="*/ 11 h 1209"/>
                <a:gd name="T2" fmla="*/ 160 w 279"/>
                <a:gd name="T3" fmla="*/ 0 h 1209"/>
                <a:gd name="T4" fmla="*/ 260 w 279"/>
                <a:gd name="T5" fmla="*/ 33 h 1209"/>
                <a:gd name="T6" fmla="*/ 279 w 279"/>
                <a:gd name="T7" fmla="*/ 152 h 1209"/>
                <a:gd name="T8" fmla="*/ 260 w 279"/>
                <a:gd name="T9" fmla="*/ 917 h 1209"/>
                <a:gd name="T10" fmla="*/ 230 w 279"/>
                <a:gd name="T11" fmla="*/ 1047 h 1209"/>
                <a:gd name="T12" fmla="*/ 180 w 279"/>
                <a:gd name="T13" fmla="*/ 1133 h 1209"/>
                <a:gd name="T14" fmla="*/ 120 w 279"/>
                <a:gd name="T15" fmla="*/ 1197 h 1209"/>
                <a:gd name="T16" fmla="*/ 0 w 279"/>
                <a:gd name="T17" fmla="*/ 1209 h 1209"/>
                <a:gd name="T18" fmla="*/ 0 w 279"/>
                <a:gd name="T19" fmla="*/ 583 h 1209"/>
                <a:gd name="T20" fmla="*/ 50 w 279"/>
                <a:gd name="T21" fmla="*/ 529 h 1209"/>
                <a:gd name="T22" fmla="*/ 60 w 279"/>
                <a:gd name="T23" fmla="*/ 11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37 w 40"/>
                <a:gd name="T1" fmla="*/ 0 h 488"/>
                <a:gd name="T2" fmla="*/ 38 w 40"/>
                <a:gd name="T3" fmla="*/ 12 h 488"/>
                <a:gd name="T4" fmla="*/ 39 w 40"/>
                <a:gd name="T5" fmla="*/ 23 h 488"/>
                <a:gd name="T6" fmla="*/ 40 w 40"/>
                <a:gd name="T7" fmla="*/ 35 h 488"/>
                <a:gd name="T8" fmla="*/ 40 w 40"/>
                <a:gd name="T9" fmla="*/ 47 h 488"/>
                <a:gd name="T10" fmla="*/ 40 w 40"/>
                <a:gd name="T11" fmla="*/ 57 h 488"/>
                <a:gd name="T12" fmla="*/ 39 w 40"/>
                <a:gd name="T13" fmla="*/ 69 h 488"/>
                <a:gd name="T14" fmla="*/ 38 w 40"/>
                <a:gd name="T15" fmla="*/ 80 h 488"/>
                <a:gd name="T16" fmla="*/ 36 w 40"/>
                <a:gd name="T17" fmla="*/ 92 h 488"/>
                <a:gd name="T18" fmla="*/ 36 w 40"/>
                <a:gd name="T19" fmla="*/ 112 h 488"/>
                <a:gd name="T20" fmla="*/ 37 w 40"/>
                <a:gd name="T21" fmla="*/ 133 h 488"/>
                <a:gd name="T22" fmla="*/ 38 w 40"/>
                <a:gd name="T23" fmla="*/ 153 h 488"/>
                <a:gd name="T24" fmla="*/ 39 w 40"/>
                <a:gd name="T25" fmla="*/ 173 h 488"/>
                <a:gd name="T26" fmla="*/ 40 w 40"/>
                <a:gd name="T27" fmla="*/ 192 h 488"/>
                <a:gd name="T28" fmla="*/ 40 w 40"/>
                <a:gd name="T29" fmla="*/ 213 h 488"/>
                <a:gd name="T30" fmla="*/ 38 w 40"/>
                <a:gd name="T31" fmla="*/ 233 h 488"/>
                <a:gd name="T32" fmla="*/ 33 w 40"/>
                <a:gd name="T33" fmla="*/ 252 h 488"/>
                <a:gd name="T34" fmla="*/ 34 w 40"/>
                <a:gd name="T35" fmla="*/ 273 h 488"/>
                <a:gd name="T36" fmla="*/ 34 w 40"/>
                <a:gd name="T37" fmla="*/ 294 h 488"/>
                <a:gd name="T38" fmla="*/ 36 w 40"/>
                <a:gd name="T39" fmla="*/ 315 h 488"/>
                <a:gd name="T40" fmla="*/ 37 w 40"/>
                <a:gd name="T41" fmla="*/ 335 h 488"/>
                <a:gd name="T42" fmla="*/ 38 w 40"/>
                <a:gd name="T43" fmla="*/ 356 h 488"/>
                <a:gd name="T44" fmla="*/ 38 w 40"/>
                <a:gd name="T45" fmla="*/ 376 h 488"/>
                <a:gd name="T46" fmla="*/ 37 w 40"/>
                <a:gd name="T47" fmla="*/ 398 h 488"/>
                <a:gd name="T48" fmla="*/ 33 w 40"/>
                <a:gd name="T49" fmla="*/ 418 h 488"/>
                <a:gd name="T50" fmla="*/ 32 w 40"/>
                <a:gd name="T51" fmla="*/ 421 h 488"/>
                <a:gd name="T52" fmla="*/ 32 w 40"/>
                <a:gd name="T53" fmla="*/ 425 h 488"/>
                <a:gd name="T54" fmla="*/ 32 w 40"/>
                <a:gd name="T55" fmla="*/ 429 h 488"/>
                <a:gd name="T56" fmla="*/ 32 w 40"/>
                <a:gd name="T57" fmla="*/ 431 h 488"/>
                <a:gd name="T58" fmla="*/ 32 w 40"/>
                <a:gd name="T59" fmla="*/ 435 h 488"/>
                <a:gd name="T60" fmla="*/ 32 w 40"/>
                <a:gd name="T61" fmla="*/ 438 h 488"/>
                <a:gd name="T62" fmla="*/ 31 w 40"/>
                <a:gd name="T63" fmla="*/ 440 h 488"/>
                <a:gd name="T64" fmla="*/ 30 w 40"/>
                <a:gd name="T65" fmla="*/ 444 h 488"/>
                <a:gd name="T66" fmla="*/ 27 w 40"/>
                <a:gd name="T67" fmla="*/ 450 h 488"/>
                <a:gd name="T68" fmla="*/ 24 w 40"/>
                <a:gd name="T69" fmla="*/ 457 h 488"/>
                <a:gd name="T70" fmla="*/ 21 w 40"/>
                <a:gd name="T71" fmla="*/ 463 h 488"/>
                <a:gd name="T72" fmla="*/ 18 w 40"/>
                <a:gd name="T73" fmla="*/ 469 h 488"/>
                <a:gd name="T74" fmla="*/ 15 w 40"/>
                <a:gd name="T75" fmla="*/ 475 h 488"/>
                <a:gd name="T76" fmla="*/ 11 w 40"/>
                <a:gd name="T77" fmla="*/ 480 h 488"/>
                <a:gd name="T78" fmla="*/ 6 w 40"/>
                <a:gd name="T79" fmla="*/ 485 h 488"/>
                <a:gd name="T80" fmla="*/ 0 w 40"/>
                <a:gd name="T81" fmla="*/ 488 h 488"/>
                <a:gd name="T82" fmla="*/ 0 w 40"/>
                <a:gd name="T83" fmla="*/ 486 h 488"/>
                <a:gd name="T84" fmla="*/ 0 w 40"/>
                <a:gd name="T85" fmla="*/ 483 h 488"/>
                <a:gd name="T86" fmla="*/ 0 w 40"/>
                <a:gd name="T87" fmla="*/ 480 h 488"/>
                <a:gd name="T88" fmla="*/ 1 w 40"/>
                <a:gd name="T89" fmla="*/ 477 h 488"/>
                <a:gd name="T90" fmla="*/ 1 w 40"/>
                <a:gd name="T91" fmla="*/ 475 h 488"/>
                <a:gd name="T92" fmla="*/ 1 w 40"/>
                <a:gd name="T93" fmla="*/ 472 h 488"/>
                <a:gd name="T94" fmla="*/ 1 w 40"/>
                <a:gd name="T95" fmla="*/ 469 h 488"/>
                <a:gd name="T96" fmla="*/ 1 w 40"/>
                <a:gd name="T97" fmla="*/ 467 h 488"/>
                <a:gd name="T98" fmla="*/ 28 w 40"/>
                <a:gd name="T99" fmla="*/ 437 h 488"/>
                <a:gd name="T100" fmla="*/ 37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5 w 5"/>
                <a:gd name="T1" fmla="*/ 0 h 1"/>
                <a:gd name="T2" fmla="*/ 4 w 5"/>
                <a:gd name="T3" fmla="*/ 0 h 1"/>
                <a:gd name="T4" fmla="*/ 4 w 5"/>
                <a:gd name="T5" fmla="*/ 0 h 1"/>
                <a:gd name="T6" fmla="*/ 3 w 5"/>
                <a:gd name="T7" fmla="*/ 0 h 1"/>
                <a:gd name="T8" fmla="*/ 3 w 5"/>
                <a:gd name="T9" fmla="*/ 0 h 1"/>
                <a:gd name="T10" fmla="*/ 2 w 5"/>
                <a:gd name="T11" fmla="*/ 0 h 1"/>
                <a:gd name="T12" fmla="*/ 2 w 5"/>
                <a:gd name="T13" fmla="*/ 0 h 1"/>
                <a:gd name="T14" fmla="*/ 1 w 5"/>
                <a:gd name="T15" fmla="*/ 0 h 1"/>
                <a:gd name="T16" fmla="*/ 0 w 5"/>
                <a:gd name="T17" fmla="*/ 0 h 1"/>
                <a:gd name="T18" fmla="*/ 5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11 w 11"/>
                <a:gd name="T1" fmla="*/ 0 h 555"/>
                <a:gd name="T2" fmla="*/ 10 w 11"/>
                <a:gd name="T3" fmla="*/ 1 h 555"/>
                <a:gd name="T4" fmla="*/ 10 w 11"/>
                <a:gd name="T5" fmla="*/ 3 h 555"/>
                <a:gd name="T6" fmla="*/ 10 w 11"/>
                <a:gd name="T7" fmla="*/ 5 h 555"/>
                <a:gd name="T8" fmla="*/ 9 w 11"/>
                <a:gd name="T9" fmla="*/ 6 h 555"/>
                <a:gd name="T10" fmla="*/ 9 w 11"/>
                <a:gd name="T11" fmla="*/ 8 h 555"/>
                <a:gd name="T12" fmla="*/ 8 w 11"/>
                <a:gd name="T13" fmla="*/ 9 h 555"/>
                <a:gd name="T14" fmla="*/ 7 w 11"/>
                <a:gd name="T15" fmla="*/ 11 h 555"/>
                <a:gd name="T16" fmla="*/ 7 w 11"/>
                <a:gd name="T17" fmla="*/ 12 h 555"/>
                <a:gd name="T18" fmla="*/ 6 w 11"/>
                <a:gd name="T19" fmla="*/ 46 h 555"/>
                <a:gd name="T20" fmla="*/ 5 w 11"/>
                <a:gd name="T21" fmla="*/ 82 h 555"/>
                <a:gd name="T22" fmla="*/ 5 w 11"/>
                <a:gd name="T23" fmla="*/ 119 h 555"/>
                <a:gd name="T24" fmla="*/ 5 w 11"/>
                <a:gd name="T25" fmla="*/ 156 h 555"/>
                <a:gd name="T26" fmla="*/ 5 w 11"/>
                <a:gd name="T27" fmla="*/ 192 h 555"/>
                <a:gd name="T28" fmla="*/ 5 w 11"/>
                <a:gd name="T29" fmla="*/ 228 h 555"/>
                <a:gd name="T30" fmla="*/ 3 w 11"/>
                <a:gd name="T31" fmla="*/ 264 h 555"/>
                <a:gd name="T32" fmla="*/ 0 w 11"/>
                <a:gd name="T33" fmla="*/ 297 h 555"/>
                <a:gd name="T34" fmla="*/ 0 w 11"/>
                <a:gd name="T35" fmla="*/ 11 h 555"/>
                <a:gd name="T36" fmla="*/ 11 w 11"/>
                <a:gd name="T37" fmla="*/ 0 h 555"/>
                <a:gd name="T38" fmla="*/ 0 w 11"/>
                <a:gd name="T39" fmla="*/ 327 h 555"/>
                <a:gd name="T40" fmla="*/ 1 w 11"/>
                <a:gd name="T41" fmla="*/ 357 h 555"/>
                <a:gd name="T42" fmla="*/ 2 w 11"/>
                <a:gd name="T43" fmla="*/ 385 h 555"/>
                <a:gd name="T44" fmla="*/ 3 w 11"/>
                <a:gd name="T45" fmla="*/ 414 h 555"/>
                <a:gd name="T46" fmla="*/ 3 w 11"/>
                <a:gd name="T47" fmla="*/ 443 h 555"/>
                <a:gd name="T48" fmla="*/ 3 w 11"/>
                <a:gd name="T49" fmla="*/ 471 h 555"/>
                <a:gd name="T50" fmla="*/ 2 w 11"/>
                <a:gd name="T51" fmla="*/ 499 h 555"/>
                <a:gd name="T52" fmla="*/ 1 w 11"/>
                <a:gd name="T53" fmla="*/ 527 h 555"/>
                <a:gd name="T54" fmla="*/ 0 w 11"/>
                <a:gd name="T55" fmla="*/ 555 h 555"/>
                <a:gd name="T56" fmla="*/ 0 w 11"/>
                <a:gd name="T57" fmla="*/ 327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243 w 268"/>
                <a:gd name="T1" fmla="*/ 24 h 1197"/>
                <a:gd name="T2" fmla="*/ 248 w 268"/>
                <a:gd name="T3" fmla="*/ 30 h 1197"/>
                <a:gd name="T4" fmla="*/ 251 w 268"/>
                <a:gd name="T5" fmla="*/ 36 h 1197"/>
                <a:gd name="T6" fmla="*/ 249 w 268"/>
                <a:gd name="T7" fmla="*/ 900 h 1197"/>
                <a:gd name="T8" fmla="*/ 248 w 268"/>
                <a:gd name="T9" fmla="*/ 909 h 1197"/>
                <a:gd name="T10" fmla="*/ 246 w 268"/>
                <a:gd name="T11" fmla="*/ 919 h 1197"/>
                <a:gd name="T12" fmla="*/ 170 w 268"/>
                <a:gd name="T13" fmla="*/ 1120 h 1197"/>
                <a:gd name="T14" fmla="*/ 165 w 268"/>
                <a:gd name="T15" fmla="*/ 1126 h 1197"/>
                <a:gd name="T16" fmla="*/ 160 w 268"/>
                <a:gd name="T17" fmla="*/ 1132 h 1197"/>
                <a:gd name="T18" fmla="*/ 136 w 268"/>
                <a:gd name="T19" fmla="*/ 1158 h 1197"/>
                <a:gd name="T20" fmla="*/ 133 w 268"/>
                <a:gd name="T21" fmla="*/ 1161 h 1197"/>
                <a:gd name="T22" fmla="*/ 129 w 268"/>
                <a:gd name="T23" fmla="*/ 1162 h 1197"/>
                <a:gd name="T24" fmla="*/ 121 w 268"/>
                <a:gd name="T25" fmla="*/ 1173 h 1197"/>
                <a:gd name="T26" fmla="*/ 113 w 268"/>
                <a:gd name="T27" fmla="*/ 1173 h 1197"/>
                <a:gd name="T28" fmla="*/ 101 w 268"/>
                <a:gd name="T29" fmla="*/ 1180 h 1197"/>
                <a:gd name="T30" fmla="*/ 87 w 268"/>
                <a:gd name="T31" fmla="*/ 1186 h 1197"/>
                <a:gd name="T32" fmla="*/ 80 w 268"/>
                <a:gd name="T33" fmla="*/ 1188 h 1197"/>
                <a:gd name="T34" fmla="*/ 72 w 268"/>
                <a:gd name="T35" fmla="*/ 1189 h 1197"/>
                <a:gd name="T36" fmla="*/ 3 w 268"/>
                <a:gd name="T37" fmla="*/ 1197 h 1197"/>
                <a:gd name="T38" fmla="*/ 1 w 268"/>
                <a:gd name="T39" fmla="*/ 1189 h 1197"/>
                <a:gd name="T40" fmla="*/ 1 w 268"/>
                <a:gd name="T41" fmla="*/ 1181 h 1197"/>
                <a:gd name="T42" fmla="*/ 2 w 268"/>
                <a:gd name="T43" fmla="*/ 1172 h 1197"/>
                <a:gd name="T44" fmla="*/ 1 w 268"/>
                <a:gd name="T45" fmla="*/ 1158 h 1197"/>
                <a:gd name="T46" fmla="*/ 3 w 268"/>
                <a:gd name="T47" fmla="*/ 1144 h 1197"/>
                <a:gd name="T48" fmla="*/ 6 w 268"/>
                <a:gd name="T49" fmla="*/ 1010 h 1197"/>
                <a:gd name="T50" fmla="*/ 6 w 268"/>
                <a:gd name="T51" fmla="*/ 823 h 1197"/>
                <a:gd name="T52" fmla="*/ 8 w 268"/>
                <a:gd name="T53" fmla="*/ 635 h 1197"/>
                <a:gd name="T54" fmla="*/ 9 w 268"/>
                <a:gd name="T55" fmla="*/ 613 h 1197"/>
                <a:gd name="T56" fmla="*/ 11 w 268"/>
                <a:gd name="T57" fmla="*/ 591 h 1197"/>
                <a:gd name="T58" fmla="*/ 17 w 268"/>
                <a:gd name="T59" fmla="*/ 582 h 1197"/>
                <a:gd name="T60" fmla="*/ 29 w 268"/>
                <a:gd name="T61" fmla="*/ 580 h 1197"/>
                <a:gd name="T62" fmla="*/ 39 w 268"/>
                <a:gd name="T63" fmla="*/ 573 h 1197"/>
                <a:gd name="T64" fmla="*/ 47 w 268"/>
                <a:gd name="T65" fmla="*/ 550 h 1197"/>
                <a:gd name="T66" fmla="*/ 56 w 268"/>
                <a:gd name="T67" fmla="*/ 522 h 1197"/>
                <a:gd name="T68" fmla="*/ 60 w 268"/>
                <a:gd name="T69" fmla="*/ 478 h 1197"/>
                <a:gd name="T70" fmla="*/ 62 w 268"/>
                <a:gd name="T71" fmla="*/ 434 h 1197"/>
                <a:gd name="T72" fmla="*/ 61 w 268"/>
                <a:gd name="T73" fmla="*/ 390 h 1197"/>
                <a:gd name="T74" fmla="*/ 61 w 268"/>
                <a:gd name="T75" fmla="*/ 347 h 1197"/>
                <a:gd name="T76" fmla="*/ 64 w 268"/>
                <a:gd name="T77" fmla="*/ 302 h 1197"/>
                <a:gd name="T78" fmla="*/ 63 w 268"/>
                <a:gd name="T79" fmla="*/ 150 h 1197"/>
                <a:gd name="T80" fmla="*/ 63 w 268"/>
                <a:gd name="T81" fmla="*/ 123 h 1197"/>
                <a:gd name="T82" fmla="*/ 63 w 268"/>
                <a:gd name="T83" fmla="*/ 95 h 1197"/>
                <a:gd name="T84" fmla="*/ 59 w 268"/>
                <a:gd name="T85" fmla="*/ 67 h 1197"/>
                <a:gd name="T86" fmla="*/ 56 w 268"/>
                <a:gd name="T87" fmla="*/ 38 h 1197"/>
                <a:gd name="T88" fmla="*/ 58 w 268"/>
                <a:gd name="T89" fmla="*/ 17 h 1197"/>
                <a:gd name="T90" fmla="*/ 68 w 268"/>
                <a:gd name="T91" fmla="*/ 15 h 1197"/>
                <a:gd name="T92" fmla="*/ 79 w 268"/>
                <a:gd name="T93" fmla="*/ 15 h 1197"/>
                <a:gd name="T94" fmla="*/ 106 w 268"/>
                <a:gd name="T95" fmla="*/ 7 h 1197"/>
                <a:gd name="T96" fmla="*/ 143 w 268"/>
                <a:gd name="T97" fmla="*/ 1 h 1197"/>
                <a:gd name="T98" fmla="*/ 179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10 h 275"/>
                <a:gd name="T2" fmla="*/ 124 w 275"/>
                <a:gd name="T3" fmla="*/ 113 h 275"/>
                <a:gd name="T4" fmla="*/ 249 w 275"/>
                <a:gd name="T5" fmla="*/ 275 h 275"/>
                <a:gd name="T6" fmla="*/ 275 w 275"/>
                <a:gd name="T7" fmla="*/ 275 h 275"/>
                <a:gd name="T8" fmla="*/ 170 w 275"/>
                <a:gd name="T9" fmla="*/ 124 h 275"/>
                <a:gd name="T10" fmla="*/ 45 w 275"/>
                <a:gd name="T11" fmla="*/ 0 h 275"/>
                <a:gd name="T12" fmla="*/ 0 w 275"/>
                <a:gd name="T13" fmla="*/ 1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10 h 275"/>
                <a:gd name="T2" fmla="*/ 124 w 275"/>
                <a:gd name="T3" fmla="*/ 113 h 275"/>
                <a:gd name="T4" fmla="*/ 249 w 275"/>
                <a:gd name="T5" fmla="*/ 275 h 275"/>
                <a:gd name="T6" fmla="*/ 275 w 275"/>
                <a:gd name="T7" fmla="*/ 275 h 275"/>
                <a:gd name="T8" fmla="*/ 170 w 275"/>
                <a:gd name="T9" fmla="*/ 124 h 275"/>
                <a:gd name="T10" fmla="*/ 45 w 275"/>
                <a:gd name="T11" fmla="*/ 0 h 275"/>
                <a:gd name="T12" fmla="*/ 0 w 275"/>
                <a:gd name="T13" fmla="*/ 1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36 w 143"/>
                <a:gd name="T1" fmla="*/ 3 h 104"/>
                <a:gd name="T2" fmla="*/ 43 w 143"/>
                <a:gd name="T3" fmla="*/ 11 h 104"/>
                <a:gd name="T4" fmla="*/ 51 w 143"/>
                <a:gd name="T5" fmla="*/ 18 h 104"/>
                <a:gd name="T6" fmla="*/ 59 w 143"/>
                <a:gd name="T7" fmla="*/ 25 h 104"/>
                <a:gd name="T8" fmla="*/ 67 w 143"/>
                <a:gd name="T9" fmla="*/ 31 h 104"/>
                <a:gd name="T10" fmla="*/ 74 w 143"/>
                <a:gd name="T11" fmla="*/ 38 h 104"/>
                <a:gd name="T12" fmla="*/ 83 w 143"/>
                <a:gd name="T13" fmla="*/ 43 h 104"/>
                <a:gd name="T14" fmla="*/ 92 w 143"/>
                <a:gd name="T15" fmla="*/ 47 h 104"/>
                <a:gd name="T16" fmla="*/ 101 w 143"/>
                <a:gd name="T17" fmla="*/ 50 h 104"/>
                <a:gd name="T18" fmla="*/ 106 w 143"/>
                <a:gd name="T19" fmla="*/ 56 h 104"/>
                <a:gd name="T20" fmla="*/ 112 w 143"/>
                <a:gd name="T21" fmla="*/ 62 h 104"/>
                <a:gd name="T22" fmla="*/ 117 w 143"/>
                <a:gd name="T23" fmla="*/ 69 h 104"/>
                <a:gd name="T24" fmla="*/ 123 w 143"/>
                <a:gd name="T25" fmla="*/ 75 h 104"/>
                <a:gd name="T26" fmla="*/ 129 w 143"/>
                <a:gd name="T27" fmla="*/ 81 h 104"/>
                <a:gd name="T28" fmla="*/ 133 w 143"/>
                <a:gd name="T29" fmla="*/ 88 h 104"/>
                <a:gd name="T30" fmla="*/ 138 w 143"/>
                <a:gd name="T31" fmla="*/ 94 h 104"/>
                <a:gd name="T32" fmla="*/ 143 w 143"/>
                <a:gd name="T33" fmla="*/ 101 h 104"/>
                <a:gd name="T34" fmla="*/ 141 w 143"/>
                <a:gd name="T35" fmla="*/ 101 h 104"/>
                <a:gd name="T36" fmla="*/ 137 w 143"/>
                <a:gd name="T37" fmla="*/ 101 h 104"/>
                <a:gd name="T38" fmla="*/ 134 w 143"/>
                <a:gd name="T39" fmla="*/ 101 h 104"/>
                <a:gd name="T40" fmla="*/ 132 w 143"/>
                <a:gd name="T41" fmla="*/ 101 h 104"/>
                <a:gd name="T42" fmla="*/ 129 w 143"/>
                <a:gd name="T43" fmla="*/ 102 h 104"/>
                <a:gd name="T44" fmla="*/ 125 w 143"/>
                <a:gd name="T45" fmla="*/ 102 h 104"/>
                <a:gd name="T46" fmla="*/ 123 w 143"/>
                <a:gd name="T47" fmla="*/ 102 h 104"/>
                <a:gd name="T48" fmla="*/ 120 w 143"/>
                <a:gd name="T49" fmla="*/ 104 h 104"/>
                <a:gd name="T50" fmla="*/ 117 w 143"/>
                <a:gd name="T51" fmla="*/ 100 h 104"/>
                <a:gd name="T52" fmla="*/ 0 w 143"/>
                <a:gd name="T53" fmla="*/ 3 h 104"/>
                <a:gd name="T54" fmla="*/ 3 w 143"/>
                <a:gd name="T55" fmla="*/ 3 h 104"/>
                <a:gd name="T56" fmla="*/ 5 w 143"/>
                <a:gd name="T57" fmla="*/ 3 h 104"/>
                <a:gd name="T58" fmla="*/ 6 w 143"/>
                <a:gd name="T59" fmla="*/ 3 h 104"/>
                <a:gd name="T60" fmla="*/ 8 w 143"/>
                <a:gd name="T61" fmla="*/ 3 h 104"/>
                <a:gd name="T62" fmla="*/ 10 w 143"/>
                <a:gd name="T63" fmla="*/ 3 h 104"/>
                <a:gd name="T64" fmla="*/ 13 w 143"/>
                <a:gd name="T65" fmla="*/ 2 h 104"/>
                <a:gd name="T66" fmla="*/ 14 w 143"/>
                <a:gd name="T67" fmla="*/ 2 h 104"/>
                <a:gd name="T68" fmla="*/ 16 w 143"/>
                <a:gd name="T69" fmla="*/ 2 h 104"/>
                <a:gd name="T70" fmla="*/ 18 w 143"/>
                <a:gd name="T71" fmla="*/ 0 h 104"/>
                <a:gd name="T72" fmla="*/ 20 w 143"/>
                <a:gd name="T73" fmla="*/ 2 h 104"/>
                <a:gd name="T74" fmla="*/ 22 w 143"/>
                <a:gd name="T75" fmla="*/ 3 h 104"/>
                <a:gd name="T76" fmla="*/ 24 w 143"/>
                <a:gd name="T77" fmla="*/ 3 h 104"/>
                <a:gd name="T78" fmla="*/ 26 w 143"/>
                <a:gd name="T79" fmla="*/ 3 h 104"/>
                <a:gd name="T80" fmla="*/ 28 w 143"/>
                <a:gd name="T81" fmla="*/ 3 h 104"/>
                <a:gd name="T82" fmla="*/ 30 w 143"/>
                <a:gd name="T83" fmla="*/ 3 h 104"/>
                <a:gd name="T84" fmla="*/ 32 w 143"/>
                <a:gd name="T85" fmla="*/ 3 h 104"/>
                <a:gd name="T86" fmla="*/ 36 w 143"/>
                <a:gd name="T87" fmla="*/ 3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132 w 132"/>
                <a:gd name="T1" fmla="*/ 141 h 148"/>
                <a:gd name="T2" fmla="*/ 132 w 132"/>
                <a:gd name="T3" fmla="*/ 141 h 148"/>
                <a:gd name="T4" fmla="*/ 132 w 132"/>
                <a:gd name="T5" fmla="*/ 141 h 148"/>
                <a:gd name="T6" fmla="*/ 132 w 132"/>
                <a:gd name="T7" fmla="*/ 141 h 148"/>
                <a:gd name="T8" fmla="*/ 132 w 132"/>
                <a:gd name="T9" fmla="*/ 141 h 148"/>
                <a:gd name="T10" fmla="*/ 132 w 132"/>
                <a:gd name="T11" fmla="*/ 141 h 148"/>
                <a:gd name="T12" fmla="*/ 132 w 132"/>
                <a:gd name="T13" fmla="*/ 141 h 148"/>
                <a:gd name="T14" fmla="*/ 132 w 132"/>
                <a:gd name="T15" fmla="*/ 142 h 148"/>
                <a:gd name="T16" fmla="*/ 132 w 132"/>
                <a:gd name="T17" fmla="*/ 142 h 148"/>
                <a:gd name="T18" fmla="*/ 130 w 132"/>
                <a:gd name="T19" fmla="*/ 142 h 148"/>
                <a:gd name="T20" fmla="*/ 128 w 132"/>
                <a:gd name="T21" fmla="*/ 143 h 148"/>
                <a:gd name="T22" fmla="*/ 126 w 132"/>
                <a:gd name="T23" fmla="*/ 145 h 148"/>
                <a:gd name="T24" fmla="*/ 123 w 132"/>
                <a:gd name="T25" fmla="*/ 145 h 148"/>
                <a:gd name="T26" fmla="*/ 121 w 132"/>
                <a:gd name="T27" fmla="*/ 146 h 148"/>
                <a:gd name="T28" fmla="*/ 119 w 132"/>
                <a:gd name="T29" fmla="*/ 147 h 148"/>
                <a:gd name="T30" fmla="*/ 117 w 132"/>
                <a:gd name="T31" fmla="*/ 147 h 148"/>
                <a:gd name="T32" fmla="*/ 115 w 132"/>
                <a:gd name="T33" fmla="*/ 148 h 148"/>
                <a:gd name="T34" fmla="*/ 111 w 132"/>
                <a:gd name="T35" fmla="*/ 148 h 148"/>
                <a:gd name="T36" fmla="*/ 0 w 132"/>
                <a:gd name="T37" fmla="*/ 3 h 148"/>
                <a:gd name="T38" fmla="*/ 2 w 132"/>
                <a:gd name="T39" fmla="*/ 3 h 148"/>
                <a:gd name="T40" fmla="*/ 4 w 132"/>
                <a:gd name="T41" fmla="*/ 3 h 148"/>
                <a:gd name="T42" fmla="*/ 6 w 132"/>
                <a:gd name="T43" fmla="*/ 3 h 148"/>
                <a:gd name="T44" fmla="*/ 7 w 132"/>
                <a:gd name="T45" fmla="*/ 2 h 148"/>
                <a:gd name="T46" fmla="*/ 10 w 132"/>
                <a:gd name="T47" fmla="*/ 2 h 148"/>
                <a:gd name="T48" fmla="*/ 12 w 132"/>
                <a:gd name="T49" fmla="*/ 2 h 148"/>
                <a:gd name="T50" fmla="*/ 14 w 132"/>
                <a:gd name="T51" fmla="*/ 0 h 148"/>
                <a:gd name="T52" fmla="*/ 15 w 132"/>
                <a:gd name="T53" fmla="*/ 0 h 148"/>
                <a:gd name="T54" fmla="*/ 22 w 132"/>
                <a:gd name="T55" fmla="*/ 4 h 148"/>
                <a:gd name="T56" fmla="*/ 27 w 132"/>
                <a:gd name="T57" fmla="*/ 9 h 148"/>
                <a:gd name="T58" fmla="*/ 33 w 132"/>
                <a:gd name="T59" fmla="*/ 13 h 148"/>
                <a:gd name="T60" fmla="*/ 37 w 132"/>
                <a:gd name="T61" fmla="*/ 18 h 148"/>
                <a:gd name="T62" fmla="*/ 43 w 132"/>
                <a:gd name="T63" fmla="*/ 24 h 148"/>
                <a:gd name="T64" fmla="*/ 48 w 132"/>
                <a:gd name="T65" fmla="*/ 29 h 148"/>
                <a:gd name="T66" fmla="*/ 54 w 132"/>
                <a:gd name="T67" fmla="*/ 34 h 148"/>
                <a:gd name="T68" fmla="*/ 60 w 132"/>
                <a:gd name="T69" fmla="*/ 38 h 148"/>
                <a:gd name="T70" fmla="*/ 132 w 132"/>
                <a:gd name="T71" fmla="*/ 141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10 w 344"/>
                <a:gd name="T1" fmla="*/ 113 h 113"/>
                <a:gd name="T2" fmla="*/ 109 w 344"/>
                <a:gd name="T3" fmla="*/ 91 h 113"/>
                <a:gd name="T4" fmla="*/ 210 w 344"/>
                <a:gd name="T5" fmla="*/ 86 h 113"/>
                <a:gd name="T6" fmla="*/ 305 w 344"/>
                <a:gd name="T7" fmla="*/ 70 h 113"/>
                <a:gd name="T8" fmla="*/ 344 w 344"/>
                <a:gd name="T9" fmla="*/ 64 h 113"/>
                <a:gd name="T10" fmla="*/ 329 w 344"/>
                <a:gd name="T11" fmla="*/ 0 h 113"/>
                <a:gd name="T12" fmla="*/ 0 w 344"/>
                <a:gd name="T13" fmla="*/ 59 h 113"/>
                <a:gd name="T14" fmla="*/ 10 w 344"/>
                <a:gd name="T15" fmla="*/ 113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10 w 344"/>
                <a:gd name="T1" fmla="*/ 112 h 112"/>
                <a:gd name="T2" fmla="*/ 109 w 344"/>
                <a:gd name="T3" fmla="*/ 90 h 112"/>
                <a:gd name="T4" fmla="*/ 210 w 344"/>
                <a:gd name="T5" fmla="*/ 85 h 112"/>
                <a:gd name="T6" fmla="*/ 305 w 344"/>
                <a:gd name="T7" fmla="*/ 69 h 112"/>
                <a:gd name="T8" fmla="*/ 344 w 344"/>
                <a:gd name="T9" fmla="*/ 63 h 112"/>
                <a:gd name="T10" fmla="*/ 330 w 344"/>
                <a:gd name="T11" fmla="*/ 0 h 112"/>
                <a:gd name="T12" fmla="*/ 327 w 344"/>
                <a:gd name="T13" fmla="*/ 1 h 112"/>
                <a:gd name="T14" fmla="*/ 321 w 344"/>
                <a:gd name="T15" fmla="*/ 1 h 112"/>
                <a:gd name="T16" fmla="*/ 316 w 344"/>
                <a:gd name="T17" fmla="*/ 2 h 112"/>
                <a:gd name="T18" fmla="*/ 310 w 344"/>
                <a:gd name="T19" fmla="*/ 3 h 112"/>
                <a:gd name="T20" fmla="*/ 305 w 344"/>
                <a:gd name="T21" fmla="*/ 3 h 112"/>
                <a:gd name="T22" fmla="*/ 298 w 344"/>
                <a:gd name="T23" fmla="*/ 5 h 112"/>
                <a:gd name="T24" fmla="*/ 294 w 344"/>
                <a:gd name="T25" fmla="*/ 5 h 112"/>
                <a:gd name="T26" fmla="*/ 289 w 344"/>
                <a:gd name="T27" fmla="*/ 6 h 112"/>
                <a:gd name="T28" fmla="*/ 284 w 344"/>
                <a:gd name="T29" fmla="*/ 7 h 112"/>
                <a:gd name="T30" fmla="*/ 277 w 344"/>
                <a:gd name="T31" fmla="*/ 8 h 112"/>
                <a:gd name="T32" fmla="*/ 270 w 344"/>
                <a:gd name="T33" fmla="*/ 9 h 112"/>
                <a:gd name="T34" fmla="*/ 265 w 344"/>
                <a:gd name="T35" fmla="*/ 11 h 112"/>
                <a:gd name="T36" fmla="*/ 258 w 344"/>
                <a:gd name="T37" fmla="*/ 12 h 112"/>
                <a:gd name="T38" fmla="*/ 252 w 344"/>
                <a:gd name="T39" fmla="*/ 13 h 112"/>
                <a:gd name="T40" fmla="*/ 245 w 344"/>
                <a:gd name="T41" fmla="*/ 14 h 112"/>
                <a:gd name="T42" fmla="*/ 238 w 344"/>
                <a:gd name="T43" fmla="*/ 15 h 112"/>
                <a:gd name="T44" fmla="*/ 0 w 344"/>
                <a:gd name="T45" fmla="*/ 58 h 112"/>
                <a:gd name="T46" fmla="*/ 10 w 344"/>
                <a:gd name="T47" fmla="*/ 112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61 h 93"/>
                <a:gd name="T2" fmla="*/ 0 w 336"/>
                <a:gd name="T3" fmla="*/ 50 h 93"/>
                <a:gd name="T4" fmla="*/ 30 w 336"/>
                <a:gd name="T5" fmla="*/ 43 h 93"/>
                <a:gd name="T6" fmla="*/ 61 w 336"/>
                <a:gd name="T7" fmla="*/ 37 h 93"/>
                <a:gd name="T8" fmla="*/ 91 w 336"/>
                <a:gd name="T9" fmla="*/ 31 h 93"/>
                <a:gd name="T10" fmla="*/ 123 w 336"/>
                <a:gd name="T11" fmla="*/ 26 h 93"/>
                <a:gd name="T12" fmla="*/ 154 w 336"/>
                <a:gd name="T13" fmla="*/ 23 h 93"/>
                <a:gd name="T14" fmla="*/ 185 w 336"/>
                <a:gd name="T15" fmla="*/ 19 h 93"/>
                <a:gd name="T16" fmla="*/ 216 w 336"/>
                <a:gd name="T17" fmla="*/ 15 h 93"/>
                <a:gd name="T18" fmla="*/ 246 w 336"/>
                <a:gd name="T19" fmla="*/ 12 h 93"/>
                <a:gd name="T20" fmla="*/ 257 w 336"/>
                <a:gd name="T21" fmla="*/ 11 h 93"/>
                <a:gd name="T22" fmla="*/ 266 w 336"/>
                <a:gd name="T23" fmla="*/ 9 h 93"/>
                <a:gd name="T24" fmla="*/ 278 w 336"/>
                <a:gd name="T25" fmla="*/ 7 h 93"/>
                <a:gd name="T26" fmla="*/ 289 w 336"/>
                <a:gd name="T27" fmla="*/ 5 h 93"/>
                <a:gd name="T28" fmla="*/ 299 w 336"/>
                <a:gd name="T29" fmla="*/ 3 h 93"/>
                <a:gd name="T30" fmla="*/ 310 w 336"/>
                <a:gd name="T31" fmla="*/ 1 h 93"/>
                <a:gd name="T32" fmla="*/ 319 w 336"/>
                <a:gd name="T33" fmla="*/ 0 h 93"/>
                <a:gd name="T34" fmla="*/ 331 w 336"/>
                <a:gd name="T35" fmla="*/ 0 h 93"/>
                <a:gd name="T36" fmla="*/ 335 w 336"/>
                <a:gd name="T37" fmla="*/ 21 h 93"/>
                <a:gd name="T38" fmla="*/ 336 w 336"/>
                <a:gd name="T39" fmla="*/ 25 h 93"/>
                <a:gd name="T40" fmla="*/ 336 w 336"/>
                <a:gd name="T41" fmla="*/ 29 h 93"/>
                <a:gd name="T42" fmla="*/ 336 w 336"/>
                <a:gd name="T43" fmla="*/ 31 h 93"/>
                <a:gd name="T44" fmla="*/ 336 w 336"/>
                <a:gd name="T45" fmla="*/ 34 h 93"/>
                <a:gd name="T46" fmla="*/ 336 w 336"/>
                <a:gd name="T47" fmla="*/ 37 h 93"/>
                <a:gd name="T48" fmla="*/ 335 w 336"/>
                <a:gd name="T49" fmla="*/ 40 h 93"/>
                <a:gd name="T50" fmla="*/ 335 w 336"/>
                <a:gd name="T51" fmla="*/ 43 h 93"/>
                <a:gd name="T52" fmla="*/ 334 w 336"/>
                <a:gd name="T53" fmla="*/ 45 h 93"/>
                <a:gd name="T54" fmla="*/ 301 w 336"/>
                <a:gd name="T55" fmla="*/ 50 h 93"/>
                <a:gd name="T56" fmla="*/ 206 w 336"/>
                <a:gd name="T57" fmla="*/ 66 h 93"/>
                <a:gd name="T58" fmla="*/ 105 w 336"/>
                <a:gd name="T59" fmla="*/ 71 h 93"/>
                <a:gd name="T60" fmla="*/ 6 w 336"/>
                <a:gd name="T61" fmla="*/ 93 h 93"/>
                <a:gd name="T62" fmla="*/ 0 w 336"/>
                <a:gd name="T63" fmla="*/ 61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55 h 69"/>
                <a:gd name="T2" fmla="*/ 99 w 362"/>
                <a:gd name="T3" fmla="*/ 20 h 69"/>
                <a:gd name="T4" fmla="*/ 240 w 362"/>
                <a:gd name="T5" fmla="*/ 1 h 69"/>
                <a:gd name="T6" fmla="*/ 309 w 362"/>
                <a:gd name="T7" fmla="*/ 0 h 69"/>
                <a:gd name="T8" fmla="*/ 362 w 362"/>
                <a:gd name="T9" fmla="*/ 7 h 69"/>
                <a:gd name="T10" fmla="*/ 346 w 362"/>
                <a:gd name="T11" fmla="*/ 24 h 69"/>
                <a:gd name="T12" fmla="*/ 240 w 362"/>
                <a:gd name="T13" fmla="*/ 24 h 69"/>
                <a:gd name="T14" fmla="*/ 110 w 362"/>
                <a:gd name="T15" fmla="*/ 42 h 69"/>
                <a:gd name="T16" fmla="*/ 106 w 362"/>
                <a:gd name="T17" fmla="*/ 44 h 69"/>
                <a:gd name="T18" fmla="*/ 93 w 362"/>
                <a:gd name="T19" fmla="*/ 50 h 69"/>
                <a:gd name="T20" fmla="*/ 74 w 362"/>
                <a:gd name="T21" fmla="*/ 57 h 69"/>
                <a:gd name="T22" fmla="*/ 53 w 362"/>
                <a:gd name="T23" fmla="*/ 63 h 69"/>
                <a:gd name="T24" fmla="*/ 43 w 362"/>
                <a:gd name="T25" fmla="*/ 65 h 69"/>
                <a:gd name="T26" fmla="*/ 33 w 362"/>
                <a:gd name="T27" fmla="*/ 68 h 69"/>
                <a:gd name="T28" fmla="*/ 23 w 362"/>
                <a:gd name="T29" fmla="*/ 69 h 69"/>
                <a:gd name="T30" fmla="*/ 15 w 362"/>
                <a:gd name="T31" fmla="*/ 69 h 69"/>
                <a:gd name="T32" fmla="*/ 8 w 362"/>
                <a:gd name="T33" fmla="*/ 68 h 69"/>
                <a:gd name="T34" fmla="*/ 3 w 362"/>
                <a:gd name="T35" fmla="*/ 65 h 69"/>
                <a:gd name="T36" fmla="*/ 1 w 362"/>
                <a:gd name="T37" fmla="*/ 63 h 69"/>
                <a:gd name="T38" fmla="*/ 0 w 362"/>
                <a:gd name="T39" fmla="*/ 61 h 69"/>
                <a:gd name="T40" fmla="*/ 0 w 362"/>
                <a:gd name="T41" fmla="*/ 57 h 69"/>
                <a:gd name="T42" fmla="*/ 0 w 362"/>
                <a:gd name="T43" fmla="*/ 55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55 h 69"/>
                <a:gd name="T2" fmla="*/ 99 w 362"/>
                <a:gd name="T3" fmla="*/ 20 h 69"/>
                <a:gd name="T4" fmla="*/ 240 w 362"/>
                <a:gd name="T5" fmla="*/ 1 h 69"/>
                <a:gd name="T6" fmla="*/ 309 w 362"/>
                <a:gd name="T7" fmla="*/ 0 h 69"/>
                <a:gd name="T8" fmla="*/ 362 w 362"/>
                <a:gd name="T9" fmla="*/ 7 h 69"/>
                <a:gd name="T10" fmla="*/ 346 w 362"/>
                <a:gd name="T11" fmla="*/ 24 h 69"/>
                <a:gd name="T12" fmla="*/ 240 w 362"/>
                <a:gd name="T13" fmla="*/ 24 h 69"/>
                <a:gd name="T14" fmla="*/ 110 w 362"/>
                <a:gd name="T15" fmla="*/ 42 h 69"/>
                <a:gd name="T16" fmla="*/ 106 w 362"/>
                <a:gd name="T17" fmla="*/ 44 h 69"/>
                <a:gd name="T18" fmla="*/ 93 w 362"/>
                <a:gd name="T19" fmla="*/ 50 h 69"/>
                <a:gd name="T20" fmla="*/ 74 w 362"/>
                <a:gd name="T21" fmla="*/ 57 h 69"/>
                <a:gd name="T22" fmla="*/ 53 w 362"/>
                <a:gd name="T23" fmla="*/ 63 h 69"/>
                <a:gd name="T24" fmla="*/ 43 w 362"/>
                <a:gd name="T25" fmla="*/ 65 h 69"/>
                <a:gd name="T26" fmla="*/ 33 w 362"/>
                <a:gd name="T27" fmla="*/ 68 h 69"/>
                <a:gd name="T28" fmla="*/ 23 w 362"/>
                <a:gd name="T29" fmla="*/ 69 h 69"/>
                <a:gd name="T30" fmla="*/ 15 w 362"/>
                <a:gd name="T31" fmla="*/ 69 h 69"/>
                <a:gd name="T32" fmla="*/ 8 w 362"/>
                <a:gd name="T33" fmla="*/ 68 h 69"/>
                <a:gd name="T34" fmla="*/ 3 w 362"/>
                <a:gd name="T35" fmla="*/ 65 h 69"/>
                <a:gd name="T36" fmla="*/ 1 w 362"/>
                <a:gd name="T37" fmla="*/ 63 h 69"/>
                <a:gd name="T38" fmla="*/ 0 w 362"/>
                <a:gd name="T39" fmla="*/ 61 h 69"/>
                <a:gd name="T40" fmla="*/ 0 w 362"/>
                <a:gd name="T41" fmla="*/ 57 h 69"/>
                <a:gd name="T42" fmla="*/ 0 w 362"/>
                <a:gd name="T43" fmla="*/ 55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1"/>
            <a:ext cx="914400" cy="1106487"/>
            <a:chOff x="2136" y="2544"/>
            <a:chExt cx="751" cy="919"/>
          </a:xfrm>
        </p:grpSpPr>
        <p:sp>
          <p:nvSpPr>
            <p:cNvPr id="4258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59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0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1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2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3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1"/>
            <a:ext cx="630238" cy="631824"/>
            <a:chOff x="2032" y="4520"/>
            <a:chExt cx="540" cy="542"/>
          </a:xfrm>
        </p:grpSpPr>
        <p:sp>
          <p:nvSpPr>
            <p:cNvPr id="4255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6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79919"/>
            <a:ext cx="539750" cy="703263"/>
            <a:chOff x="2064" y="4295"/>
            <a:chExt cx="340" cy="443"/>
          </a:xfrm>
        </p:grpSpPr>
        <p:grpSp>
          <p:nvGrpSpPr>
            <p:cNvPr id="4243" name="Group 175"/>
            <p:cNvGrpSpPr>
              <a:grpSpLocks/>
            </p:cNvGrpSpPr>
            <p:nvPr/>
          </p:nvGrpSpPr>
          <p:grpSpPr bwMode="auto">
            <a:xfrm>
              <a:off x="2064" y="4295"/>
              <a:ext cx="302" cy="397"/>
              <a:chOff x="1176" y="5351"/>
              <a:chExt cx="302" cy="397"/>
            </a:xfrm>
          </p:grpSpPr>
          <p:sp>
            <p:nvSpPr>
              <p:cNvPr id="4250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1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Freeform 178"/>
              <p:cNvSpPr>
                <a:spLocks/>
              </p:cNvSpPr>
              <p:nvPr/>
            </p:nvSpPr>
            <p:spPr bwMode="auto">
              <a:xfrm>
                <a:off x="1176" y="5359"/>
                <a:ext cx="0" cy="174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4" name="Group 181"/>
            <p:cNvGrpSpPr>
              <a:grpSpLocks/>
            </p:cNvGrpSpPr>
            <p:nvPr/>
          </p:nvGrpSpPr>
          <p:grpSpPr bwMode="auto">
            <a:xfrm>
              <a:off x="2220" y="4420"/>
              <a:ext cx="184" cy="318"/>
              <a:chOff x="2076" y="5251"/>
              <a:chExt cx="184" cy="318"/>
            </a:xfrm>
          </p:grpSpPr>
          <p:sp>
            <p:nvSpPr>
              <p:cNvPr id="4245" name="Freeform 182"/>
              <p:cNvSpPr>
                <a:spLocks/>
              </p:cNvSpPr>
              <p:nvPr/>
            </p:nvSpPr>
            <p:spPr bwMode="auto">
              <a:xfrm>
                <a:off x="2076" y="5302"/>
                <a:ext cx="0" cy="174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6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Freeform 186"/>
              <p:cNvSpPr>
                <a:spLocks/>
              </p:cNvSpPr>
              <p:nvPr/>
            </p:nvSpPr>
            <p:spPr bwMode="auto">
              <a:xfrm>
                <a:off x="2172" y="5251"/>
                <a:ext cx="0" cy="174"/>
              </a:xfrm>
              <a:custGeom>
                <a:avLst/>
                <a:gdLst>
                  <a:gd name="T0" fmla="*/ 0 w 102"/>
                  <a:gd name="T1" fmla="*/ 54 h 117"/>
                  <a:gd name="T2" fmla="*/ 102 w 102"/>
                  <a:gd name="T3" fmla="*/ 0 h 117"/>
                  <a:gd name="T4" fmla="*/ 102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86274"/>
            <a:ext cx="547688" cy="1044575"/>
            <a:chOff x="1589" y="4122"/>
            <a:chExt cx="345" cy="658"/>
          </a:xfrm>
        </p:grpSpPr>
        <p:grpSp>
          <p:nvGrpSpPr>
            <p:cNvPr id="4224" name="Group 188"/>
            <p:cNvGrpSpPr>
              <a:grpSpLocks/>
            </p:cNvGrpSpPr>
            <p:nvPr/>
          </p:nvGrpSpPr>
          <p:grpSpPr bwMode="auto">
            <a:xfrm>
              <a:off x="1640" y="4122"/>
              <a:ext cx="92" cy="377"/>
              <a:chOff x="1736" y="3642"/>
              <a:chExt cx="92" cy="377"/>
            </a:xfrm>
          </p:grpSpPr>
          <p:sp>
            <p:nvSpPr>
              <p:cNvPr id="4237" name="Freeform 189"/>
              <p:cNvSpPr>
                <a:spLocks/>
              </p:cNvSpPr>
              <p:nvPr/>
            </p:nvSpPr>
            <p:spPr bwMode="auto">
              <a:xfrm flipH="1">
                <a:off x="1746" y="3845"/>
                <a:ext cx="0" cy="174"/>
              </a:xfrm>
              <a:custGeom>
                <a:avLst/>
                <a:gdLst>
                  <a:gd name="T0" fmla="*/ 0 w 19"/>
                  <a:gd name="T1" fmla="*/ 5 h 414"/>
                  <a:gd name="T2" fmla="*/ 3 w 19"/>
                  <a:gd name="T3" fmla="*/ 3 h 414"/>
                  <a:gd name="T4" fmla="*/ 3 w 19"/>
                  <a:gd name="T5" fmla="*/ 2 h 414"/>
                  <a:gd name="T6" fmla="*/ 4 w 19"/>
                  <a:gd name="T7" fmla="*/ 1 h 414"/>
                  <a:gd name="T8" fmla="*/ 6 w 19"/>
                  <a:gd name="T9" fmla="*/ 0 h 414"/>
                  <a:gd name="T10" fmla="*/ 16 w 19"/>
                  <a:gd name="T11" fmla="*/ 0 h 414"/>
                  <a:gd name="T12" fmla="*/ 18 w 19"/>
                  <a:gd name="T13" fmla="*/ 2 h 414"/>
                  <a:gd name="T14" fmla="*/ 18 w 19"/>
                  <a:gd name="T15" fmla="*/ 3 h 414"/>
                  <a:gd name="T16" fmla="*/ 19 w 19"/>
                  <a:gd name="T17" fmla="*/ 5 h 414"/>
                  <a:gd name="T18" fmla="*/ 19 w 19"/>
                  <a:gd name="T19" fmla="*/ 409 h 414"/>
                  <a:gd name="T20" fmla="*/ 18 w 19"/>
                  <a:gd name="T21" fmla="*/ 410 h 414"/>
                  <a:gd name="T22" fmla="*/ 18 w 19"/>
                  <a:gd name="T23" fmla="*/ 411 h 414"/>
                  <a:gd name="T24" fmla="*/ 16 w 19"/>
                  <a:gd name="T25" fmla="*/ 413 h 414"/>
                  <a:gd name="T26" fmla="*/ 12 w 19"/>
                  <a:gd name="T27" fmla="*/ 413 h 414"/>
                  <a:gd name="T28" fmla="*/ 10 w 19"/>
                  <a:gd name="T29" fmla="*/ 414 h 414"/>
                  <a:gd name="T30" fmla="*/ 9 w 19"/>
                  <a:gd name="T31" fmla="*/ 413 h 414"/>
                  <a:gd name="T32" fmla="*/ 6 w 19"/>
                  <a:gd name="T33" fmla="*/ 413 h 414"/>
                  <a:gd name="T34" fmla="*/ 4 w 19"/>
                  <a:gd name="T35" fmla="*/ 412 h 414"/>
                  <a:gd name="T36" fmla="*/ 3 w 19"/>
                  <a:gd name="T37" fmla="*/ 411 h 414"/>
                  <a:gd name="T38" fmla="*/ 3 w 19"/>
                  <a:gd name="T39" fmla="*/ 410 h 414"/>
                  <a:gd name="T40" fmla="*/ 0 w 19"/>
                  <a:gd name="T41" fmla="*/ 409 h 414"/>
                  <a:gd name="T42" fmla="*/ 0 w 19"/>
                  <a:gd name="T43" fmla="*/ 5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8" name="Freeform 190"/>
              <p:cNvSpPr>
                <a:spLocks/>
              </p:cNvSpPr>
              <p:nvPr/>
            </p:nvSpPr>
            <p:spPr bwMode="auto">
              <a:xfrm flipH="1">
                <a:off x="1828" y="3789"/>
                <a:ext cx="0" cy="174"/>
              </a:xfrm>
              <a:custGeom>
                <a:avLst/>
                <a:gdLst>
                  <a:gd name="T0" fmla="*/ 0 w 19"/>
                  <a:gd name="T1" fmla="*/ 6 h 415"/>
                  <a:gd name="T2" fmla="*/ 1 w 19"/>
                  <a:gd name="T3" fmla="*/ 4 h 415"/>
                  <a:gd name="T4" fmla="*/ 1 w 19"/>
                  <a:gd name="T5" fmla="*/ 2 h 415"/>
                  <a:gd name="T6" fmla="*/ 3 w 19"/>
                  <a:gd name="T7" fmla="*/ 1 h 415"/>
                  <a:gd name="T8" fmla="*/ 6 w 19"/>
                  <a:gd name="T9" fmla="*/ 0 h 415"/>
                  <a:gd name="T10" fmla="*/ 14 w 19"/>
                  <a:gd name="T11" fmla="*/ 0 h 415"/>
                  <a:gd name="T12" fmla="*/ 19 w 19"/>
                  <a:gd name="T13" fmla="*/ 4 h 415"/>
                  <a:gd name="T14" fmla="*/ 19 w 19"/>
                  <a:gd name="T15" fmla="*/ 410 h 415"/>
                  <a:gd name="T16" fmla="*/ 14 w 19"/>
                  <a:gd name="T17" fmla="*/ 414 h 415"/>
                  <a:gd name="T18" fmla="*/ 12 w 19"/>
                  <a:gd name="T19" fmla="*/ 414 h 415"/>
                  <a:gd name="T20" fmla="*/ 10 w 19"/>
                  <a:gd name="T21" fmla="*/ 415 h 415"/>
                  <a:gd name="T22" fmla="*/ 8 w 19"/>
                  <a:gd name="T23" fmla="*/ 414 h 415"/>
                  <a:gd name="T24" fmla="*/ 6 w 19"/>
                  <a:gd name="T25" fmla="*/ 414 h 415"/>
                  <a:gd name="T26" fmla="*/ 3 w 19"/>
                  <a:gd name="T27" fmla="*/ 413 h 415"/>
                  <a:gd name="T28" fmla="*/ 1 w 19"/>
                  <a:gd name="T29" fmla="*/ 411 h 415"/>
                  <a:gd name="T30" fmla="*/ 1 w 19"/>
                  <a:gd name="T31" fmla="*/ 410 h 415"/>
                  <a:gd name="T32" fmla="*/ 0 w 19"/>
                  <a:gd name="T33" fmla="*/ 409 h 415"/>
                  <a:gd name="T34" fmla="*/ 0 w 19"/>
                  <a:gd name="T35" fmla="*/ 6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39" name="Group 191"/>
              <p:cNvGrpSpPr>
                <a:grpSpLocks/>
              </p:cNvGrpSpPr>
              <p:nvPr/>
            </p:nvGrpSpPr>
            <p:grpSpPr bwMode="auto">
              <a:xfrm>
                <a:off x="1736" y="3642"/>
                <a:ext cx="90" cy="255"/>
                <a:chOff x="1736" y="3642"/>
                <a:chExt cx="90" cy="255"/>
              </a:xfrm>
            </p:grpSpPr>
            <p:sp>
              <p:nvSpPr>
                <p:cNvPr id="4240" name="Freeform 192"/>
                <p:cNvSpPr>
                  <a:spLocks/>
                </p:cNvSpPr>
                <p:nvPr/>
              </p:nvSpPr>
              <p:spPr bwMode="auto">
                <a:xfrm flipH="1">
                  <a:off x="1826" y="3665"/>
                  <a:ext cx="0" cy="174"/>
                </a:xfrm>
                <a:custGeom>
                  <a:avLst/>
                  <a:gdLst>
                    <a:gd name="T0" fmla="*/ 84 w 126"/>
                    <a:gd name="T1" fmla="*/ 34 h 448"/>
                    <a:gd name="T2" fmla="*/ 40 w 126"/>
                    <a:gd name="T3" fmla="*/ 0 h 448"/>
                    <a:gd name="T4" fmla="*/ 40 w 126"/>
                    <a:gd name="T5" fmla="*/ 80 h 448"/>
                    <a:gd name="T6" fmla="*/ 16 w 126"/>
                    <a:gd name="T7" fmla="*/ 62 h 448"/>
                    <a:gd name="T8" fmla="*/ 0 w 126"/>
                    <a:gd name="T9" fmla="*/ 70 h 448"/>
                    <a:gd name="T10" fmla="*/ 0 w 126"/>
                    <a:gd name="T11" fmla="*/ 291 h 448"/>
                    <a:gd name="T12" fmla="*/ 21 w 126"/>
                    <a:gd name="T13" fmla="*/ 388 h 448"/>
                    <a:gd name="T14" fmla="*/ 104 w 126"/>
                    <a:gd name="T15" fmla="*/ 448 h 448"/>
                    <a:gd name="T16" fmla="*/ 126 w 126"/>
                    <a:gd name="T17" fmla="*/ 386 h 448"/>
                    <a:gd name="T18" fmla="*/ 126 w 126"/>
                    <a:gd name="T19" fmla="*/ 162 h 448"/>
                    <a:gd name="T20" fmla="*/ 109 w 126"/>
                    <a:gd name="T21" fmla="*/ 131 h 448"/>
                    <a:gd name="T22" fmla="*/ 84 w 126"/>
                    <a:gd name="T23" fmla="*/ 113 h 448"/>
                    <a:gd name="T24" fmla="*/ 84 w 126"/>
                    <a:gd name="T25" fmla="*/ 34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1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5" name="Group 195"/>
            <p:cNvGrpSpPr>
              <a:grpSpLocks/>
            </p:cNvGrpSpPr>
            <p:nvPr/>
          </p:nvGrpSpPr>
          <p:grpSpPr bwMode="auto">
            <a:xfrm>
              <a:off x="1589" y="4337"/>
              <a:ext cx="304" cy="397"/>
              <a:chOff x="1181" y="5351"/>
              <a:chExt cx="304" cy="397"/>
            </a:xfrm>
          </p:grpSpPr>
          <p:sp>
            <p:nvSpPr>
              <p:cNvPr id="4232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3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Freeform 198"/>
              <p:cNvSpPr>
                <a:spLocks/>
              </p:cNvSpPr>
              <p:nvPr/>
            </p:nvSpPr>
            <p:spPr bwMode="auto">
              <a:xfrm>
                <a:off x="1485" y="5359"/>
                <a:ext cx="0" cy="174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6" name="Group 201"/>
            <p:cNvGrpSpPr>
              <a:grpSpLocks/>
            </p:cNvGrpSpPr>
            <p:nvPr/>
          </p:nvGrpSpPr>
          <p:grpSpPr bwMode="auto">
            <a:xfrm>
              <a:off x="1750" y="4462"/>
              <a:ext cx="184" cy="318"/>
              <a:chOff x="2086" y="5251"/>
              <a:chExt cx="184" cy="318"/>
            </a:xfrm>
          </p:grpSpPr>
          <p:sp>
            <p:nvSpPr>
              <p:cNvPr id="4227" name="Freeform 202"/>
              <p:cNvSpPr>
                <a:spLocks/>
              </p:cNvSpPr>
              <p:nvPr/>
            </p:nvSpPr>
            <p:spPr bwMode="auto">
              <a:xfrm>
                <a:off x="2270" y="5302"/>
                <a:ext cx="0" cy="174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8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Freeform 206"/>
              <p:cNvSpPr>
                <a:spLocks/>
              </p:cNvSpPr>
              <p:nvPr/>
            </p:nvSpPr>
            <p:spPr bwMode="auto">
              <a:xfrm>
                <a:off x="2265" y="5251"/>
                <a:ext cx="0" cy="174"/>
              </a:xfrm>
              <a:custGeom>
                <a:avLst/>
                <a:gdLst>
                  <a:gd name="T0" fmla="*/ 0 w 102"/>
                  <a:gd name="T1" fmla="*/ 54 h 117"/>
                  <a:gd name="T2" fmla="*/ 102 w 102"/>
                  <a:gd name="T3" fmla="*/ 0 h 117"/>
                  <a:gd name="T4" fmla="*/ 102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1"/>
            <a:ext cx="2349500" cy="3111500"/>
            <a:chOff x="1776" y="3516"/>
            <a:chExt cx="1480" cy="1960"/>
          </a:xfrm>
        </p:grpSpPr>
        <p:grpSp>
          <p:nvGrpSpPr>
            <p:cNvPr id="4211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1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2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2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3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Free Fire Zone</a:t>
              </a:r>
            </a:p>
          </p:txBody>
        </p:sp>
        <p:sp>
          <p:nvSpPr>
            <p:cNvPr id="4218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9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1"/>
            <a:ext cx="914400" cy="1146175"/>
          </a:xfrm>
          <a:custGeom>
            <a:avLst/>
            <a:gdLst>
              <a:gd name="T0" fmla="*/ 880 w 880"/>
              <a:gd name="T1" fmla="*/ 1056 h 1104"/>
              <a:gd name="T2" fmla="*/ 880 w 880"/>
              <a:gd name="T3" fmla="*/ 144 h 1104"/>
              <a:gd name="T4" fmla="*/ 0 w 880"/>
              <a:gd name="T5" fmla="*/ 0 h 1104"/>
              <a:gd name="T6" fmla="*/ 0 w 880"/>
              <a:gd name="T7" fmla="*/ 960 h 1104"/>
              <a:gd name="T8" fmla="*/ 880 w 880"/>
              <a:gd name="T9" fmla="*/ 1104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21325018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199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4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5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1" y="7848601"/>
            <a:ext cx="650875" cy="828674"/>
            <a:chOff x="1182" y="4720"/>
            <a:chExt cx="410" cy="522"/>
          </a:xfrm>
        </p:grpSpPr>
        <p:sp>
          <p:nvSpPr>
            <p:cNvPr id="4189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0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1"/>
            <a:ext cx="1946275" cy="3155950"/>
            <a:chOff x="2394" y="3894"/>
            <a:chExt cx="978" cy="1586"/>
          </a:xfrm>
        </p:grpSpPr>
        <p:grpSp>
          <p:nvGrpSpPr>
            <p:cNvPr id="4163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7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240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240 w 240"/>
                  <a:gd name="T7" fmla="*/ 903 h 903"/>
                  <a:gd name="T8" fmla="*/ 240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8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4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136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153 w 153"/>
                <a:gd name="T7" fmla="*/ 165 h 906"/>
                <a:gd name="T8" fmla="*/ 153 w 153"/>
                <a:gd name="T9" fmla="*/ 875 h 906"/>
                <a:gd name="T10" fmla="*/ 153 w 153"/>
                <a:gd name="T11" fmla="*/ 906 h 906"/>
                <a:gd name="T12" fmla="*/ 136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5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6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5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192 w 192"/>
                  <a:gd name="T1" fmla="*/ 816 h 816"/>
                  <a:gd name="T2" fmla="*/ 0 w 192"/>
                  <a:gd name="T3" fmla="*/ 720 h 816"/>
                  <a:gd name="T4" fmla="*/ 0 w 192"/>
                  <a:gd name="T5" fmla="*/ 0 h 816"/>
                  <a:gd name="T6" fmla="*/ 192 w 192"/>
                  <a:gd name="T7" fmla="*/ 48 h 816"/>
                  <a:gd name="T8" fmla="*/ 192 w 192"/>
                  <a:gd name="T9" fmla="*/ 816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6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120 w 120"/>
                  <a:gd name="T1" fmla="*/ 33 h 225"/>
                  <a:gd name="T2" fmla="*/ 0 w 120"/>
                  <a:gd name="T3" fmla="*/ 0 h 225"/>
                  <a:gd name="T4" fmla="*/ 0 w 120"/>
                  <a:gd name="T5" fmla="*/ 174 h 225"/>
                  <a:gd name="T6" fmla="*/ 120 w 120"/>
                  <a:gd name="T7" fmla="*/ 225 h 225"/>
                  <a:gd name="T8" fmla="*/ 120 w 120"/>
                  <a:gd name="T9" fmla="*/ 33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7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48 w 432"/>
                <a:gd name="T1" fmla="*/ 1440 h 1488"/>
                <a:gd name="T2" fmla="*/ 432 w 432"/>
                <a:gd name="T3" fmla="*/ 1056 h 1488"/>
                <a:gd name="T4" fmla="*/ 432 w 432"/>
                <a:gd name="T5" fmla="*/ 0 h 1488"/>
                <a:gd name="T6" fmla="*/ 0 w 432"/>
                <a:gd name="T7" fmla="*/ 336 h 1488"/>
                <a:gd name="T8" fmla="*/ 0 w 432"/>
                <a:gd name="T9" fmla="*/ 1440 h 1488"/>
                <a:gd name="T10" fmla="*/ 0 w 432"/>
                <a:gd name="T11" fmla="*/ 1488 h 1488"/>
                <a:gd name="T12" fmla="*/ 48 w 432"/>
                <a:gd name="T13" fmla="*/ 1440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8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0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79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0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1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2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3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69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799"/>
            <a:ext cx="1123950" cy="1509714"/>
            <a:chOff x="2325" y="3861"/>
            <a:chExt cx="708" cy="951"/>
          </a:xfrm>
        </p:grpSpPr>
        <p:sp>
          <p:nvSpPr>
            <p:cNvPr id="4154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534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484 w 534"/>
                <a:gd name="T7" fmla="*/ 148 h 148"/>
                <a:gd name="T8" fmla="*/ 534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5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2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4"/>
            <a:chOff x="1677" y="3648"/>
            <a:chExt cx="687" cy="951"/>
          </a:xfrm>
        </p:grpSpPr>
        <p:sp>
          <p:nvSpPr>
            <p:cNvPr id="4147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534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484 w 534"/>
                <a:gd name="T7" fmla="*/ 148 h 148"/>
                <a:gd name="T8" fmla="*/ 534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8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1" y="2971801"/>
            <a:ext cx="785813" cy="2149475"/>
            <a:chOff x="1809" y="4032"/>
            <a:chExt cx="495" cy="1354"/>
          </a:xfrm>
        </p:grpSpPr>
        <p:sp>
          <p:nvSpPr>
            <p:cNvPr id="4144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76 h 976"/>
                <a:gd name="T2" fmla="*/ 288 w 288"/>
                <a:gd name="T3" fmla="*/ 0 h 976"/>
                <a:gd name="T4" fmla="*/ 288 w 288"/>
                <a:gd name="T5" fmla="*/ 800 h 976"/>
                <a:gd name="T6" fmla="*/ 0 w 288"/>
                <a:gd name="T7" fmla="*/ 976 h 976"/>
                <a:gd name="T8" fmla="*/ 0 w 288"/>
                <a:gd name="T9" fmla="*/ 176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5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1" y="5181600"/>
            <a:ext cx="238125" cy="2260600"/>
            <a:chOff x="1864" y="3138"/>
            <a:chExt cx="150" cy="1424"/>
          </a:xfrm>
        </p:grpSpPr>
        <p:sp>
          <p:nvSpPr>
            <p:cNvPr id="4142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468 h 1194"/>
                <a:gd name="T2" fmla="*/ 168 w 168"/>
                <a:gd name="T3" fmla="*/ 0 h 1194"/>
                <a:gd name="T4" fmla="*/ 168 w 168"/>
                <a:gd name="T5" fmla="*/ 612 h 1194"/>
                <a:gd name="T6" fmla="*/ 0 w 168"/>
                <a:gd name="T7" fmla="*/ 1194 h 1194"/>
                <a:gd name="T8" fmla="*/ 0 w 168"/>
                <a:gd name="T9" fmla="*/ 468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3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468 h 1194"/>
                <a:gd name="T2" fmla="*/ 168 w 168"/>
                <a:gd name="T3" fmla="*/ 0 h 1194"/>
                <a:gd name="T4" fmla="*/ 168 w 168"/>
                <a:gd name="T5" fmla="*/ 612 h 1194"/>
                <a:gd name="T6" fmla="*/ 0 w 168"/>
                <a:gd name="T7" fmla="*/ 1194 h 1194"/>
                <a:gd name="T8" fmla="*/ 0 w 168"/>
                <a:gd name="T9" fmla="*/ 468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1"/>
            <a:ext cx="1720850" cy="1465263"/>
            <a:chOff x="1704" y="4280"/>
            <a:chExt cx="1420" cy="1209"/>
          </a:xfrm>
        </p:grpSpPr>
        <p:sp>
          <p:nvSpPr>
            <p:cNvPr id="4138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42 w 42"/>
                <a:gd name="T1" fmla="*/ 480 h 916"/>
                <a:gd name="T2" fmla="*/ 0 w 42"/>
                <a:gd name="T3" fmla="*/ 916 h 916"/>
                <a:gd name="T4" fmla="*/ 0 w 42"/>
                <a:gd name="T5" fmla="*/ 127 h 916"/>
                <a:gd name="T6" fmla="*/ 42 w 42"/>
                <a:gd name="T7" fmla="*/ 0 h 916"/>
                <a:gd name="T8" fmla="*/ 42 w 42"/>
                <a:gd name="T9" fmla="*/ 480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480 h 840"/>
                <a:gd name="T2" fmla="*/ 240 w 240"/>
                <a:gd name="T3" fmla="*/ 840 h 840"/>
                <a:gd name="T4" fmla="*/ 240 w 240"/>
                <a:gd name="T5" fmla="*/ 120 h 840"/>
                <a:gd name="T6" fmla="*/ 0 w 240"/>
                <a:gd name="T7" fmla="*/ 0 h 840"/>
                <a:gd name="T8" fmla="*/ 0 w 240"/>
                <a:gd name="T9" fmla="*/ 480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4" name="Group 71">
            <a:extLst>
              <a:ext uri="{FF2B5EF4-FFF2-40B4-BE49-F238E27FC236}">
                <a16:creationId xmlns:a16="http://schemas.microsoft.com/office/drawing/2014/main" id="{1574429B-7F16-753C-A64D-AC51549A1B93}"/>
              </a:ext>
            </a:extLst>
          </p:cNvPr>
          <p:cNvGrpSpPr/>
          <p:nvPr/>
        </p:nvGrpSpPr>
        <p:grpSpPr>
          <a:xfrm>
            <a:off x="3460903" y="2092336"/>
            <a:ext cx="685496" cy="1106487"/>
            <a:chOff x="2743200" y="4343400"/>
            <a:chExt cx="685496" cy="1106487"/>
          </a:xfrm>
        </p:grpSpPr>
        <p:sp>
          <p:nvSpPr>
            <p:cNvPr id="305" name="Rectangle 164">
              <a:extLst>
                <a:ext uri="{FF2B5EF4-FFF2-40B4-BE49-F238E27FC236}">
                  <a16:creationId xmlns:a16="http://schemas.microsoft.com/office/drawing/2014/main" id="{BAB1BF06-E58F-0BA6-27A3-70CFD07D1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4343400"/>
              <a:ext cx="685496" cy="110648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" name="Rectangle 166">
              <a:extLst>
                <a:ext uri="{FF2B5EF4-FFF2-40B4-BE49-F238E27FC236}">
                  <a16:creationId xmlns:a16="http://schemas.microsoft.com/office/drawing/2014/main" id="{ABB01167-7C4F-1BD1-366B-C2E06CD8B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0732" y="4498718"/>
              <a:ext cx="473638" cy="866889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" name="Oval 167">
              <a:extLst>
                <a:ext uri="{FF2B5EF4-FFF2-40B4-BE49-F238E27FC236}">
                  <a16:creationId xmlns:a16="http://schemas.microsoft.com/office/drawing/2014/main" id="{AE1F7EC9-EA65-C30F-82C4-8F017285A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482" y="4903266"/>
              <a:ext cx="58444" cy="1155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" name="Line 168">
              <a:extLst>
                <a:ext uri="{FF2B5EF4-FFF2-40B4-BE49-F238E27FC236}">
                  <a16:creationId xmlns:a16="http://schemas.microsoft.com/office/drawing/2014/main" id="{DB179480-411D-FDAA-D681-3E1F12F31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820" y="4614303"/>
              <a:ext cx="0" cy="1155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169">
              <a:extLst>
                <a:ext uri="{FF2B5EF4-FFF2-40B4-BE49-F238E27FC236}">
                  <a16:creationId xmlns:a16="http://schemas.microsoft.com/office/drawing/2014/main" id="{A170CFA8-1068-637D-B733-6BC4020EC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820" y="5076644"/>
              <a:ext cx="0" cy="1155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5763"/>
            <a:ext cx="1539874" cy="376237"/>
          </a:xfrm>
        </p:spPr>
        <p:txBody>
          <a:bodyPr/>
          <a:lstStyle/>
          <a:p>
            <a:r>
              <a:rPr lang="en-US" sz="2000" dirty="0"/>
              <a:t>LPC items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85800" y="3505201"/>
            <a:ext cx="685496" cy="1106487"/>
            <a:chOff x="2743200" y="4343400"/>
            <a:chExt cx="685496" cy="1106487"/>
          </a:xfrm>
        </p:grpSpPr>
        <p:sp>
          <p:nvSpPr>
            <p:cNvPr id="54" name="Rectangle 164"/>
            <p:cNvSpPr>
              <a:spLocks noChangeArrowheads="1"/>
            </p:cNvSpPr>
            <p:nvPr/>
          </p:nvSpPr>
          <p:spPr bwMode="auto">
            <a:xfrm>
              <a:off x="2743200" y="4343400"/>
              <a:ext cx="685496" cy="110648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166"/>
            <p:cNvSpPr>
              <a:spLocks noChangeArrowheads="1"/>
            </p:cNvSpPr>
            <p:nvPr/>
          </p:nvSpPr>
          <p:spPr bwMode="auto">
            <a:xfrm>
              <a:off x="2850732" y="4498718"/>
              <a:ext cx="473638" cy="866889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167"/>
            <p:cNvSpPr>
              <a:spLocks noChangeArrowheads="1"/>
            </p:cNvSpPr>
            <p:nvPr/>
          </p:nvSpPr>
          <p:spPr bwMode="auto">
            <a:xfrm>
              <a:off x="3207482" y="4903266"/>
              <a:ext cx="58444" cy="1155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168"/>
            <p:cNvSpPr>
              <a:spLocks noChangeShapeType="1"/>
            </p:cNvSpPr>
            <p:nvPr/>
          </p:nvSpPr>
          <p:spPr bwMode="auto">
            <a:xfrm>
              <a:off x="2856820" y="4614303"/>
              <a:ext cx="0" cy="1155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69"/>
            <p:cNvSpPr>
              <a:spLocks noChangeShapeType="1"/>
            </p:cNvSpPr>
            <p:nvPr/>
          </p:nvSpPr>
          <p:spPr bwMode="auto">
            <a:xfrm>
              <a:off x="2856820" y="5076644"/>
              <a:ext cx="0" cy="1155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195377" y="3815279"/>
            <a:ext cx="471181" cy="599043"/>
            <a:chOff x="2195376" y="3815279"/>
            <a:chExt cx="471181" cy="599043"/>
          </a:xfrm>
        </p:grpSpPr>
        <p:sp>
          <p:nvSpPr>
            <p:cNvPr id="60" name="Rectangle 59"/>
            <p:cNvSpPr/>
            <p:nvPr/>
          </p:nvSpPr>
          <p:spPr>
            <a:xfrm rot="2224165">
              <a:off x="2195376" y="3815279"/>
              <a:ext cx="471181" cy="59904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  <a:scene3d>
              <a:camera prst="orthographicFront">
                <a:rot lat="17400000" lon="2400000" rev="0"/>
              </a:camera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2250277" y="4114800"/>
              <a:ext cx="34747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723"/>
          <p:cNvGrpSpPr>
            <a:grpSpLocks/>
          </p:cNvGrpSpPr>
          <p:nvPr/>
        </p:nvGrpSpPr>
        <p:grpSpPr bwMode="auto">
          <a:xfrm>
            <a:off x="2511436" y="2566370"/>
            <a:ext cx="222153" cy="936625"/>
            <a:chOff x="2574" y="2166"/>
            <a:chExt cx="96" cy="398"/>
          </a:xfrm>
        </p:grpSpPr>
        <p:sp>
          <p:nvSpPr>
            <p:cNvPr id="68" name="Oval 724"/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725"/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726"/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727"/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728"/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Rectangle 729"/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Rectangle 730"/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5" name="Group 744"/>
          <p:cNvGrpSpPr>
            <a:grpSpLocks/>
          </p:cNvGrpSpPr>
          <p:nvPr/>
        </p:nvGrpSpPr>
        <p:grpSpPr bwMode="auto">
          <a:xfrm>
            <a:off x="2911667" y="2862284"/>
            <a:ext cx="178186" cy="637753"/>
            <a:chOff x="2574" y="2166"/>
            <a:chExt cx="96" cy="398"/>
          </a:xfrm>
        </p:grpSpPr>
        <p:sp>
          <p:nvSpPr>
            <p:cNvPr id="76" name="Oval 745"/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746"/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747"/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748"/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49"/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750"/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751"/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1625122" y="2007570"/>
            <a:ext cx="100012" cy="449264"/>
            <a:chOff x="2871788" y="2676524"/>
            <a:chExt cx="100012" cy="449264"/>
          </a:xfrm>
        </p:grpSpPr>
        <p:sp>
          <p:nvSpPr>
            <p:cNvPr id="85" name="Rectangle 84"/>
            <p:cNvSpPr/>
            <p:nvPr/>
          </p:nvSpPr>
          <p:spPr bwMode="auto">
            <a:xfrm>
              <a:off x="2882107" y="2676524"/>
              <a:ext cx="76200" cy="76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 rot="21600000">
              <a:off x="2871788" y="2774950"/>
              <a:ext cx="1000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 bwMode="auto">
            <a:xfrm rot="16500000" flipV="1">
              <a:off x="2746375" y="2933700"/>
              <a:ext cx="350838" cy="333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1905000" y="914400"/>
            <a:ext cx="838200" cy="869950"/>
            <a:chOff x="4724400" y="2584451"/>
            <a:chExt cx="838200" cy="869950"/>
          </a:xfrm>
        </p:grpSpPr>
        <p:sp>
          <p:nvSpPr>
            <p:cNvPr id="89" name="5-Point Star 88"/>
            <p:cNvSpPr/>
            <p:nvPr/>
          </p:nvSpPr>
          <p:spPr bwMode="auto">
            <a:xfrm>
              <a:off x="4724400" y="2584451"/>
              <a:ext cx="838200" cy="850900"/>
            </a:xfrm>
            <a:prstGeom prst="star5">
              <a:avLst>
                <a:gd name="adj" fmla="val 0"/>
                <a:gd name="hf" fmla="val 105146"/>
                <a:gd name="vf" fmla="val 110557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5059363" y="2584451"/>
              <a:ext cx="168275" cy="1603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4724400" y="2855914"/>
              <a:ext cx="168275" cy="1619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4849813" y="3286126"/>
              <a:ext cx="168275" cy="1603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5268913" y="3294064"/>
              <a:ext cx="168275" cy="16033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5394325" y="2852739"/>
              <a:ext cx="168275" cy="16033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6" name="Rectangle 95"/>
          <p:cNvSpPr/>
          <p:nvPr/>
        </p:nvSpPr>
        <p:spPr>
          <a:xfrm>
            <a:off x="1295400" y="7467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2590800" y="7543801"/>
            <a:ext cx="762000" cy="761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John\AppData\Local\Microsoft\Windows\Temporary Internet Files\Content.IE5\KWC2FHC4\MC900040164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660" y="4917487"/>
            <a:ext cx="409647" cy="502006"/>
          </a:xfrm>
          <a:prstGeom prst="rect">
            <a:avLst/>
          </a:prstGeom>
          <a:noFill/>
        </p:spPr>
      </p:pic>
      <p:grpSp>
        <p:nvGrpSpPr>
          <p:cNvPr id="65" name="Group 64"/>
          <p:cNvGrpSpPr/>
          <p:nvPr/>
        </p:nvGrpSpPr>
        <p:grpSpPr>
          <a:xfrm>
            <a:off x="5486400" y="6248400"/>
            <a:ext cx="914400" cy="1905000"/>
            <a:chOff x="5072742" y="3962400"/>
            <a:chExt cx="914400" cy="1905000"/>
          </a:xfrm>
        </p:grpSpPr>
        <p:sp>
          <p:nvSpPr>
            <p:cNvPr id="83" name="Flowchart: Data 82"/>
            <p:cNvSpPr/>
            <p:nvPr/>
          </p:nvSpPr>
          <p:spPr>
            <a:xfrm>
              <a:off x="5072742" y="5410200"/>
              <a:ext cx="914400" cy="457200"/>
            </a:xfrm>
            <a:prstGeom prst="flowChartInputOutpu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 rot="5400000">
              <a:off x="4876800" y="4343400"/>
              <a:ext cx="1447800" cy="685800"/>
            </a:xfrm>
            <a:custGeom>
              <a:avLst/>
              <a:gdLst>
                <a:gd name="T0" fmla="*/ 2147483647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47483647 w 528"/>
                <a:gd name="T7" fmla="*/ 0 h 288"/>
                <a:gd name="T8" fmla="*/ 2147483647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424714" y="4038600"/>
              <a:ext cx="29527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B</a:t>
              </a:r>
            </a:p>
            <a:p>
              <a:pPr algn="ctr"/>
              <a:r>
                <a:rPr lang="en-US" sz="1200" dirty="0"/>
                <a:t>I</a:t>
              </a:r>
            </a:p>
            <a:p>
              <a:pPr algn="ctr"/>
              <a:r>
                <a:rPr lang="en-US" sz="1200" dirty="0"/>
                <a:t>A</a:t>
              </a:r>
            </a:p>
            <a:p>
              <a:pPr algn="ctr"/>
              <a:r>
                <a:rPr lang="en-US" sz="1200" dirty="0"/>
                <a:t>N</a:t>
              </a:r>
            </a:p>
            <a:p>
              <a:pPr algn="ctr"/>
              <a:r>
                <a:rPr lang="en-US" sz="1200" dirty="0"/>
                <a:t>C</a:t>
              </a:r>
            </a:p>
            <a:p>
              <a:pPr algn="ctr"/>
              <a:r>
                <a:rPr lang="en-US" sz="1200" dirty="0"/>
                <a:t>H</a:t>
              </a:r>
            </a:p>
            <a:p>
              <a:pPr algn="ctr"/>
              <a:r>
                <a:rPr lang="en-US" sz="1200" dirty="0"/>
                <a:t>I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096000" y="4038600"/>
            <a:ext cx="393700" cy="1271588"/>
            <a:chOff x="3962400" y="6248400"/>
            <a:chExt cx="393700" cy="1271588"/>
          </a:xfrm>
        </p:grpSpPr>
        <p:sp>
          <p:nvSpPr>
            <p:cNvPr id="61" name="AutoShape 14"/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utoShape 15"/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4038600" y="4572000"/>
            <a:ext cx="1143000" cy="1130300"/>
            <a:chOff x="4038600" y="4572000"/>
            <a:chExt cx="1143000" cy="1130300"/>
          </a:xfrm>
        </p:grpSpPr>
        <p:sp>
          <p:nvSpPr>
            <p:cNvPr id="107" name="Rectangle 106"/>
            <p:cNvSpPr/>
            <p:nvPr/>
          </p:nvSpPr>
          <p:spPr>
            <a:xfrm>
              <a:off x="5097781" y="4635500"/>
              <a:ext cx="45719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965700" y="5168900"/>
              <a:ext cx="45719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051300" y="5105400"/>
              <a:ext cx="45719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Parallelogram 103"/>
            <p:cNvSpPr/>
            <p:nvPr/>
          </p:nvSpPr>
          <p:spPr>
            <a:xfrm>
              <a:off x="4038600" y="4572000"/>
              <a:ext cx="1143000" cy="60960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267200" y="4953000"/>
            <a:ext cx="533400" cy="914400"/>
            <a:chOff x="4267200" y="5638800"/>
            <a:chExt cx="609600" cy="990600"/>
          </a:xfrm>
        </p:grpSpPr>
        <p:sp>
          <p:nvSpPr>
            <p:cNvPr id="113" name="Rectangle 112"/>
            <p:cNvSpPr/>
            <p:nvPr/>
          </p:nvSpPr>
          <p:spPr>
            <a:xfrm>
              <a:off x="4818381" y="6096000"/>
              <a:ext cx="45719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Parallelogram 110"/>
            <p:cNvSpPr/>
            <p:nvPr/>
          </p:nvSpPr>
          <p:spPr>
            <a:xfrm>
              <a:off x="4267200" y="6019800"/>
              <a:ext cx="609600" cy="30480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267200" y="5638800"/>
              <a:ext cx="45719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754881" y="5638800"/>
              <a:ext cx="45719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67200" y="5638800"/>
              <a:ext cx="533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419600" y="6324600"/>
              <a:ext cx="45719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4115593" y="7764463"/>
            <a:ext cx="618332" cy="749300"/>
            <a:chOff x="4115593" y="7764463"/>
            <a:chExt cx="618332" cy="749300"/>
          </a:xfrm>
        </p:grpSpPr>
        <p:sp>
          <p:nvSpPr>
            <p:cNvPr id="102" name="Rectangle 664"/>
            <p:cNvSpPr>
              <a:spLocks noChangeArrowheads="1"/>
            </p:cNvSpPr>
            <p:nvPr/>
          </p:nvSpPr>
          <p:spPr bwMode="auto">
            <a:xfrm rot="4264616">
              <a:off x="4433888" y="8151813"/>
              <a:ext cx="26035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endParaRPr lang="en-US" sz="800"/>
            </a:p>
            <a:p>
              <a:pPr algn="ctr" eaLnBrk="0" hangingPunct="0"/>
              <a:endParaRPr lang="en-US" sz="800"/>
            </a:p>
          </p:txBody>
        </p:sp>
        <p:sp>
          <p:nvSpPr>
            <p:cNvPr id="103" name="Freeform 665"/>
            <p:cNvSpPr>
              <a:spLocks/>
            </p:cNvSpPr>
            <p:nvPr/>
          </p:nvSpPr>
          <p:spPr bwMode="auto">
            <a:xfrm rot="19094338" flipH="1">
              <a:off x="4154488" y="8240713"/>
              <a:ext cx="439738" cy="273050"/>
            </a:xfrm>
            <a:custGeom>
              <a:avLst/>
              <a:gdLst>
                <a:gd name="T0" fmla="*/ 275 w 299"/>
                <a:gd name="T1" fmla="*/ 12 h 214"/>
                <a:gd name="T2" fmla="*/ 299 w 299"/>
                <a:gd name="T3" fmla="*/ 82 h 214"/>
                <a:gd name="T4" fmla="*/ 244 w 299"/>
                <a:gd name="T5" fmla="*/ 101 h 214"/>
                <a:gd name="T6" fmla="*/ 252 w 299"/>
                <a:gd name="T7" fmla="*/ 123 h 214"/>
                <a:gd name="T8" fmla="*/ 247 w 299"/>
                <a:gd name="T9" fmla="*/ 164 h 214"/>
                <a:gd name="T10" fmla="*/ 102 w 299"/>
                <a:gd name="T11" fmla="*/ 214 h 214"/>
                <a:gd name="T12" fmla="*/ 36 w 299"/>
                <a:gd name="T13" fmla="*/ 197 h 214"/>
                <a:gd name="T14" fmla="*/ 0 w 299"/>
                <a:gd name="T15" fmla="*/ 123 h 214"/>
                <a:gd name="T16" fmla="*/ 42 w 299"/>
                <a:gd name="T17" fmla="*/ 54 h 214"/>
                <a:gd name="T18" fmla="*/ 165 w 299"/>
                <a:gd name="T19" fmla="*/ 0 h 214"/>
                <a:gd name="T20" fmla="*/ 201 w 299"/>
                <a:gd name="T21" fmla="*/ 9 h 214"/>
                <a:gd name="T22" fmla="*/ 220 w 299"/>
                <a:gd name="T23" fmla="*/ 31 h 214"/>
                <a:gd name="T24" fmla="*/ 275 w 299"/>
                <a:gd name="T25" fmla="*/ 12 h 2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9"/>
                <a:gd name="T40" fmla="*/ 0 h 214"/>
                <a:gd name="T41" fmla="*/ 299 w 299"/>
                <a:gd name="T42" fmla="*/ 214 h 21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9" h="214">
                  <a:moveTo>
                    <a:pt x="275" y="12"/>
                  </a:moveTo>
                  <a:lnTo>
                    <a:pt x="299" y="82"/>
                  </a:lnTo>
                  <a:lnTo>
                    <a:pt x="244" y="101"/>
                  </a:lnTo>
                  <a:lnTo>
                    <a:pt x="252" y="123"/>
                  </a:lnTo>
                  <a:lnTo>
                    <a:pt x="247" y="164"/>
                  </a:lnTo>
                  <a:lnTo>
                    <a:pt x="102" y="214"/>
                  </a:lnTo>
                  <a:lnTo>
                    <a:pt x="36" y="197"/>
                  </a:lnTo>
                  <a:lnTo>
                    <a:pt x="0" y="123"/>
                  </a:lnTo>
                  <a:lnTo>
                    <a:pt x="42" y="54"/>
                  </a:lnTo>
                  <a:lnTo>
                    <a:pt x="165" y="0"/>
                  </a:lnTo>
                  <a:lnTo>
                    <a:pt x="201" y="9"/>
                  </a:lnTo>
                  <a:lnTo>
                    <a:pt x="220" y="31"/>
                  </a:lnTo>
                  <a:lnTo>
                    <a:pt x="275" y="12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666"/>
            <p:cNvSpPr>
              <a:spLocks/>
            </p:cNvSpPr>
            <p:nvPr/>
          </p:nvSpPr>
          <p:spPr bwMode="auto">
            <a:xfrm rot="15999716">
              <a:off x="4052887" y="7978775"/>
              <a:ext cx="465138" cy="339725"/>
            </a:xfrm>
            <a:custGeom>
              <a:avLst/>
              <a:gdLst>
                <a:gd name="T0" fmla="*/ 288 w 291"/>
                <a:gd name="T1" fmla="*/ 231 h 231"/>
                <a:gd name="T2" fmla="*/ 207 w 291"/>
                <a:gd name="T3" fmla="*/ 57 h 231"/>
                <a:gd name="T4" fmla="*/ 0 w 291"/>
                <a:gd name="T5" fmla="*/ 39 h 231"/>
                <a:gd name="T6" fmla="*/ 0 60000 65536"/>
                <a:gd name="T7" fmla="*/ 0 60000 65536"/>
                <a:gd name="T8" fmla="*/ 0 60000 65536"/>
                <a:gd name="T9" fmla="*/ 0 w 291"/>
                <a:gd name="T10" fmla="*/ 0 h 231"/>
                <a:gd name="T11" fmla="*/ 291 w 291"/>
                <a:gd name="T12" fmla="*/ 231 h 2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1" h="231">
                  <a:moveTo>
                    <a:pt x="288" y="231"/>
                  </a:moveTo>
                  <a:cubicBezTo>
                    <a:pt x="275" y="202"/>
                    <a:pt x="291" y="114"/>
                    <a:pt x="207" y="57"/>
                  </a:cubicBezTo>
                  <a:cubicBezTo>
                    <a:pt x="123" y="0"/>
                    <a:pt x="43" y="43"/>
                    <a:pt x="0" y="3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667"/>
            <p:cNvSpPr>
              <a:spLocks/>
            </p:cNvSpPr>
            <p:nvPr/>
          </p:nvSpPr>
          <p:spPr bwMode="auto">
            <a:xfrm flipH="1">
              <a:off x="4500563" y="7764463"/>
              <a:ext cx="192088" cy="544513"/>
            </a:xfrm>
            <a:custGeom>
              <a:avLst/>
              <a:gdLst>
                <a:gd name="T0" fmla="*/ 64 w 192"/>
                <a:gd name="T1" fmla="*/ 20 h 424"/>
                <a:gd name="T2" fmla="*/ 140 w 192"/>
                <a:gd name="T3" fmla="*/ 0 h 424"/>
                <a:gd name="T4" fmla="*/ 140 w 192"/>
                <a:gd name="T5" fmla="*/ 76 h 424"/>
                <a:gd name="T6" fmla="*/ 168 w 192"/>
                <a:gd name="T7" fmla="*/ 80 h 424"/>
                <a:gd name="T8" fmla="*/ 192 w 192"/>
                <a:gd name="T9" fmla="*/ 100 h 424"/>
                <a:gd name="T10" fmla="*/ 192 w 192"/>
                <a:gd name="T11" fmla="*/ 316 h 424"/>
                <a:gd name="T12" fmla="*/ 164 w 192"/>
                <a:gd name="T13" fmla="*/ 388 h 424"/>
                <a:gd name="T14" fmla="*/ 44 w 192"/>
                <a:gd name="T15" fmla="*/ 424 h 424"/>
                <a:gd name="T16" fmla="*/ 0 w 192"/>
                <a:gd name="T17" fmla="*/ 360 h 424"/>
                <a:gd name="T18" fmla="*/ 0 w 192"/>
                <a:gd name="T19" fmla="*/ 144 h 424"/>
                <a:gd name="T20" fmla="*/ 32 w 192"/>
                <a:gd name="T21" fmla="*/ 108 h 424"/>
                <a:gd name="T22" fmla="*/ 68 w 192"/>
                <a:gd name="T23" fmla="*/ 96 h 424"/>
                <a:gd name="T24" fmla="*/ 68 w 192"/>
                <a:gd name="T25" fmla="*/ 12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990600" y="990600"/>
            <a:ext cx="612668" cy="807422"/>
            <a:chOff x="3581400" y="2895600"/>
            <a:chExt cx="612668" cy="807422"/>
          </a:xfrm>
        </p:grpSpPr>
        <p:grpSp>
          <p:nvGrpSpPr>
            <p:cNvPr id="135" name="Group 134"/>
            <p:cNvGrpSpPr/>
            <p:nvPr/>
          </p:nvGrpSpPr>
          <p:grpSpPr>
            <a:xfrm>
              <a:off x="3733800" y="3047996"/>
              <a:ext cx="304800" cy="457199"/>
              <a:chOff x="3352800" y="3505200"/>
              <a:chExt cx="304800" cy="326571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352800" y="3505200"/>
                <a:ext cx="304800" cy="0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>
                <a:off x="3352800" y="3505200"/>
                <a:ext cx="6824" cy="326571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3650776" y="3505200"/>
                <a:ext cx="6824" cy="326571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Straight Arrow Connector 121"/>
            <p:cNvCxnSpPr/>
            <p:nvPr/>
          </p:nvCxnSpPr>
          <p:spPr>
            <a:xfrm>
              <a:off x="3733800" y="2895600"/>
              <a:ext cx="304800" cy="381000"/>
            </a:xfrm>
            <a:prstGeom prst="straightConnector1">
              <a:avLst/>
            </a:prstGeom>
            <a:ln w="31750" cap="rnd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3581400" y="3518356"/>
              <a:ext cx="6126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Nickelodeon</a:t>
              </a:r>
            </a:p>
          </p:txBody>
        </p:sp>
      </p:grpSp>
      <p:sp>
        <p:nvSpPr>
          <p:cNvPr id="137" name="Freeform 620"/>
          <p:cNvSpPr>
            <a:spLocks/>
          </p:cNvSpPr>
          <p:nvPr/>
        </p:nvSpPr>
        <p:spPr bwMode="auto">
          <a:xfrm flipH="1">
            <a:off x="3074394" y="4707280"/>
            <a:ext cx="1224" cy="440983"/>
          </a:xfrm>
          <a:custGeom>
            <a:avLst/>
            <a:gdLst>
              <a:gd name="T0" fmla="*/ 1 w 1"/>
              <a:gd name="T1" fmla="*/ 0 h 362"/>
              <a:gd name="T2" fmla="*/ 0 w 1"/>
              <a:gd name="T3" fmla="*/ 362 h 362"/>
              <a:gd name="T4" fmla="*/ 0 60000 65536"/>
              <a:gd name="T5" fmla="*/ 0 60000 65536"/>
              <a:gd name="T6" fmla="*/ 0 w 1"/>
              <a:gd name="T7" fmla="*/ 0 h 362"/>
              <a:gd name="T8" fmla="*/ 1 w 1"/>
              <a:gd name="T9" fmla="*/ 362 h 3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362">
                <a:moveTo>
                  <a:pt x="1" y="0"/>
                </a:moveTo>
                <a:lnTo>
                  <a:pt x="0" y="36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Freeform 621"/>
          <p:cNvSpPr>
            <a:spLocks/>
          </p:cNvSpPr>
          <p:nvPr/>
        </p:nvSpPr>
        <p:spPr bwMode="auto">
          <a:xfrm flipH="1">
            <a:off x="3275111" y="4721898"/>
            <a:ext cx="1224" cy="416620"/>
          </a:xfrm>
          <a:custGeom>
            <a:avLst/>
            <a:gdLst>
              <a:gd name="T0" fmla="*/ 1 w 1"/>
              <a:gd name="T1" fmla="*/ 0 h 342"/>
              <a:gd name="T2" fmla="*/ 0 w 1"/>
              <a:gd name="T3" fmla="*/ 342 h 342"/>
              <a:gd name="T4" fmla="*/ 0 60000 65536"/>
              <a:gd name="T5" fmla="*/ 0 60000 65536"/>
              <a:gd name="T6" fmla="*/ 0 w 1"/>
              <a:gd name="T7" fmla="*/ 0 h 342"/>
              <a:gd name="T8" fmla="*/ 1 w 1"/>
              <a:gd name="T9" fmla="*/ 342 h 34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342">
                <a:moveTo>
                  <a:pt x="1" y="0"/>
                </a:moveTo>
                <a:lnTo>
                  <a:pt x="0" y="34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Text Box 635"/>
          <p:cNvSpPr txBox="1">
            <a:spLocks noChangeArrowheads="1"/>
          </p:cNvSpPr>
          <p:nvPr/>
        </p:nvSpPr>
        <p:spPr bwMode="auto">
          <a:xfrm flipH="1">
            <a:off x="2514600" y="5334000"/>
            <a:ext cx="4143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800" dirty="0"/>
              <a:t>Drop Out Penalty</a:t>
            </a:r>
          </a:p>
        </p:txBody>
      </p:sp>
      <p:grpSp>
        <p:nvGrpSpPr>
          <p:cNvPr id="175" name="Group 174"/>
          <p:cNvGrpSpPr/>
          <p:nvPr/>
        </p:nvGrpSpPr>
        <p:grpSpPr>
          <a:xfrm>
            <a:off x="3165475" y="3617115"/>
            <a:ext cx="517525" cy="815185"/>
            <a:chOff x="3165475" y="3617115"/>
            <a:chExt cx="517525" cy="815185"/>
          </a:xfrm>
        </p:grpSpPr>
        <p:sp>
          <p:nvSpPr>
            <p:cNvPr id="130" name="Freeform 625"/>
            <p:cNvSpPr>
              <a:spLocks/>
            </p:cNvSpPr>
            <p:nvPr/>
          </p:nvSpPr>
          <p:spPr bwMode="auto">
            <a:xfrm rot="540817" flipH="1">
              <a:off x="3368675" y="4279900"/>
              <a:ext cx="152400" cy="152400"/>
            </a:xfrm>
            <a:custGeom>
              <a:avLst/>
              <a:gdLst>
                <a:gd name="T0" fmla="*/ 0 w 214"/>
                <a:gd name="T1" fmla="*/ 0 h 165"/>
                <a:gd name="T2" fmla="*/ 214 w 214"/>
                <a:gd name="T3" fmla="*/ 21 h 165"/>
                <a:gd name="T4" fmla="*/ 210 w 214"/>
                <a:gd name="T5" fmla="*/ 165 h 165"/>
                <a:gd name="T6" fmla="*/ 0 w 214"/>
                <a:gd name="T7" fmla="*/ 140 h 165"/>
                <a:gd name="T8" fmla="*/ 0 w 214"/>
                <a:gd name="T9" fmla="*/ 0 h 1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4"/>
                <a:gd name="T16" fmla="*/ 0 h 165"/>
                <a:gd name="T17" fmla="*/ 214 w 214"/>
                <a:gd name="T18" fmla="*/ 165 h 1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4" h="165">
                  <a:moveTo>
                    <a:pt x="0" y="0"/>
                  </a:moveTo>
                  <a:lnTo>
                    <a:pt x="214" y="21"/>
                  </a:lnTo>
                  <a:lnTo>
                    <a:pt x="210" y="165"/>
                  </a:lnTo>
                  <a:lnTo>
                    <a:pt x="0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622"/>
            <p:cNvSpPr>
              <a:spLocks/>
            </p:cNvSpPr>
            <p:nvPr/>
          </p:nvSpPr>
          <p:spPr bwMode="auto">
            <a:xfrm>
              <a:off x="3165475" y="3733800"/>
              <a:ext cx="219075" cy="37398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626"/>
            <p:cNvSpPr>
              <a:spLocks/>
            </p:cNvSpPr>
            <p:nvPr/>
          </p:nvSpPr>
          <p:spPr bwMode="auto">
            <a:xfrm flipH="1">
              <a:off x="3429000" y="4114800"/>
              <a:ext cx="45719" cy="248432"/>
            </a:xfrm>
            <a:custGeom>
              <a:avLst/>
              <a:gdLst>
                <a:gd name="T0" fmla="*/ 0 w 52"/>
                <a:gd name="T1" fmla="*/ 57 h 296"/>
                <a:gd name="T2" fmla="*/ 1 w 52"/>
                <a:gd name="T3" fmla="*/ 296 h 296"/>
                <a:gd name="T4" fmla="*/ 52 w 52"/>
                <a:gd name="T5" fmla="*/ 295 h 296"/>
                <a:gd name="T6" fmla="*/ 51 w 52"/>
                <a:gd name="T7" fmla="*/ 0 h 296"/>
                <a:gd name="T8" fmla="*/ 0 w 52"/>
                <a:gd name="T9" fmla="*/ 57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296"/>
                <a:gd name="T17" fmla="*/ 52 w 52"/>
                <a:gd name="T18" fmla="*/ 296 h 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296">
                  <a:moveTo>
                    <a:pt x="0" y="57"/>
                  </a:moveTo>
                  <a:lnTo>
                    <a:pt x="1" y="296"/>
                  </a:lnTo>
                  <a:lnTo>
                    <a:pt x="52" y="295"/>
                  </a:lnTo>
                  <a:lnTo>
                    <a:pt x="51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 rot="20602385">
              <a:off x="3200400" y="4114800"/>
              <a:ext cx="457200" cy="4571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/>
            <p:nvPr/>
          </p:nvCxnSpPr>
          <p:spPr>
            <a:xfrm rot="-180000" flipH="1">
              <a:off x="3202781" y="4107060"/>
              <a:ext cx="3029" cy="839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600000">
              <a:off x="3343424" y="4107060"/>
              <a:ext cx="4614" cy="229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stCxn id="152" idx="7"/>
            </p:cNvCxnSpPr>
            <p:nvPr/>
          </p:nvCxnSpPr>
          <p:spPr>
            <a:xfrm>
              <a:off x="3504260" y="3990375"/>
              <a:ext cx="3321" cy="1007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152" idx="6"/>
            </p:cNvCxnSpPr>
            <p:nvPr/>
          </p:nvCxnSpPr>
          <p:spPr>
            <a:xfrm flipH="1">
              <a:off x="3640933" y="3990375"/>
              <a:ext cx="941" cy="577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Freeform 622"/>
            <p:cNvSpPr>
              <a:spLocks/>
            </p:cNvSpPr>
            <p:nvPr/>
          </p:nvSpPr>
          <p:spPr bwMode="auto">
            <a:xfrm>
              <a:off x="3463925" y="3617115"/>
              <a:ext cx="219075" cy="37398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56" name="Straight Arrow Connector 155"/>
            <p:cNvCxnSpPr/>
            <p:nvPr/>
          </p:nvCxnSpPr>
          <p:spPr>
            <a:xfrm>
              <a:off x="3576589" y="3776667"/>
              <a:ext cx="0" cy="18288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>
              <a:off x="3276600" y="3781422"/>
              <a:ext cx="0" cy="18288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/>
          <p:cNvGrpSpPr/>
          <p:nvPr/>
        </p:nvGrpSpPr>
        <p:grpSpPr>
          <a:xfrm>
            <a:off x="875821" y="2020270"/>
            <a:ext cx="182880" cy="558800"/>
            <a:chOff x="1993899" y="2146300"/>
            <a:chExt cx="182880" cy="558800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2133600" y="217170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/>
            <p:cNvSpPr/>
            <p:nvPr/>
          </p:nvSpPr>
          <p:spPr bwMode="auto">
            <a:xfrm>
              <a:off x="1993899" y="214630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2074067" y="2169323"/>
              <a:ext cx="18288" cy="18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277456" y="2007570"/>
            <a:ext cx="137160" cy="558800"/>
            <a:chOff x="2395534" y="2133600"/>
            <a:chExt cx="137160" cy="558800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2501900" y="215900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/>
            <p:cNvSpPr/>
            <p:nvPr/>
          </p:nvSpPr>
          <p:spPr bwMode="auto">
            <a:xfrm>
              <a:off x="2395534" y="2133600"/>
              <a:ext cx="137160" cy="1371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2454272" y="2159004"/>
              <a:ext cx="18288" cy="18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567838" y="2017102"/>
            <a:ext cx="152400" cy="549268"/>
            <a:chOff x="1685916" y="2143132"/>
            <a:chExt cx="152400" cy="549268"/>
          </a:xfrm>
        </p:grpSpPr>
        <p:cxnSp>
          <p:nvCxnSpPr>
            <p:cNvPr id="201" name="Straight Connector 200"/>
            <p:cNvCxnSpPr/>
            <p:nvPr/>
          </p:nvCxnSpPr>
          <p:spPr>
            <a:xfrm>
              <a:off x="1816101" y="215900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Rectangle 203"/>
            <p:cNvSpPr/>
            <p:nvPr/>
          </p:nvSpPr>
          <p:spPr>
            <a:xfrm>
              <a:off x="1685916" y="2143132"/>
              <a:ext cx="1524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1752600" y="2181228"/>
              <a:ext cx="18288" cy="18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377352" y="2026622"/>
            <a:ext cx="66684" cy="539748"/>
            <a:chOff x="1495430" y="2152652"/>
            <a:chExt cx="66684" cy="539748"/>
          </a:xfrm>
        </p:grpSpPr>
        <p:cxnSp>
          <p:nvCxnSpPr>
            <p:cNvPr id="207" name="Straight Connector 206"/>
            <p:cNvCxnSpPr/>
            <p:nvPr/>
          </p:nvCxnSpPr>
          <p:spPr>
            <a:xfrm>
              <a:off x="1554166" y="215900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Rectangle 209"/>
            <p:cNvSpPr/>
            <p:nvPr/>
          </p:nvSpPr>
          <p:spPr>
            <a:xfrm>
              <a:off x="1495430" y="2152652"/>
              <a:ext cx="66684" cy="142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1525590" y="2181254"/>
              <a:ext cx="18288" cy="18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625" y="5800451"/>
            <a:ext cx="86281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8" name="Group 107"/>
          <p:cNvGrpSpPr/>
          <p:nvPr/>
        </p:nvGrpSpPr>
        <p:grpSpPr>
          <a:xfrm>
            <a:off x="-838200" y="2971800"/>
            <a:ext cx="533400" cy="3505200"/>
            <a:chOff x="1600200" y="3200400"/>
            <a:chExt cx="533400" cy="3505200"/>
          </a:xfrm>
        </p:grpSpPr>
        <p:sp>
          <p:nvSpPr>
            <p:cNvPr id="120" name="Rectangle 119"/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07"/>
          <p:cNvGrpSpPr/>
          <p:nvPr/>
        </p:nvGrpSpPr>
        <p:grpSpPr>
          <a:xfrm>
            <a:off x="-2209800" y="3048000"/>
            <a:ext cx="533400" cy="1746504"/>
            <a:chOff x="1600200" y="3200400"/>
            <a:chExt cx="533400" cy="3505200"/>
          </a:xfrm>
        </p:grpSpPr>
        <p:sp>
          <p:nvSpPr>
            <p:cNvPr id="171" name="Rectangle 170"/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Connector 171"/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/>
          <p:cNvGrpSpPr/>
          <p:nvPr/>
        </p:nvGrpSpPr>
        <p:grpSpPr>
          <a:xfrm>
            <a:off x="3733800" y="914400"/>
            <a:ext cx="152400" cy="1219200"/>
            <a:chOff x="3733800" y="914400"/>
            <a:chExt cx="228600" cy="1600200"/>
          </a:xfrm>
        </p:grpSpPr>
        <p:cxnSp>
          <p:nvCxnSpPr>
            <p:cNvPr id="218" name="Straight Connector 217"/>
            <p:cNvCxnSpPr/>
            <p:nvPr/>
          </p:nvCxnSpPr>
          <p:spPr>
            <a:xfrm>
              <a:off x="3886200" y="990600"/>
              <a:ext cx="0" cy="1524000"/>
            </a:xfrm>
            <a:prstGeom prst="line">
              <a:avLst/>
            </a:prstGeom>
            <a:ln w="76200">
              <a:solidFill>
                <a:srgbClr val="C89B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Rounded Rectangle 219"/>
            <p:cNvSpPr/>
            <p:nvPr/>
          </p:nvSpPr>
          <p:spPr>
            <a:xfrm>
              <a:off x="3733800" y="914400"/>
              <a:ext cx="228600" cy="3048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4953000" y="914400"/>
            <a:ext cx="152400" cy="1219200"/>
            <a:chOff x="3733800" y="914400"/>
            <a:chExt cx="228600" cy="1600200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3886200" y="990600"/>
              <a:ext cx="0" cy="1524000"/>
            </a:xfrm>
            <a:prstGeom prst="line">
              <a:avLst/>
            </a:prstGeom>
            <a:ln w="76200">
              <a:solidFill>
                <a:srgbClr val="C89B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Rounded Rectangle 223"/>
            <p:cNvSpPr/>
            <p:nvPr/>
          </p:nvSpPr>
          <p:spPr>
            <a:xfrm>
              <a:off x="3733800" y="914400"/>
              <a:ext cx="228600" cy="3048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4267200" y="914400"/>
            <a:ext cx="266425" cy="543680"/>
            <a:chOff x="4267200" y="914400"/>
            <a:chExt cx="266425" cy="543680"/>
          </a:xfrm>
        </p:grpSpPr>
        <p:sp>
          <p:nvSpPr>
            <p:cNvPr id="227" name="Freeform 32"/>
            <p:cNvSpPr>
              <a:spLocks/>
            </p:cNvSpPr>
            <p:nvPr/>
          </p:nvSpPr>
          <p:spPr bwMode="auto">
            <a:xfrm rot="20402838" flipH="1">
              <a:off x="4343674" y="1088106"/>
              <a:ext cx="189951" cy="369974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Left-Right Arrow 231"/>
            <p:cNvSpPr/>
            <p:nvPr/>
          </p:nvSpPr>
          <p:spPr>
            <a:xfrm>
              <a:off x="4267200" y="914400"/>
              <a:ext cx="228600" cy="152400"/>
            </a:xfrm>
            <a:prstGeom prst="leftRightArrow">
              <a:avLst/>
            </a:prstGeom>
            <a:solidFill>
              <a:schemeClr val="bg1"/>
            </a:solidFill>
            <a:ln w="12700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7" name="Group 202">
            <a:extLst>
              <a:ext uri="{FF2B5EF4-FFF2-40B4-BE49-F238E27FC236}">
                <a16:creationId xmlns:a16="http://schemas.microsoft.com/office/drawing/2014/main" id="{912CD358-F581-E520-0C58-193E6C3ADC6A}"/>
              </a:ext>
            </a:extLst>
          </p:cNvPr>
          <p:cNvGrpSpPr>
            <a:grpSpLocks/>
          </p:cNvGrpSpPr>
          <p:nvPr/>
        </p:nvGrpSpPr>
        <p:grpSpPr bwMode="auto">
          <a:xfrm rot="21325018">
            <a:off x="4876800" y="8305801"/>
            <a:ext cx="401638" cy="1073150"/>
            <a:chOff x="3191" y="4086"/>
            <a:chExt cx="399" cy="1023"/>
          </a:xfrm>
        </p:grpSpPr>
        <p:sp>
          <p:nvSpPr>
            <p:cNvPr id="219" name="Freeform 203">
              <a:extLst>
                <a:ext uri="{FF2B5EF4-FFF2-40B4-BE49-F238E27FC236}">
                  <a16:creationId xmlns:a16="http://schemas.microsoft.com/office/drawing/2014/main" id="{837C95A0-E997-2E45-33D2-29DBFE2EF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Freeform 204">
              <a:extLst>
                <a:ext uri="{FF2B5EF4-FFF2-40B4-BE49-F238E27FC236}">
                  <a16:creationId xmlns:a16="http://schemas.microsoft.com/office/drawing/2014/main" id="{F96E634C-B93B-62AB-3A43-B99FF1C03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Freeform 205">
              <a:extLst>
                <a:ext uri="{FF2B5EF4-FFF2-40B4-BE49-F238E27FC236}">
                  <a16:creationId xmlns:a16="http://schemas.microsoft.com/office/drawing/2014/main" id="{2AB43C82-C550-BA34-8F9F-B29DC7F8F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Freeform 206">
              <a:extLst>
                <a:ext uri="{FF2B5EF4-FFF2-40B4-BE49-F238E27FC236}">
                  <a16:creationId xmlns:a16="http://schemas.microsoft.com/office/drawing/2014/main" id="{C3983FEE-9A1C-F8F3-19E0-66ADA74C6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Freeform 207">
              <a:extLst>
                <a:ext uri="{FF2B5EF4-FFF2-40B4-BE49-F238E27FC236}">
                  <a16:creationId xmlns:a16="http://schemas.microsoft.com/office/drawing/2014/main" id="{67FEA0D6-8B9C-31A6-B42C-3F08F78F4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Freeform 208">
              <a:extLst>
                <a:ext uri="{FF2B5EF4-FFF2-40B4-BE49-F238E27FC236}">
                  <a16:creationId xmlns:a16="http://schemas.microsoft.com/office/drawing/2014/main" id="{23BA5C2C-5BC1-19F9-0952-606CB345A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Freeform 209">
              <a:extLst>
                <a:ext uri="{FF2B5EF4-FFF2-40B4-BE49-F238E27FC236}">
                  <a16:creationId xmlns:a16="http://schemas.microsoft.com/office/drawing/2014/main" id="{7A9DA208-5DE9-DAF2-F8AD-05024C3DB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Freeform 210">
              <a:extLst>
                <a:ext uri="{FF2B5EF4-FFF2-40B4-BE49-F238E27FC236}">
                  <a16:creationId xmlns:a16="http://schemas.microsoft.com/office/drawing/2014/main" id="{9D329D10-2608-2DF7-F1CB-05BC61407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Freeform 211">
              <a:extLst>
                <a:ext uri="{FF2B5EF4-FFF2-40B4-BE49-F238E27FC236}">
                  <a16:creationId xmlns:a16="http://schemas.microsoft.com/office/drawing/2014/main" id="{8161CEB0-44BF-F4C5-1712-BF0343F71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Freeform 212">
              <a:extLst>
                <a:ext uri="{FF2B5EF4-FFF2-40B4-BE49-F238E27FC236}">
                  <a16:creationId xmlns:a16="http://schemas.microsoft.com/office/drawing/2014/main" id="{1453C3FA-0C5C-64E0-645C-DE8FC11B7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Freeform 213">
              <a:extLst>
                <a:ext uri="{FF2B5EF4-FFF2-40B4-BE49-F238E27FC236}">
                  <a16:creationId xmlns:a16="http://schemas.microsoft.com/office/drawing/2014/main" id="{3E92B032-1C63-E44A-43ED-47459A31C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Freeform 214">
              <a:extLst>
                <a:ext uri="{FF2B5EF4-FFF2-40B4-BE49-F238E27FC236}">
                  <a16:creationId xmlns:a16="http://schemas.microsoft.com/office/drawing/2014/main" id="{0D56644D-DCBB-2616-4C55-5C33BB24A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9" name="Group 810">
            <a:extLst>
              <a:ext uri="{FF2B5EF4-FFF2-40B4-BE49-F238E27FC236}">
                <a16:creationId xmlns:a16="http://schemas.microsoft.com/office/drawing/2014/main" id="{E908B58F-09B9-1FFC-3926-9B22B998534D}"/>
              </a:ext>
            </a:extLst>
          </p:cNvPr>
          <p:cNvGrpSpPr>
            <a:grpSpLocks/>
          </p:cNvGrpSpPr>
          <p:nvPr/>
        </p:nvGrpSpPr>
        <p:grpSpPr bwMode="auto">
          <a:xfrm>
            <a:off x="5562601" y="9182101"/>
            <a:ext cx="238125" cy="180975"/>
            <a:chOff x="489" y="5382"/>
            <a:chExt cx="150" cy="114"/>
          </a:xfrm>
        </p:grpSpPr>
        <p:grpSp>
          <p:nvGrpSpPr>
            <p:cNvPr id="240" name="Group 811">
              <a:extLst>
                <a:ext uri="{FF2B5EF4-FFF2-40B4-BE49-F238E27FC236}">
                  <a16:creationId xmlns:a16="http://schemas.microsoft.com/office/drawing/2014/main" id="{57D6B573-C4E2-4647-B05D-99E5F345D4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243" name="Line 812">
                <a:extLst>
                  <a:ext uri="{FF2B5EF4-FFF2-40B4-BE49-F238E27FC236}">
                    <a16:creationId xmlns:a16="http://schemas.microsoft.com/office/drawing/2014/main" id="{6643E86C-9A47-0870-667B-489821C78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Line 813">
                <a:extLst>
                  <a:ext uri="{FF2B5EF4-FFF2-40B4-BE49-F238E27FC236}">
                    <a16:creationId xmlns:a16="http://schemas.microsoft.com/office/drawing/2014/main" id="{376F8860-C444-7D19-FC47-4D9EA9FBAB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Line 814">
                <a:extLst>
                  <a:ext uri="{FF2B5EF4-FFF2-40B4-BE49-F238E27FC236}">
                    <a16:creationId xmlns:a16="http://schemas.microsoft.com/office/drawing/2014/main" id="{476F77B5-0B9A-2C7D-8631-9B86A51EB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1" name="Line 815">
              <a:extLst>
                <a:ext uri="{FF2B5EF4-FFF2-40B4-BE49-F238E27FC236}">
                  <a16:creationId xmlns:a16="http://schemas.microsoft.com/office/drawing/2014/main" id="{FEEBF909-DBCD-F0DD-71D4-69F9A75A0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Line 816">
              <a:extLst>
                <a:ext uri="{FF2B5EF4-FFF2-40B4-BE49-F238E27FC236}">
                  <a16:creationId xmlns:a16="http://schemas.microsoft.com/office/drawing/2014/main" id="{E9E268BA-D66D-A5DC-0A97-666C097754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" name="Group 123">
            <a:extLst>
              <a:ext uri="{FF2B5EF4-FFF2-40B4-BE49-F238E27FC236}">
                <a16:creationId xmlns:a16="http://schemas.microsoft.com/office/drawing/2014/main" id="{F32C1A21-AF4D-CC58-A5AD-D1FC72D187FC}"/>
              </a:ext>
            </a:extLst>
          </p:cNvPr>
          <p:cNvGrpSpPr/>
          <p:nvPr/>
        </p:nvGrpSpPr>
        <p:grpSpPr>
          <a:xfrm>
            <a:off x="345636" y="7763539"/>
            <a:ext cx="533400" cy="533400"/>
            <a:chOff x="2412597" y="7391400"/>
            <a:chExt cx="533400" cy="533400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6F45B973-ABB7-BEFA-DC99-03EF47A84490}"/>
                </a:ext>
              </a:extLst>
            </p:cNvPr>
            <p:cNvSpPr/>
            <p:nvPr/>
          </p:nvSpPr>
          <p:spPr>
            <a:xfrm>
              <a:off x="2412597" y="73914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E274F395-B270-085E-85CD-B3043E0CF93E}"/>
                </a:ext>
              </a:extLst>
            </p:cNvPr>
            <p:cNvSpPr txBox="1"/>
            <p:nvPr/>
          </p:nvSpPr>
          <p:spPr>
            <a:xfrm>
              <a:off x="2521848" y="7522685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</p:grpSp>
      <p:grpSp>
        <p:nvGrpSpPr>
          <p:cNvPr id="249" name="Group 125">
            <a:extLst>
              <a:ext uri="{FF2B5EF4-FFF2-40B4-BE49-F238E27FC236}">
                <a16:creationId xmlns:a16="http://schemas.microsoft.com/office/drawing/2014/main" id="{ACA91A3D-B9B6-7AA0-47E1-8B93A4C7B2AB}"/>
              </a:ext>
            </a:extLst>
          </p:cNvPr>
          <p:cNvGrpSpPr/>
          <p:nvPr/>
        </p:nvGrpSpPr>
        <p:grpSpPr>
          <a:xfrm>
            <a:off x="421836" y="8525539"/>
            <a:ext cx="533400" cy="533400"/>
            <a:chOff x="4419600" y="5791200"/>
            <a:chExt cx="533400" cy="533400"/>
          </a:xfrm>
        </p:grpSpPr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F1DC550D-AF8F-6418-1BB7-6F6BF2588326}"/>
                </a:ext>
              </a:extLst>
            </p:cNvPr>
            <p:cNvSpPr/>
            <p:nvPr/>
          </p:nvSpPr>
          <p:spPr>
            <a:xfrm>
              <a:off x="4419600" y="57912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B2268AF9-047B-2E6B-3450-2E17DB28E0CD}"/>
                </a:ext>
              </a:extLst>
            </p:cNvPr>
            <p:cNvSpPr txBox="1"/>
            <p:nvPr/>
          </p:nvSpPr>
          <p:spPr>
            <a:xfrm>
              <a:off x="4528851" y="5921565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</a:p>
          </p:txBody>
        </p:sp>
      </p:grpSp>
      <p:grpSp>
        <p:nvGrpSpPr>
          <p:cNvPr id="252" name="Group 21">
            <a:extLst>
              <a:ext uri="{FF2B5EF4-FFF2-40B4-BE49-F238E27FC236}">
                <a16:creationId xmlns:a16="http://schemas.microsoft.com/office/drawing/2014/main" id="{64566714-67B5-1923-4B96-E63DFD7144E9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839637"/>
            <a:ext cx="185738" cy="660400"/>
            <a:chOff x="5403" y="3457"/>
            <a:chExt cx="209" cy="755"/>
          </a:xfrm>
        </p:grpSpPr>
        <p:sp>
          <p:nvSpPr>
            <p:cNvPr id="253" name="Oval 22">
              <a:extLst>
                <a:ext uri="{FF2B5EF4-FFF2-40B4-BE49-F238E27FC236}">
                  <a16:creationId xmlns:a16="http://schemas.microsoft.com/office/drawing/2014/main" id="{67A9B40B-6701-E197-FEE5-C31C88C63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Oval 23">
              <a:extLst>
                <a:ext uri="{FF2B5EF4-FFF2-40B4-BE49-F238E27FC236}">
                  <a16:creationId xmlns:a16="http://schemas.microsoft.com/office/drawing/2014/main" id="{1DE9DECF-527B-E1BE-B259-5FA3CE660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Freeform 24">
              <a:extLst>
                <a:ext uri="{FF2B5EF4-FFF2-40B4-BE49-F238E27FC236}">
                  <a16:creationId xmlns:a16="http://schemas.microsoft.com/office/drawing/2014/main" id="{AEDF5DC2-625B-722D-56F6-C67D99912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Rectangle 25">
              <a:extLst>
                <a:ext uri="{FF2B5EF4-FFF2-40B4-BE49-F238E27FC236}">
                  <a16:creationId xmlns:a16="http://schemas.microsoft.com/office/drawing/2014/main" id="{458647A6-7B9D-1CD3-3EDE-A29EB5304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Rectangle 26">
              <a:extLst>
                <a:ext uri="{FF2B5EF4-FFF2-40B4-BE49-F238E27FC236}">
                  <a16:creationId xmlns:a16="http://schemas.microsoft.com/office/drawing/2014/main" id="{63A5FE6D-C214-48F5-7A14-D35F151B5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Rectangle 27">
              <a:extLst>
                <a:ext uri="{FF2B5EF4-FFF2-40B4-BE49-F238E27FC236}">
                  <a16:creationId xmlns:a16="http://schemas.microsoft.com/office/drawing/2014/main" id="{A94CFC0E-E56F-AF2A-AFBF-FC92D9151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Rectangle 28">
              <a:extLst>
                <a:ext uri="{FF2B5EF4-FFF2-40B4-BE49-F238E27FC236}">
                  <a16:creationId xmlns:a16="http://schemas.microsoft.com/office/drawing/2014/main" id="{B5957C00-B3DB-F61A-7E27-C2D2E3028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0" name="Group 51">
            <a:extLst>
              <a:ext uri="{FF2B5EF4-FFF2-40B4-BE49-F238E27FC236}">
                <a16:creationId xmlns:a16="http://schemas.microsoft.com/office/drawing/2014/main" id="{591506D3-6718-5751-2EE6-299414E9CCED}"/>
              </a:ext>
            </a:extLst>
          </p:cNvPr>
          <p:cNvGrpSpPr>
            <a:grpSpLocks/>
          </p:cNvGrpSpPr>
          <p:nvPr/>
        </p:nvGrpSpPr>
        <p:grpSpPr bwMode="auto">
          <a:xfrm>
            <a:off x="2009775" y="3042839"/>
            <a:ext cx="141288" cy="460375"/>
            <a:chOff x="5403" y="3457"/>
            <a:chExt cx="209" cy="755"/>
          </a:xfrm>
        </p:grpSpPr>
        <p:sp>
          <p:nvSpPr>
            <p:cNvPr id="261" name="Oval 52">
              <a:extLst>
                <a:ext uri="{FF2B5EF4-FFF2-40B4-BE49-F238E27FC236}">
                  <a16:creationId xmlns:a16="http://schemas.microsoft.com/office/drawing/2014/main" id="{3D59219B-45B4-4C19-A1F1-75D8F8A7F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Oval 53">
              <a:extLst>
                <a:ext uri="{FF2B5EF4-FFF2-40B4-BE49-F238E27FC236}">
                  <a16:creationId xmlns:a16="http://schemas.microsoft.com/office/drawing/2014/main" id="{DC4FF07E-93AA-AA7D-4788-1A2F44724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Freeform 54">
              <a:extLst>
                <a:ext uri="{FF2B5EF4-FFF2-40B4-BE49-F238E27FC236}">
                  <a16:creationId xmlns:a16="http://schemas.microsoft.com/office/drawing/2014/main" id="{1B704F17-E4A0-F216-18C4-F8A907A24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Rectangle 55">
              <a:extLst>
                <a:ext uri="{FF2B5EF4-FFF2-40B4-BE49-F238E27FC236}">
                  <a16:creationId xmlns:a16="http://schemas.microsoft.com/office/drawing/2014/main" id="{A0B5B3BD-436A-4444-01C1-5A522C1AB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" name="Rectangle 56">
              <a:extLst>
                <a:ext uri="{FF2B5EF4-FFF2-40B4-BE49-F238E27FC236}">
                  <a16:creationId xmlns:a16="http://schemas.microsoft.com/office/drawing/2014/main" id="{16D4CD22-90F1-7486-7494-835D44FD7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Rectangle 57">
              <a:extLst>
                <a:ext uri="{FF2B5EF4-FFF2-40B4-BE49-F238E27FC236}">
                  <a16:creationId xmlns:a16="http://schemas.microsoft.com/office/drawing/2014/main" id="{A2322632-A0E5-85F5-0855-87B2329A0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Rectangle 58">
              <a:extLst>
                <a:ext uri="{FF2B5EF4-FFF2-40B4-BE49-F238E27FC236}">
                  <a16:creationId xmlns:a16="http://schemas.microsoft.com/office/drawing/2014/main" id="{82965EE5-044C-FF4C-7573-A6FBB9C67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9F486B73-620D-6199-A71E-CAA1EF83FBDB}"/>
              </a:ext>
            </a:extLst>
          </p:cNvPr>
          <p:cNvGrpSpPr/>
          <p:nvPr/>
        </p:nvGrpSpPr>
        <p:grpSpPr>
          <a:xfrm>
            <a:off x="220501" y="6275367"/>
            <a:ext cx="1676400" cy="381000"/>
            <a:chOff x="736600" y="5715000"/>
            <a:chExt cx="2240280" cy="533400"/>
          </a:xfrm>
        </p:grpSpPr>
        <p:sp>
          <p:nvSpPr>
            <p:cNvPr id="269" name="Trapezoid 268">
              <a:extLst>
                <a:ext uri="{FF2B5EF4-FFF2-40B4-BE49-F238E27FC236}">
                  <a16:creationId xmlns:a16="http://schemas.microsoft.com/office/drawing/2014/main" id="{E61DCCD4-DE0A-5DED-6969-74F8134C1885}"/>
                </a:ext>
              </a:extLst>
            </p:cNvPr>
            <p:cNvSpPr/>
            <p:nvPr/>
          </p:nvSpPr>
          <p:spPr>
            <a:xfrm>
              <a:off x="736600" y="6096000"/>
              <a:ext cx="2240280" cy="152400"/>
            </a:xfrm>
            <a:prstGeom prst="trapezoid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7730D8BC-5A5C-049E-4901-8EA2DD02C487}"/>
                </a:ext>
              </a:extLst>
            </p:cNvPr>
            <p:cNvGrpSpPr/>
            <p:nvPr/>
          </p:nvGrpSpPr>
          <p:grpSpPr>
            <a:xfrm>
              <a:off x="846799" y="5715000"/>
              <a:ext cx="893101" cy="457200"/>
              <a:chOff x="846799" y="5715000"/>
              <a:chExt cx="893101" cy="457200"/>
            </a:xfrm>
          </p:grpSpPr>
          <p:pic>
            <p:nvPicPr>
              <p:cNvPr id="277" name="Picture 2">
                <a:extLst>
                  <a:ext uri="{FF2B5EF4-FFF2-40B4-BE49-F238E27FC236}">
                    <a16:creationId xmlns:a16="http://schemas.microsoft.com/office/drawing/2014/main" id="{77884033-D2E2-4C99-1C0B-0CEB1B80B3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84679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8" name="Picture 2">
                <a:extLst>
                  <a:ext uri="{FF2B5EF4-FFF2-40B4-BE49-F238E27FC236}">
                    <a16:creationId xmlns:a16="http://schemas.microsoft.com/office/drawing/2014/main" id="{621FCCFC-5A8B-722B-2F72-C167201176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034124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9" name="Picture 2">
                <a:extLst>
                  <a:ext uri="{FF2B5EF4-FFF2-40B4-BE49-F238E27FC236}">
                    <a16:creationId xmlns:a16="http://schemas.microsoft.com/office/drawing/2014/main" id="{4E4342FF-7F81-A6D3-B82F-FCA727982E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22144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0" name="Picture 2">
                <a:extLst>
                  <a:ext uri="{FF2B5EF4-FFF2-40B4-BE49-F238E27FC236}">
                    <a16:creationId xmlns:a16="http://schemas.microsoft.com/office/drawing/2014/main" id="{FA3D0AA1-6D7A-B233-6CB6-F433FC71A2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408774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1" name="Picture 2">
                <a:extLst>
                  <a:ext uri="{FF2B5EF4-FFF2-40B4-BE49-F238E27FC236}">
                    <a16:creationId xmlns:a16="http://schemas.microsoft.com/office/drawing/2014/main" id="{79D96BAD-42DD-A0FC-757A-FF33C6D591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59609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1BB1F07E-0D10-2947-FDF3-22A38EA38A57}"/>
                </a:ext>
              </a:extLst>
            </p:cNvPr>
            <p:cNvGrpSpPr/>
            <p:nvPr/>
          </p:nvGrpSpPr>
          <p:grpSpPr>
            <a:xfrm>
              <a:off x="1981200" y="5715000"/>
              <a:ext cx="893101" cy="457200"/>
              <a:chOff x="846799" y="5715000"/>
              <a:chExt cx="893101" cy="457200"/>
            </a:xfrm>
          </p:grpSpPr>
          <p:pic>
            <p:nvPicPr>
              <p:cNvPr id="272" name="Picture 2">
                <a:extLst>
                  <a:ext uri="{FF2B5EF4-FFF2-40B4-BE49-F238E27FC236}">
                    <a16:creationId xmlns:a16="http://schemas.microsoft.com/office/drawing/2014/main" id="{A1C77549-DA9F-41A9-95DA-8BF6C573F6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84679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3" name="Picture 2">
                <a:extLst>
                  <a:ext uri="{FF2B5EF4-FFF2-40B4-BE49-F238E27FC236}">
                    <a16:creationId xmlns:a16="http://schemas.microsoft.com/office/drawing/2014/main" id="{DEA5E9F8-33C1-C3F1-4B7E-7125B3D96C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034124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4" name="Picture 2">
                <a:extLst>
                  <a:ext uri="{FF2B5EF4-FFF2-40B4-BE49-F238E27FC236}">
                    <a16:creationId xmlns:a16="http://schemas.microsoft.com/office/drawing/2014/main" id="{EF73BBFA-7E21-3F63-3CDA-09BE641611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22144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5" name="Picture 2">
                <a:extLst>
                  <a:ext uri="{FF2B5EF4-FFF2-40B4-BE49-F238E27FC236}">
                    <a16:creationId xmlns:a16="http://schemas.microsoft.com/office/drawing/2014/main" id="{8AC66032-EAA9-4DF9-0C1B-31F965D5A2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408774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6" name="Picture 2">
                <a:extLst>
                  <a:ext uri="{FF2B5EF4-FFF2-40B4-BE49-F238E27FC236}">
                    <a16:creationId xmlns:a16="http://schemas.microsoft.com/office/drawing/2014/main" id="{D851B3FD-8419-1B3C-48E9-4642F8C19B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59609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B802AC5C-986E-B0D7-BB81-9CA1A674F94B}"/>
              </a:ext>
            </a:extLst>
          </p:cNvPr>
          <p:cNvGrpSpPr/>
          <p:nvPr/>
        </p:nvGrpSpPr>
        <p:grpSpPr>
          <a:xfrm>
            <a:off x="2310831" y="6128402"/>
            <a:ext cx="2047884" cy="558800"/>
            <a:chOff x="2514600" y="4724400"/>
            <a:chExt cx="2047884" cy="558800"/>
          </a:xfrm>
        </p:grpSpPr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C35E12C2-3F23-66D7-7176-1E9F302655E4}"/>
                </a:ext>
              </a:extLst>
            </p:cNvPr>
            <p:cNvGrpSpPr/>
            <p:nvPr/>
          </p:nvGrpSpPr>
          <p:grpSpPr>
            <a:xfrm>
              <a:off x="2514600" y="4724400"/>
              <a:ext cx="792402" cy="558800"/>
              <a:chOff x="762000" y="4114800"/>
              <a:chExt cx="792402" cy="5588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AE7778C6-B920-E481-CDEE-25604FE8EEA7}"/>
                  </a:ext>
                </a:extLst>
              </p:cNvPr>
              <p:cNvGrpSpPr/>
              <p:nvPr/>
            </p:nvGrpSpPr>
            <p:grpSpPr>
              <a:xfrm>
                <a:off x="990600" y="4114800"/>
                <a:ext cx="182880" cy="558800"/>
                <a:chOff x="1993899" y="2146300"/>
                <a:chExt cx="182880" cy="558800"/>
              </a:xfrm>
            </p:grpSpPr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62AB343C-1BC4-F384-8D75-10CA7C530C18}"/>
                    </a:ext>
                  </a:extLst>
                </p:cNvPr>
                <p:cNvCxnSpPr/>
                <p:nvPr/>
              </p:nvCxnSpPr>
              <p:spPr>
                <a:xfrm>
                  <a:off x="2133600" y="21717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2" name="Oval 331">
                  <a:extLst>
                    <a:ext uri="{FF2B5EF4-FFF2-40B4-BE49-F238E27FC236}">
                      <a16:creationId xmlns:a16="http://schemas.microsoft.com/office/drawing/2014/main" id="{1B8A5877-4774-9281-FF8E-547F0921B57E}"/>
                    </a:ext>
                  </a:extLst>
                </p:cNvPr>
                <p:cNvSpPr/>
                <p:nvPr/>
              </p:nvSpPr>
              <p:spPr bwMode="auto">
                <a:xfrm>
                  <a:off x="1993899" y="2146300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33" name="Oval 332">
                  <a:extLst>
                    <a:ext uri="{FF2B5EF4-FFF2-40B4-BE49-F238E27FC236}">
                      <a16:creationId xmlns:a16="http://schemas.microsoft.com/office/drawing/2014/main" id="{77097311-A282-9693-864F-A995149257E1}"/>
                    </a:ext>
                  </a:extLst>
                </p:cNvPr>
                <p:cNvSpPr/>
                <p:nvPr/>
              </p:nvSpPr>
              <p:spPr>
                <a:xfrm>
                  <a:off x="2074067" y="2169323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8EBDED2B-B031-22EA-A579-56B7F52C39D0}"/>
                  </a:ext>
                </a:extLst>
              </p:cNvPr>
              <p:cNvGrpSpPr/>
              <p:nvPr/>
            </p:nvGrpSpPr>
            <p:grpSpPr>
              <a:xfrm>
                <a:off x="1263468" y="4114800"/>
                <a:ext cx="137160" cy="558800"/>
                <a:chOff x="2395534" y="2133600"/>
                <a:chExt cx="137160" cy="558800"/>
              </a:xfrm>
            </p:grpSpPr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C370C1BA-9ED0-FF20-1A42-FB0356593F61}"/>
                    </a:ext>
                  </a:extLst>
                </p:cNvPr>
                <p:cNvCxnSpPr/>
                <p:nvPr/>
              </p:nvCxnSpPr>
              <p:spPr>
                <a:xfrm>
                  <a:off x="2501900" y="21590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9" name="Oval 328">
                  <a:extLst>
                    <a:ext uri="{FF2B5EF4-FFF2-40B4-BE49-F238E27FC236}">
                      <a16:creationId xmlns:a16="http://schemas.microsoft.com/office/drawing/2014/main" id="{3A651716-1C11-AF78-8B01-A657A3FC647B}"/>
                    </a:ext>
                  </a:extLst>
                </p:cNvPr>
                <p:cNvSpPr/>
                <p:nvPr/>
              </p:nvSpPr>
              <p:spPr bwMode="auto">
                <a:xfrm>
                  <a:off x="2395534" y="2133600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30" name="Oval 329">
                  <a:extLst>
                    <a:ext uri="{FF2B5EF4-FFF2-40B4-BE49-F238E27FC236}">
                      <a16:creationId xmlns:a16="http://schemas.microsoft.com/office/drawing/2014/main" id="{FBD15B59-5E32-CC71-2856-D5412EDB0885}"/>
                    </a:ext>
                  </a:extLst>
                </p:cNvPr>
                <p:cNvSpPr/>
                <p:nvPr/>
              </p:nvSpPr>
              <p:spPr>
                <a:xfrm>
                  <a:off x="2454272" y="2159004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0" name="Group 319">
                <a:extLst>
                  <a:ext uri="{FF2B5EF4-FFF2-40B4-BE49-F238E27FC236}">
                    <a16:creationId xmlns:a16="http://schemas.microsoft.com/office/drawing/2014/main" id="{9749FCAA-60DD-E6F1-4FB2-FA7944DC59A7}"/>
                  </a:ext>
                </a:extLst>
              </p:cNvPr>
              <p:cNvGrpSpPr/>
              <p:nvPr/>
            </p:nvGrpSpPr>
            <p:grpSpPr>
              <a:xfrm>
                <a:off x="1487718" y="4133852"/>
                <a:ext cx="66684" cy="530223"/>
                <a:chOff x="1495430" y="2152652"/>
                <a:chExt cx="66684" cy="530223"/>
              </a:xfrm>
            </p:grpSpPr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1458DF37-B360-C44B-DD3F-F069A67CCAC2}"/>
                    </a:ext>
                  </a:extLst>
                </p:cNvPr>
                <p:cNvCxnSpPr/>
                <p:nvPr/>
              </p:nvCxnSpPr>
              <p:spPr>
                <a:xfrm>
                  <a:off x="1554166" y="2225675"/>
                  <a:ext cx="0" cy="4572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5C973363-E536-BE13-7BE1-9DACF9841967}"/>
                    </a:ext>
                  </a:extLst>
                </p:cNvPr>
                <p:cNvSpPr/>
                <p:nvPr/>
              </p:nvSpPr>
              <p:spPr>
                <a:xfrm>
                  <a:off x="1495430" y="2152652"/>
                  <a:ext cx="66684" cy="1428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2BC0E295-DB96-A677-9067-D1C9BF6AE062}"/>
                    </a:ext>
                  </a:extLst>
                </p:cNvPr>
                <p:cNvSpPr/>
                <p:nvPr/>
              </p:nvSpPr>
              <p:spPr>
                <a:xfrm>
                  <a:off x="1525590" y="2181254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1" name="Group 320">
                <a:extLst>
                  <a:ext uri="{FF2B5EF4-FFF2-40B4-BE49-F238E27FC236}">
                    <a16:creationId xmlns:a16="http://schemas.microsoft.com/office/drawing/2014/main" id="{18E84D13-F868-3B2B-229F-3E998DB99952}"/>
                  </a:ext>
                </a:extLst>
              </p:cNvPr>
              <p:cNvGrpSpPr/>
              <p:nvPr/>
            </p:nvGrpSpPr>
            <p:grpSpPr>
              <a:xfrm>
                <a:off x="762000" y="4124332"/>
                <a:ext cx="152400" cy="549268"/>
                <a:chOff x="1685916" y="2143132"/>
                <a:chExt cx="152400" cy="549268"/>
              </a:xfrm>
            </p:grpSpPr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AF0C7F6F-502F-D8D4-2975-152964F545FE}"/>
                    </a:ext>
                  </a:extLst>
                </p:cNvPr>
                <p:cNvCxnSpPr/>
                <p:nvPr/>
              </p:nvCxnSpPr>
              <p:spPr>
                <a:xfrm>
                  <a:off x="1816101" y="21590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B03C2068-063B-DD21-42D4-4B7B672C3FE4}"/>
                    </a:ext>
                  </a:extLst>
                </p:cNvPr>
                <p:cNvSpPr/>
                <p:nvPr/>
              </p:nvSpPr>
              <p:spPr>
                <a:xfrm>
                  <a:off x="1685916" y="2143132"/>
                  <a:ext cx="152400" cy="228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Oval 323">
                  <a:extLst>
                    <a:ext uri="{FF2B5EF4-FFF2-40B4-BE49-F238E27FC236}">
                      <a16:creationId xmlns:a16="http://schemas.microsoft.com/office/drawing/2014/main" id="{6FD61184-7EB8-A524-0CFD-4A82FF721249}"/>
                    </a:ext>
                  </a:extLst>
                </p:cNvPr>
                <p:cNvSpPr/>
                <p:nvPr/>
              </p:nvSpPr>
              <p:spPr>
                <a:xfrm>
                  <a:off x="1752600" y="2181228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1D3DBDB6-68FC-C408-3559-F59E33173EE3}"/>
                </a:ext>
              </a:extLst>
            </p:cNvPr>
            <p:cNvGrpSpPr/>
            <p:nvPr/>
          </p:nvGrpSpPr>
          <p:grpSpPr>
            <a:xfrm flipH="1">
              <a:off x="3770082" y="4724400"/>
              <a:ext cx="792402" cy="558800"/>
              <a:chOff x="762000" y="4114800"/>
              <a:chExt cx="792402" cy="558800"/>
            </a:xfrm>
          </p:grpSpPr>
          <p:grpSp>
            <p:nvGrpSpPr>
              <p:cNvPr id="302" name="Group 213">
                <a:extLst>
                  <a:ext uri="{FF2B5EF4-FFF2-40B4-BE49-F238E27FC236}">
                    <a16:creationId xmlns:a16="http://schemas.microsoft.com/office/drawing/2014/main" id="{9A03CC47-0AC1-674C-1FA0-B5A6F671A22F}"/>
                  </a:ext>
                </a:extLst>
              </p:cNvPr>
              <p:cNvGrpSpPr/>
              <p:nvPr/>
            </p:nvGrpSpPr>
            <p:grpSpPr>
              <a:xfrm>
                <a:off x="990600" y="4114800"/>
                <a:ext cx="182880" cy="558800"/>
                <a:chOff x="1993899" y="2146300"/>
                <a:chExt cx="182880" cy="558800"/>
              </a:xfrm>
            </p:grpSpPr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06633001-0480-BF7A-81FD-FDA04D01B46E}"/>
                    </a:ext>
                  </a:extLst>
                </p:cNvPr>
                <p:cNvCxnSpPr/>
                <p:nvPr/>
              </p:nvCxnSpPr>
              <p:spPr>
                <a:xfrm>
                  <a:off x="2133600" y="21717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6" name="Oval 315">
                  <a:extLst>
                    <a:ext uri="{FF2B5EF4-FFF2-40B4-BE49-F238E27FC236}">
                      <a16:creationId xmlns:a16="http://schemas.microsoft.com/office/drawing/2014/main" id="{68FCF547-E5D1-53B5-BE95-5493048DB135}"/>
                    </a:ext>
                  </a:extLst>
                </p:cNvPr>
                <p:cNvSpPr/>
                <p:nvPr/>
              </p:nvSpPr>
              <p:spPr bwMode="auto">
                <a:xfrm>
                  <a:off x="1993899" y="2146300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17" name="Oval 316">
                  <a:extLst>
                    <a:ext uri="{FF2B5EF4-FFF2-40B4-BE49-F238E27FC236}">
                      <a16:creationId xmlns:a16="http://schemas.microsoft.com/office/drawing/2014/main" id="{63C97EF8-8858-8A25-CF33-0959F036BBA8}"/>
                    </a:ext>
                  </a:extLst>
                </p:cNvPr>
                <p:cNvSpPr/>
                <p:nvPr/>
              </p:nvSpPr>
              <p:spPr>
                <a:xfrm>
                  <a:off x="2074067" y="2169323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3" name="Group 217">
                <a:extLst>
                  <a:ext uri="{FF2B5EF4-FFF2-40B4-BE49-F238E27FC236}">
                    <a16:creationId xmlns:a16="http://schemas.microsoft.com/office/drawing/2014/main" id="{B60273AF-4581-E070-2E5C-C4DF53AF2F2B}"/>
                  </a:ext>
                </a:extLst>
              </p:cNvPr>
              <p:cNvGrpSpPr/>
              <p:nvPr/>
            </p:nvGrpSpPr>
            <p:grpSpPr>
              <a:xfrm>
                <a:off x="1263468" y="4114800"/>
                <a:ext cx="137160" cy="558800"/>
                <a:chOff x="2395534" y="2133600"/>
                <a:chExt cx="137160" cy="558800"/>
              </a:xfrm>
            </p:grpSpPr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869E25E6-5FF7-36A1-431F-C00C916A49AE}"/>
                    </a:ext>
                  </a:extLst>
                </p:cNvPr>
                <p:cNvCxnSpPr/>
                <p:nvPr/>
              </p:nvCxnSpPr>
              <p:spPr>
                <a:xfrm>
                  <a:off x="2501900" y="21590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C65A21E5-02E4-FF1A-A47C-AE8455B26F1E}"/>
                    </a:ext>
                  </a:extLst>
                </p:cNvPr>
                <p:cNvSpPr/>
                <p:nvPr/>
              </p:nvSpPr>
              <p:spPr bwMode="auto">
                <a:xfrm>
                  <a:off x="2395534" y="2133600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E56C4655-AC7B-3A1C-5A2E-C9CCB40FF577}"/>
                    </a:ext>
                  </a:extLst>
                </p:cNvPr>
                <p:cNvSpPr/>
                <p:nvPr/>
              </p:nvSpPr>
              <p:spPr>
                <a:xfrm>
                  <a:off x="2454272" y="2159004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4" name="Group 225">
                <a:extLst>
                  <a:ext uri="{FF2B5EF4-FFF2-40B4-BE49-F238E27FC236}">
                    <a16:creationId xmlns:a16="http://schemas.microsoft.com/office/drawing/2014/main" id="{2C291807-5C7D-A408-704E-F2FF127D9C2C}"/>
                  </a:ext>
                </a:extLst>
              </p:cNvPr>
              <p:cNvGrpSpPr/>
              <p:nvPr/>
            </p:nvGrpSpPr>
            <p:grpSpPr>
              <a:xfrm>
                <a:off x="1487718" y="4133852"/>
                <a:ext cx="66684" cy="530223"/>
                <a:chOff x="1495430" y="2152652"/>
                <a:chExt cx="66684" cy="530223"/>
              </a:xfrm>
            </p:grpSpPr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48173696-197A-1043-EC6C-D86284B33B9E}"/>
                    </a:ext>
                  </a:extLst>
                </p:cNvPr>
                <p:cNvCxnSpPr/>
                <p:nvPr/>
              </p:nvCxnSpPr>
              <p:spPr>
                <a:xfrm>
                  <a:off x="1554166" y="2225675"/>
                  <a:ext cx="0" cy="4572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9B0B5630-15FE-FFFB-6B95-9BDD75CD69F8}"/>
                    </a:ext>
                  </a:extLst>
                </p:cNvPr>
                <p:cNvSpPr/>
                <p:nvPr/>
              </p:nvSpPr>
              <p:spPr>
                <a:xfrm>
                  <a:off x="1495430" y="2152652"/>
                  <a:ext cx="66684" cy="1428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Oval 310">
                  <a:extLst>
                    <a:ext uri="{FF2B5EF4-FFF2-40B4-BE49-F238E27FC236}">
                      <a16:creationId xmlns:a16="http://schemas.microsoft.com/office/drawing/2014/main" id="{07D33688-CDA3-3124-E92A-EAF80A113E7B}"/>
                    </a:ext>
                  </a:extLst>
                </p:cNvPr>
                <p:cNvSpPr/>
                <p:nvPr/>
              </p:nvSpPr>
              <p:spPr>
                <a:xfrm>
                  <a:off x="1525590" y="2181254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5" name="Group 307">
                <a:extLst>
                  <a:ext uri="{FF2B5EF4-FFF2-40B4-BE49-F238E27FC236}">
                    <a16:creationId xmlns:a16="http://schemas.microsoft.com/office/drawing/2014/main" id="{EE2D7439-04E1-4A5E-61DF-C51E267930EB}"/>
                  </a:ext>
                </a:extLst>
              </p:cNvPr>
              <p:cNvGrpSpPr/>
              <p:nvPr/>
            </p:nvGrpSpPr>
            <p:grpSpPr>
              <a:xfrm>
                <a:off x="762000" y="4124332"/>
                <a:ext cx="152400" cy="549268"/>
                <a:chOff x="1685916" y="2143132"/>
                <a:chExt cx="152400" cy="549268"/>
              </a:xfrm>
            </p:grpSpPr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276D50D4-60BE-F041-8F0D-C6CD30E8B57E}"/>
                    </a:ext>
                  </a:extLst>
                </p:cNvPr>
                <p:cNvCxnSpPr/>
                <p:nvPr/>
              </p:nvCxnSpPr>
              <p:spPr>
                <a:xfrm>
                  <a:off x="1816101" y="21590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2AFBE4B8-206A-FE17-8088-A424E3EA5190}"/>
                    </a:ext>
                  </a:extLst>
                </p:cNvPr>
                <p:cNvSpPr/>
                <p:nvPr/>
              </p:nvSpPr>
              <p:spPr>
                <a:xfrm>
                  <a:off x="1685916" y="2143132"/>
                  <a:ext cx="152400" cy="228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027250E9-DC8D-BA6B-79EA-20792EA801AC}"/>
                    </a:ext>
                  </a:extLst>
                </p:cNvPr>
                <p:cNvSpPr/>
                <p:nvPr/>
              </p:nvSpPr>
              <p:spPr>
                <a:xfrm>
                  <a:off x="1752600" y="2181228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1347EF8-47CB-B3A7-2031-A6C6EC76734D}"/>
                </a:ext>
              </a:extLst>
            </p:cNvPr>
            <p:cNvGrpSpPr/>
            <p:nvPr/>
          </p:nvGrpSpPr>
          <p:grpSpPr>
            <a:xfrm>
              <a:off x="3414486" y="4891344"/>
              <a:ext cx="257628" cy="380970"/>
              <a:chOff x="1676400" y="5791200"/>
              <a:chExt cx="290286" cy="410484"/>
            </a:xfrm>
          </p:grpSpPr>
          <p:grpSp>
            <p:nvGrpSpPr>
              <p:cNvPr id="286" name="Group 723">
                <a:extLst>
                  <a:ext uri="{FF2B5EF4-FFF2-40B4-BE49-F238E27FC236}">
                    <a16:creationId xmlns:a16="http://schemas.microsoft.com/office/drawing/2014/main" id="{8EEF1A8A-65BC-8AD1-AE0D-4901FF5736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200000">
                <a:off x="1676400" y="5791200"/>
                <a:ext cx="152400" cy="403224"/>
                <a:chOff x="2574" y="2166"/>
                <a:chExt cx="96" cy="398"/>
              </a:xfrm>
            </p:grpSpPr>
            <p:sp>
              <p:nvSpPr>
                <p:cNvPr id="295" name="Oval 724">
                  <a:extLst>
                    <a:ext uri="{FF2B5EF4-FFF2-40B4-BE49-F238E27FC236}">
                      <a16:creationId xmlns:a16="http://schemas.microsoft.com/office/drawing/2014/main" id="{720E2A68-0B2D-FE37-B1C5-C84B0EB32B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9" y="2166"/>
                  <a:ext cx="46" cy="53"/>
                </a:xfrm>
                <a:prstGeom prst="ellipse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6" name="Oval 725">
                  <a:extLst>
                    <a:ext uri="{FF2B5EF4-FFF2-40B4-BE49-F238E27FC236}">
                      <a16:creationId xmlns:a16="http://schemas.microsoft.com/office/drawing/2014/main" id="{521BB50B-38A9-76A9-362A-49913EF753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4" y="2247"/>
                  <a:ext cx="96" cy="110"/>
                </a:xfrm>
                <a:prstGeom prst="ellipse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" name="Freeform 726">
                  <a:extLst>
                    <a:ext uri="{FF2B5EF4-FFF2-40B4-BE49-F238E27FC236}">
                      <a16:creationId xmlns:a16="http://schemas.microsoft.com/office/drawing/2014/main" id="{75D746D4-D453-F60C-5DB6-CFAD0B63F9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88" y="2339"/>
                  <a:ext cx="68" cy="225"/>
                </a:xfrm>
                <a:custGeom>
                  <a:avLst/>
                  <a:gdLst>
                    <a:gd name="T0" fmla="*/ 0 w 148"/>
                    <a:gd name="T1" fmla="*/ 0 h 426"/>
                    <a:gd name="T2" fmla="*/ 147 w 148"/>
                    <a:gd name="T3" fmla="*/ 0 h 426"/>
                    <a:gd name="T4" fmla="*/ 123 w 148"/>
                    <a:gd name="T5" fmla="*/ 425 h 426"/>
                    <a:gd name="T6" fmla="*/ 21 w 148"/>
                    <a:gd name="T7" fmla="*/ 425 h 426"/>
                    <a:gd name="T8" fmla="*/ 0 w 148"/>
                    <a:gd name="T9" fmla="*/ 0 h 4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8"/>
                    <a:gd name="T16" fmla="*/ 0 h 426"/>
                    <a:gd name="T17" fmla="*/ 148 w 148"/>
                    <a:gd name="T18" fmla="*/ 426 h 4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8" h="426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23" y="425"/>
                      </a:lnTo>
                      <a:lnTo>
                        <a:pt x="21" y="42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CC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" name="Rectangle 727">
                  <a:extLst>
                    <a:ext uri="{FF2B5EF4-FFF2-40B4-BE49-F238E27FC236}">
                      <a16:creationId xmlns:a16="http://schemas.microsoft.com/office/drawing/2014/main" id="{7179F532-C939-2EFE-7300-D75FA83530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8" y="2194"/>
                  <a:ext cx="47" cy="57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" name="Rectangle 728">
                  <a:extLst>
                    <a:ext uri="{FF2B5EF4-FFF2-40B4-BE49-F238E27FC236}">
                      <a16:creationId xmlns:a16="http://schemas.microsoft.com/office/drawing/2014/main" id="{626CDFB3-90F9-5F6C-EE10-ADF7D336E6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0" y="2336"/>
                  <a:ext cx="63" cy="9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" name="Rectangle 729">
                  <a:extLst>
                    <a:ext uri="{FF2B5EF4-FFF2-40B4-BE49-F238E27FC236}">
                      <a16:creationId xmlns:a16="http://schemas.microsoft.com/office/drawing/2014/main" id="{2256C40D-AA1A-E27F-900D-4FA0099D64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4" y="2246"/>
                  <a:ext cx="35" cy="10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rgbClr val="00CC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1" name="Rectangle 730">
                  <a:extLst>
                    <a:ext uri="{FF2B5EF4-FFF2-40B4-BE49-F238E27FC236}">
                      <a16:creationId xmlns:a16="http://schemas.microsoft.com/office/drawing/2014/main" id="{E293ADD5-4525-B5FE-04C5-C507022F3F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3" y="2191"/>
                  <a:ext cx="36" cy="5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rgbClr val="00CC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7" name="Group 723">
                <a:extLst>
                  <a:ext uri="{FF2B5EF4-FFF2-40B4-BE49-F238E27FC236}">
                    <a16:creationId xmlns:a16="http://schemas.microsoft.com/office/drawing/2014/main" id="{5896300B-9602-9B12-B66D-CF6BD3861D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200000" flipH="1">
                <a:off x="1814286" y="5798460"/>
                <a:ext cx="152400" cy="403224"/>
                <a:chOff x="2574" y="2166"/>
                <a:chExt cx="96" cy="398"/>
              </a:xfrm>
            </p:grpSpPr>
            <p:sp>
              <p:nvSpPr>
                <p:cNvPr id="288" name="Oval 724">
                  <a:extLst>
                    <a:ext uri="{FF2B5EF4-FFF2-40B4-BE49-F238E27FC236}">
                      <a16:creationId xmlns:a16="http://schemas.microsoft.com/office/drawing/2014/main" id="{D41FE5A3-A572-24EF-EB00-0248C8DE4D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9" y="2166"/>
                  <a:ext cx="46" cy="53"/>
                </a:xfrm>
                <a:prstGeom prst="ellipse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9" name="Oval 725">
                  <a:extLst>
                    <a:ext uri="{FF2B5EF4-FFF2-40B4-BE49-F238E27FC236}">
                      <a16:creationId xmlns:a16="http://schemas.microsoft.com/office/drawing/2014/main" id="{60C2918A-9D1D-073A-C615-B339DC82CD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4" y="2247"/>
                  <a:ext cx="96" cy="110"/>
                </a:xfrm>
                <a:prstGeom prst="ellipse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0" name="Freeform 726">
                  <a:extLst>
                    <a:ext uri="{FF2B5EF4-FFF2-40B4-BE49-F238E27FC236}">
                      <a16:creationId xmlns:a16="http://schemas.microsoft.com/office/drawing/2014/main" id="{74ED6E21-3D19-BCBD-AFBF-2CAA6F9F43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88" y="2339"/>
                  <a:ext cx="68" cy="225"/>
                </a:xfrm>
                <a:custGeom>
                  <a:avLst/>
                  <a:gdLst>
                    <a:gd name="T0" fmla="*/ 0 w 148"/>
                    <a:gd name="T1" fmla="*/ 0 h 426"/>
                    <a:gd name="T2" fmla="*/ 147 w 148"/>
                    <a:gd name="T3" fmla="*/ 0 h 426"/>
                    <a:gd name="T4" fmla="*/ 123 w 148"/>
                    <a:gd name="T5" fmla="*/ 425 h 426"/>
                    <a:gd name="T6" fmla="*/ 21 w 148"/>
                    <a:gd name="T7" fmla="*/ 425 h 426"/>
                    <a:gd name="T8" fmla="*/ 0 w 148"/>
                    <a:gd name="T9" fmla="*/ 0 h 4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8"/>
                    <a:gd name="T16" fmla="*/ 0 h 426"/>
                    <a:gd name="T17" fmla="*/ 148 w 148"/>
                    <a:gd name="T18" fmla="*/ 426 h 4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8" h="426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23" y="425"/>
                      </a:lnTo>
                      <a:lnTo>
                        <a:pt x="21" y="42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CC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" name="Rectangle 727">
                  <a:extLst>
                    <a:ext uri="{FF2B5EF4-FFF2-40B4-BE49-F238E27FC236}">
                      <a16:creationId xmlns:a16="http://schemas.microsoft.com/office/drawing/2014/main" id="{1189091F-AF5F-E320-CD0B-71E6D7E9C5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8" y="2194"/>
                  <a:ext cx="47" cy="57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2" name="Rectangle 728">
                  <a:extLst>
                    <a:ext uri="{FF2B5EF4-FFF2-40B4-BE49-F238E27FC236}">
                      <a16:creationId xmlns:a16="http://schemas.microsoft.com/office/drawing/2014/main" id="{681745C1-CAD5-B99D-4681-8A1860125F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0" y="2336"/>
                  <a:ext cx="63" cy="9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" name="Rectangle 729">
                  <a:extLst>
                    <a:ext uri="{FF2B5EF4-FFF2-40B4-BE49-F238E27FC236}">
                      <a16:creationId xmlns:a16="http://schemas.microsoft.com/office/drawing/2014/main" id="{F6E034D5-8BC0-ECA8-315B-7EB927F07F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4" y="2246"/>
                  <a:ext cx="35" cy="10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rgbClr val="00CC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4" name="Rectangle 730">
                  <a:extLst>
                    <a:ext uri="{FF2B5EF4-FFF2-40B4-BE49-F238E27FC236}">
                      <a16:creationId xmlns:a16="http://schemas.microsoft.com/office/drawing/2014/main" id="{928CD789-7F29-4ECA-E377-A91CE60149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3" y="2191"/>
                  <a:ext cx="36" cy="5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rgbClr val="00CC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/>
        </p:nvGrpSpPr>
        <p:grpSpPr bwMode="auto">
          <a:xfrm>
            <a:off x="762000" y="7315200"/>
            <a:ext cx="3048000" cy="930275"/>
            <a:chOff x="2057400" y="6553200"/>
            <a:chExt cx="3048000" cy="930275"/>
          </a:xfrm>
        </p:grpSpPr>
        <p:grpSp>
          <p:nvGrpSpPr>
            <p:cNvPr id="5" name="Group 154"/>
            <p:cNvGrpSpPr>
              <a:grpSpLocks/>
            </p:cNvGrpSpPr>
            <p:nvPr/>
          </p:nvGrpSpPr>
          <p:grpSpPr bwMode="auto">
            <a:xfrm>
              <a:off x="3581400" y="6553200"/>
              <a:ext cx="1524000" cy="930275"/>
              <a:chOff x="2895600" y="6553200"/>
              <a:chExt cx="1524000" cy="930969"/>
            </a:xfrm>
          </p:grpSpPr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2895600" y="6553200"/>
                <a:ext cx="1524000" cy="685800"/>
              </a:xfrm>
              <a:custGeom>
                <a:avLst/>
                <a:gdLst>
                  <a:gd name="T0" fmla="*/ 2147483647 w 528"/>
                  <a:gd name="T1" fmla="*/ 1633061153 h 288"/>
                  <a:gd name="T2" fmla="*/ 0 w 528"/>
                  <a:gd name="T3" fmla="*/ 1633061153 h 288"/>
                  <a:gd name="T4" fmla="*/ 0 w 528"/>
                  <a:gd name="T5" fmla="*/ 0 h 288"/>
                  <a:gd name="T6" fmla="*/ 2147483647 w 528"/>
                  <a:gd name="T7" fmla="*/ 0 h 288"/>
                  <a:gd name="T8" fmla="*/ 2147483647 w 528"/>
                  <a:gd name="T9" fmla="*/ 1633061153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288"/>
                  <a:gd name="T17" fmla="*/ 528 w 528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288">
                    <a:moveTo>
                      <a:pt x="528" y="288"/>
                    </a:moveTo>
                    <a:lnTo>
                      <a:pt x="0" y="288"/>
                    </a:lnTo>
                    <a:lnTo>
                      <a:pt x="0" y="0"/>
                    </a:lnTo>
                    <a:lnTo>
                      <a:pt x="528" y="0"/>
                    </a:lnTo>
                    <a:lnTo>
                      <a:pt x="528" y="288"/>
                    </a:lnTo>
                    <a:close/>
                  </a:path>
                </a:pathLst>
              </a:custGeom>
              <a:solidFill>
                <a:schemeClr val="accent1">
                  <a:alpha val="50195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Line 38"/>
              <p:cNvSpPr>
                <a:spLocks noChangeShapeType="1"/>
              </p:cNvSpPr>
              <p:nvPr/>
            </p:nvSpPr>
            <p:spPr bwMode="auto">
              <a:xfrm>
                <a:off x="29083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38"/>
              <p:cNvSpPr>
                <a:spLocks noChangeShapeType="1"/>
              </p:cNvSpPr>
              <p:nvPr/>
            </p:nvSpPr>
            <p:spPr bwMode="auto">
              <a:xfrm>
                <a:off x="44196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55"/>
            <p:cNvGrpSpPr>
              <a:grpSpLocks/>
            </p:cNvGrpSpPr>
            <p:nvPr/>
          </p:nvGrpSpPr>
          <p:grpSpPr bwMode="auto">
            <a:xfrm>
              <a:off x="2057400" y="6553200"/>
              <a:ext cx="1524000" cy="930275"/>
              <a:chOff x="2895600" y="6553200"/>
              <a:chExt cx="1524000" cy="930969"/>
            </a:xfrm>
          </p:grpSpPr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2895600" y="6553200"/>
                <a:ext cx="1524000" cy="685800"/>
              </a:xfrm>
              <a:custGeom>
                <a:avLst/>
                <a:gdLst>
                  <a:gd name="T0" fmla="*/ 2147483647 w 528"/>
                  <a:gd name="T1" fmla="*/ 1633061153 h 288"/>
                  <a:gd name="T2" fmla="*/ 0 w 528"/>
                  <a:gd name="T3" fmla="*/ 1633061153 h 288"/>
                  <a:gd name="T4" fmla="*/ 0 w 528"/>
                  <a:gd name="T5" fmla="*/ 0 h 288"/>
                  <a:gd name="T6" fmla="*/ 2147483647 w 528"/>
                  <a:gd name="T7" fmla="*/ 0 h 288"/>
                  <a:gd name="T8" fmla="*/ 2147483647 w 528"/>
                  <a:gd name="T9" fmla="*/ 1633061153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288"/>
                  <a:gd name="T17" fmla="*/ 528 w 528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288">
                    <a:moveTo>
                      <a:pt x="528" y="288"/>
                    </a:moveTo>
                    <a:lnTo>
                      <a:pt x="0" y="288"/>
                    </a:lnTo>
                    <a:lnTo>
                      <a:pt x="0" y="0"/>
                    </a:lnTo>
                    <a:lnTo>
                      <a:pt x="528" y="0"/>
                    </a:lnTo>
                    <a:lnTo>
                      <a:pt x="528" y="288"/>
                    </a:lnTo>
                    <a:close/>
                  </a:path>
                </a:pathLst>
              </a:custGeom>
              <a:solidFill>
                <a:schemeClr val="accent1">
                  <a:alpha val="50195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Line 38"/>
              <p:cNvSpPr>
                <a:spLocks noChangeShapeType="1"/>
              </p:cNvSpPr>
              <p:nvPr/>
            </p:nvSpPr>
            <p:spPr bwMode="auto">
              <a:xfrm>
                <a:off x="29083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38"/>
              <p:cNvSpPr>
                <a:spLocks noChangeShapeType="1"/>
              </p:cNvSpPr>
              <p:nvPr/>
            </p:nvSpPr>
            <p:spPr bwMode="auto">
              <a:xfrm>
                <a:off x="44196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381000" y="5867400"/>
            <a:ext cx="2644140" cy="968201"/>
            <a:chOff x="2019300" y="3715559"/>
            <a:chExt cx="2644140" cy="968201"/>
          </a:xfrm>
        </p:grpSpPr>
        <p:sp>
          <p:nvSpPr>
            <p:cNvPr id="14" name="Line 290"/>
            <p:cNvSpPr>
              <a:spLocks noChangeShapeType="1"/>
            </p:cNvSpPr>
            <p:nvPr/>
          </p:nvSpPr>
          <p:spPr bwMode="auto">
            <a:xfrm flipH="1">
              <a:off x="4282440" y="4358640"/>
              <a:ext cx="381000" cy="3175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221"/>
            <p:cNvSpPr>
              <a:spLocks/>
            </p:cNvSpPr>
            <p:nvPr/>
          </p:nvSpPr>
          <p:spPr bwMode="auto">
            <a:xfrm rot="180000" flipH="1">
              <a:off x="2231275" y="3715559"/>
              <a:ext cx="2237883" cy="879227"/>
            </a:xfrm>
            <a:custGeom>
              <a:avLst/>
              <a:gdLst>
                <a:gd name="T0" fmla="*/ 880 w 880"/>
                <a:gd name="T1" fmla="*/ 1056 h 1104"/>
                <a:gd name="T2" fmla="*/ 880 w 880"/>
                <a:gd name="T3" fmla="*/ 144 h 1104"/>
                <a:gd name="T4" fmla="*/ 0 w 880"/>
                <a:gd name="T5" fmla="*/ 0 h 1104"/>
                <a:gd name="T6" fmla="*/ 0 w 880"/>
                <a:gd name="T7" fmla="*/ 960 h 1104"/>
                <a:gd name="T8" fmla="*/ 880 w 880"/>
                <a:gd name="T9" fmla="*/ 1104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0"/>
                <a:gd name="T16" fmla="*/ 0 h 1104"/>
                <a:gd name="T17" fmla="*/ 880 w 880"/>
                <a:gd name="T18" fmla="*/ 1104 h 1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0" h="1104">
                  <a:moveTo>
                    <a:pt x="880" y="1056"/>
                  </a:moveTo>
                  <a:lnTo>
                    <a:pt x="880" y="144"/>
                  </a:lnTo>
                  <a:lnTo>
                    <a:pt x="0" y="0"/>
                  </a:lnTo>
                  <a:lnTo>
                    <a:pt x="0" y="960"/>
                  </a:lnTo>
                  <a:lnTo>
                    <a:pt x="880" y="1104"/>
                  </a:lnTo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0"/>
            <p:cNvSpPr>
              <a:spLocks noChangeShapeType="1"/>
            </p:cNvSpPr>
            <p:nvPr/>
          </p:nvSpPr>
          <p:spPr bwMode="auto">
            <a:xfrm flipH="1">
              <a:off x="2019300" y="4366260"/>
              <a:ext cx="381000" cy="3175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Freeform 6"/>
          <p:cNvSpPr>
            <a:spLocks/>
          </p:cNvSpPr>
          <p:nvPr/>
        </p:nvSpPr>
        <p:spPr bwMode="auto">
          <a:xfrm>
            <a:off x="1752600" y="4953000"/>
            <a:ext cx="1447800" cy="6858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6"/>
          <p:cNvSpPr>
            <a:spLocks/>
          </p:cNvSpPr>
          <p:nvPr/>
        </p:nvSpPr>
        <p:spPr bwMode="auto">
          <a:xfrm>
            <a:off x="304800" y="4953000"/>
            <a:ext cx="1447800" cy="6858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" name="Group 109"/>
          <p:cNvGrpSpPr>
            <a:grpSpLocks/>
          </p:cNvGrpSpPr>
          <p:nvPr/>
        </p:nvGrpSpPr>
        <p:grpSpPr bwMode="auto">
          <a:xfrm>
            <a:off x="4419600" y="7315200"/>
            <a:ext cx="2703513" cy="1047750"/>
            <a:chOff x="1234925" y="6392369"/>
            <a:chExt cx="2703799" cy="1048457"/>
          </a:xfrm>
        </p:grpSpPr>
        <p:sp>
          <p:nvSpPr>
            <p:cNvPr id="39" name="Freeform 55"/>
            <p:cNvSpPr>
              <a:spLocks/>
            </p:cNvSpPr>
            <p:nvPr/>
          </p:nvSpPr>
          <p:spPr bwMode="auto">
            <a:xfrm rot="19164080" flipH="1">
              <a:off x="1234925" y="6392369"/>
              <a:ext cx="2703799" cy="1048457"/>
            </a:xfrm>
            <a:custGeom>
              <a:avLst/>
              <a:gdLst>
                <a:gd name="T0" fmla="*/ 0 w 240"/>
                <a:gd name="T1" fmla="*/ 2147483647 h 840"/>
                <a:gd name="T2" fmla="*/ 2147483647 w 240"/>
                <a:gd name="T3" fmla="*/ 2147483647 h 840"/>
                <a:gd name="T4" fmla="*/ 2147483647 w 240"/>
                <a:gd name="T5" fmla="*/ 2147483647 h 840"/>
                <a:gd name="T6" fmla="*/ 0 w 240"/>
                <a:gd name="T7" fmla="*/ 0 h 840"/>
                <a:gd name="T8" fmla="*/ 0 w 240"/>
                <a:gd name="T9" fmla="*/ 2147483647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 rot="16200000" flipH="1">
              <a:off x="2285809" y="6552966"/>
              <a:ext cx="533760" cy="53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reeform 6"/>
          <p:cNvSpPr>
            <a:spLocks/>
          </p:cNvSpPr>
          <p:nvPr/>
        </p:nvSpPr>
        <p:spPr bwMode="auto">
          <a:xfrm>
            <a:off x="2819400" y="1752600"/>
            <a:ext cx="1447800" cy="6858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rapezoid 20"/>
          <p:cNvSpPr/>
          <p:nvPr/>
        </p:nvSpPr>
        <p:spPr>
          <a:xfrm rot="5400000">
            <a:off x="3962400" y="3505200"/>
            <a:ext cx="1981200" cy="18288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457200" y="304800"/>
            <a:ext cx="2057400" cy="1516064"/>
            <a:chOff x="320" y="192"/>
            <a:chExt cx="1296" cy="955"/>
          </a:xfrm>
        </p:grpSpPr>
        <p:sp>
          <p:nvSpPr>
            <p:cNvPr id="5505" name="Rectangle 3"/>
            <p:cNvSpPr>
              <a:spLocks noChangeAspect="1" noChangeArrowheads="1"/>
            </p:cNvSpPr>
            <p:nvPr/>
          </p:nvSpPr>
          <p:spPr bwMode="auto">
            <a:xfrm>
              <a:off x="322" y="984"/>
              <a:ext cx="1292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6" name="Rectangle 4"/>
            <p:cNvSpPr>
              <a:spLocks noChangeAspect="1" noChangeArrowheads="1"/>
            </p:cNvSpPr>
            <p:nvPr/>
          </p:nvSpPr>
          <p:spPr bwMode="auto">
            <a:xfrm>
              <a:off x="322" y="652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7" name="Rectangle 5"/>
            <p:cNvSpPr>
              <a:spLocks noChangeAspect="1" noChangeArrowheads="1"/>
            </p:cNvSpPr>
            <p:nvPr/>
          </p:nvSpPr>
          <p:spPr bwMode="auto">
            <a:xfrm>
              <a:off x="322" y="312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8" name="Freeform 6"/>
            <p:cNvSpPr>
              <a:spLocks noChangeAspect="1"/>
            </p:cNvSpPr>
            <p:nvPr/>
          </p:nvSpPr>
          <p:spPr bwMode="auto">
            <a:xfrm>
              <a:off x="320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9" name="Freeform 7"/>
            <p:cNvSpPr>
              <a:spLocks noChangeAspect="1"/>
            </p:cNvSpPr>
            <p:nvPr/>
          </p:nvSpPr>
          <p:spPr bwMode="auto">
            <a:xfrm>
              <a:off x="370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0" name="Freeform 8"/>
            <p:cNvSpPr>
              <a:spLocks noChangeAspect="1"/>
            </p:cNvSpPr>
            <p:nvPr/>
          </p:nvSpPr>
          <p:spPr bwMode="auto">
            <a:xfrm>
              <a:off x="421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1" name="Freeform 9"/>
            <p:cNvSpPr>
              <a:spLocks noChangeAspect="1"/>
            </p:cNvSpPr>
            <p:nvPr/>
          </p:nvSpPr>
          <p:spPr bwMode="auto">
            <a:xfrm>
              <a:off x="471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2" name="Freeform 10"/>
            <p:cNvSpPr>
              <a:spLocks noChangeAspect="1"/>
            </p:cNvSpPr>
            <p:nvPr/>
          </p:nvSpPr>
          <p:spPr bwMode="auto">
            <a:xfrm>
              <a:off x="521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3" name="Freeform 11"/>
            <p:cNvSpPr>
              <a:spLocks noChangeAspect="1"/>
            </p:cNvSpPr>
            <p:nvPr/>
          </p:nvSpPr>
          <p:spPr bwMode="auto">
            <a:xfrm>
              <a:off x="571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4" name="Freeform 12"/>
            <p:cNvSpPr>
              <a:spLocks noChangeAspect="1"/>
            </p:cNvSpPr>
            <p:nvPr/>
          </p:nvSpPr>
          <p:spPr bwMode="auto">
            <a:xfrm>
              <a:off x="62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5" name="Freeform 13"/>
            <p:cNvSpPr>
              <a:spLocks noChangeAspect="1"/>
            </p:cNvSpPr>
            <p:nvPr/>
          </p:nvSpPr>
          <p:spPr bwMode="auto">
            <a:xfrm>
              <a:off x="67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6" name="Freeform 14"/>
            <p:cNvSpPr>
              <a:spLocks noChangeAspect="1"/>
            </p:cNvSpPr>
            <p:nvPr/>
          </p:nvSpPr>
          <p:spPr bwMode="auto">
            <a:xfrm>
              <a:off x="722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7" name="Freeform 15"/>
            <p:cNvSpPr>
              <a:spLocks noChangeAspect="1"/>
            </p:cNvSpPr>
            <p:nvPr/>
          </p:nvSpPr>
          <p:spPr bwMode="auto">
            <a:xfrm>
              <a:off x="773" y="192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8" name="Freeform 16"/>
            <p:cNvSpPr>
              <a:spLocks noChangeAspect="1"/>
            </p:cNvSpPr>
            <p:nvPr/>
          </p:nvSpPr>
          <p:spPr bwMode="auto">
            <a:xfrm>
              <a:off x="823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9" name="Freeform 17"/>
            <p:cNvSpPr>
              <a:spLocks noChangeAspect="1"/>
            </p:cNvSpPr>
            <p:nvPr/>
          </p:nvSpPr>
          <p:spPr bwMode="auto">
            <a:xfrm>
              <a:off x="873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0" name="Freeform 18"/>
            <p:cNvSpPr>
              <a:spLocks noChangeAspect="1"/>
            </p:cNvSpPr>
            <p:nvPr/>
          </p:nvSpPr>
          <p:spPr bwMode="auto">
            <a:xfrm>
              <a:off x="923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1" name="Freeform 19"/>
            <p:cNvSpPr>
              <a:spLocks noChangeAspect="1"/>
            </p:cNvSpPr>
            <p:nvPr/>
          </p:nvSpPr>
          <p:spPr bwMode="auto">
            <a:xfrm>
              <a:off x="97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2" name="Freeform 20"/>
            <p:cNvSpPr>
              <a:spLocks noChangeAspect="1"/>
            </p:cNvSpPr>
            <p:nvPr/>
          </p:nvSpPr>
          <p:spPr bwMode="auto">
            <a:xfrm>
              <a:off x="1024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3" name="Freeform 21"/>
            <p:cNvSpPr>
              <a:spLocks noChangeAspect="1"/>
            </p:cNvSpPr>
            <p:nvPr/>
          </p:nvSpPr>
          <p:spPr bwMode="auto">
            <a:xfrm>
              <a:off x="107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4" name="Freeform 22"/>
            <p:cNvSpPr>
              <a:spLocks noChangeAspect="1"/>
            </p:cNvSpPr>
            <p:nvPr/>
          </p:nvSpPr>
          <p:spPr bwMode="auto">
            <a:xfrm>
              <a:off x="112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5" name="Freeform 23"/>
            <p:cNvSpPr>
              <a:spLocks noChangeAspect="1"/>
            </p:cNvSpPr>
            <p:nvPr/>
          </p:nvSpPr>
          <p:spPr bwMode="auto">
            <a:xfrm>
              <a:off x="1174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6" name="Freeform 24"/>
            <p:cNvSpPr>
              <a:spLocks noChangeAspect="1"/>
            </p:cNvSpPr>
            <p:nvPr/>
          </p:nvSpPr>
          <p:spPr bwMode="auto">
            <a:xfrm>
              <a:off x="1225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7" name="Freeform 25"/>
            <p:cNvSpPr>
              <a:spLocks noChangeAspect="1"/>
            </p:cNvSpPr>
            <p:nvPr/>
          </p:nvSpPr>
          <p:spPr bwMode="auto">
            <a:xfrm>
              <a:off x="1275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8" name="Freeform 26"/>
            <p:cNvSpPr>
              <a:spLocks noChangeAspect="1"/>
            </p:cNvSpPr>
            <p:nvPr/>
          </p:nvSpPr>
          <p:spPr bwMode="auto">
            <a:xfrm>
              <a:off x="1325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9" name="Freeform 27"/>
            <p:cNvSpPr>
              <a:spLocks noChangeAspect="1"/>
            </p:cNvSpPr>
            <p:nvPr/>
          </p:nvSpPr>
          <p:spPr bwMode="auto">
            <a:xfrm>
              <a:off x="1375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0" name="Freeform 28"/>
            <p:cNvSpPr>
              <a:spLocks noChangeAspect="1"/>
            </p:cNvSpPr>
            <p:nvPr/>
          </p:nvSpPr>
          <p:spPr bwMode="auto">
            <a:xfrm>
              <a:off x="1426" y="192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1" name="Freeform 29"/>
            <p:cNvSpPr>
              <a:spLocks noChangeAspect="1"/>
            </p:cNvSpPr>
            <p:nvPr/>
          </p:nvSpPr>
          <p:spPr bwMode="auto">
            <a:xfrm>
              <a:off x="1476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" name="Freeform 30"/>
            <p:cNvSpPr>
              <a:spLocks noChangeAspect="1"/>
            </p:cNvSpPr>
            <p:nvPr/>
          </p:nvSpPr>
          <p:spPr bwMode="auto">
            <a:xfrm>
              <a:off x="1526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3" name="Freeform 31"/>
            <p:cNvSpPr>
              <a:spLocks noChangeAspect="1"/>
            </p:cNvSpPr>
            <p:nvPr/>
          </p:nvSpPr>
          <p:spPr bwMode="auto">
            <a:xfrm>
              <a:off x="1576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3" name="Group 32"/>
          <p:cNvGrpSpPr>
            <a:grpSpLocks noChangeAspect="1"/>
          </p:cNvGrpSpPr>
          <p:nvPr/>
        </p:nvGrpSpPr>
        <p:grpSpPr bwMode="auto">
          <a:xfrm>
            <a:off x="457201" y="2057401"/>
            <a:ext cx="1508125" cy="1524000"/>
            <a:chOff x="477" y="530"/>
            <a:chExt cx="1689" cy="1706"/>
          </a:xfrm>
        </p:grpSpPr>
        <p:sp>
          <p:nvSpPr>
            <p:cNvPr id="5483" name="Rectangle 33"/>
            <p:cNvSpPr>
              <a:spLocks noChangeAspect="1" noChangeArrowheads="1"/>
            </p:cNvSpPr>
            <p:nvPr/>
          </p:nvSpPr>
          <p:spPr bwMode="auto">
            <a:xfrm>
              <a:off x="480" y="1945"/>
              <a:ext cx="1683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4" name="Rectangle 34"/>
            <p:cNvSpPr>
              <a:spLocks noChangeAspect="1" noChangeArrowheads="1"/>
            </p:cNvSpPr>
            <p:nvPr/>
          </p:nvSpPr>
          <p:spPr bwMode="auto">
            <a:xfrm>
              <a:off x="480" y="1352"/>
              <a:ext cx="1683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5" name="Rectangle 35"/>
            <p:cNvSpPr>
              <a:spLocks noChangeAspect="1" noChangeArrowheads="1"/>
            </p:cNvSpPr>
            <p:nvPr/>
          </p:nvSpPr>
          <p:spPr bwMode="auto">
            <a:xfrm>
              <a:off x="480" y="745"/>
              <a:ext cx="1683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6" name="Freeform 36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7" name="Freeform 37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8" name="Freeform 38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9" name="Freeform 39"/>
            <p:cNvSpPr>
              <a:spLocks noChangeAspect="1"/>
            </p:cNvSpPr>
            <p:nvPr/>
          </p:nvSpPr>
          <p:spPr bwMode="auto">
            <a:xfrm>
              <a:off x="191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0" name="Freeform 40"/>
            <p:cNvSpPr>
              <a:spLocks noChangeAspect="1"/>
            </p:cNvSpPr>
            <p:nvPr/>
          </p:nvSpPr>
          <p:spPr bwMode="auto">
            <a:xfrm>
              <a:off x="200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1" name="Freeform 41"/>
            <p:cNvSpPr>
              <a:spLocks noChangeAspect="1"/>
            </p:cNvSpPr>
            <p:nvPr/>
          </p:nvSpPr>
          <p:spPr bwMode="auto">
            <a:xfrm>
              <a:off x="209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2" name="Freeform 42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3" name="Freeform 43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4" name="Freeform 44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5" name="Freeform 45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6" name="Freeform 46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7" name="Freeform 47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8" name="Freeform 48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9" name="Freeform 49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0" name="Freeform 50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1" name="Freeform 51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" name="Freeform 52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" name="Freeform 53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" name="Freeform 54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4" name="Group 55"/>
          <p:cNvGrpSpPr>
            <a:grpSpLocks noChangeAspect="1"/>
          </p:cNvGrpSpPr>
          <p:nvPr/>
        </p:nvGrpSpPr>
        <p:grpSpPr bwMode="auto">
          <a:xfrm>
            <a:off x="2057400" y="2057401"/>
            <a:ext cx="546100" cy="1524000"/>
            <a:chOff x="2721" y="530"/>
            <a:chExt cx="611" cy="1706"/>
          </a:xfrm>
        </p:grpSpPr>
        <p:sp>
          <p:nvSpPr>
            <p:cNvPr id="5473" name="Rectangle 56"/>
            <p:cNvSpPr>
              <a:spLocks noChangeAspect="1" noChangeArrowheads="1"/>
            </p:cNvSpPr>
            <p:nvPr/>
          </p:nvSpPr>
          <p:spPr bwMode="auto">
            <a:xfrm>
              <a:off x="2724" y="1949"/>
              <a:ext cx="60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4" name="Rectangle 57"/>
            <p:cNvSpPr>
              <a:spLocks noChangeAspect="1" noChangeArrowheads="1"/>
            </p:cNvSpPr>
            <p:nvPr/>
          </p:nvSpPr>
          <p:spPr bwMode="auto">
            <a:xfrm>
              <a:off x="2722" y="1338"/>
              <a:ext cx="60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5" name="Rectangle 58"/>
            <p:cNvSpPr>
              <a:spLocks noChangeAspect="1" noChangeArrowheads="1"/>
            </p:cNvSpPr>
            <p:nvPr/>
          </p:nvSpPr>
          <p:spPr bwMode="auto">
            <a:xfrm>
              <a:off x="2723" y="762"/>
              <a:ext cx="60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6" name="Freeform 59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7" name="Freeform 60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8" name="Freeform 61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9" name="Freeform 62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0" name="Freeform 63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1" name="Freeform 64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2" name="Freeform 65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5" name="Group 66"/>
          <p:cNvGrpSpPr>
            <a:grpSpLocks noChangeAspect="1"/>
          </p:cNvGrpSpPr>
          <p:nvPr/>
        </p:nvGrpSpPr>
        <p:grpSpPr bwMode="auto">
          <a:xfrm>
            <a:off x="457201" y="3657601"/>
            <a:ext cx="1262063" cy="1517650"/>
            <a:chOff x="477" y="530"/>
            <a:chExt cx="1419" cy="1706"/>
          </a:xfrm>
        </p:grpSpPr>
        <p:sp>
          <p:nvSpPr>
            <p:cNvPr id="5454" name="Rectangle 67"/>
            <p:cNvSpPr>
              <a:spLocks noChangeAspect="1" noChangeArrowheads="1"/>
            </p:cNvSpPr>
            <p:nvPr/>
          </p:nvSpPr>
          <p:spPr bwMode="auto">
            <a:xfrm>
              <a:off x="477" y="1945"/>
              <a:ext cx="141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5" name="Rectangle 68"/>
            <p:cNvSpPr>
              <a:spLocks noChangeAspect="1" noChangeArrowheads="1"/>
            </p:cNvSpPr>
            <p:nvPr/>
          </p:nvSpPr>
          <p:spPr bwMode="auto">
            <a:xfrm>
              <a:off x="479" y="1352"/>
              <a:ext cx="1415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6" name="Rectangle 69"/>
            <p:cNvSpPr>
              <a:spLocks noChangeAspect="1" noChangeArrowheads="1"/>
            </p:cNvSpPr>
            <p:nvPr/>
          </p:nvSpPr>
          <p:spPr bwMode="auto">
            <a:xfrm>
              <a:off x="479" y="745"/>
              <a:ext cx="1415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7" name="Freeform 70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8" name="Freeform 71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9" name="Freeform 72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0" name="Freeform 73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1" name="Freeform 74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2" name="Freeform 75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3" name="Freeform 76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4" name="Freeform 77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5" name="Freeform 78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6" name="Freeform 79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7" name="Freeform 80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8" name="Freeform 81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9" name="Freeform 82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0" name="Freeform 83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1" name="Freeform 84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2" name="Freeform 85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6" name="Group 86"/>
          <p:cNvGrpSpPr>
            <a:grpSpLocks noChangeAspect="1"/>
          </p:cNvGrpSpPr>
          <p:nvPr/>
        </p:nvGrpSpPr>
        <p:grpSpPr bwMode="auto">
          <a:xfrm>
            <a:off x="1828800" y="3657601"/>
            <a:ext cx="785813" cy="1524000"/>
            <a:chOff x="2435" y="530"/>
            <a:chExt cx="879" cy="1706"/>
          </a:xfrm>
        </p:grpSpPr>
        <p:sp>
          <p:nvSpPr>
            <p:cNvPr id="5441" name="Rectangle 87"/>
            <p:cNvSpPr>
              <a:spLocks noChangeAspect="1" noChangeArrowheads="1"/>
            </p:cNvSpPr>
            <p:nvPr/>
          </p:nvSpPr>
          <p:spPr bwMode="auto">
            <a:xfrm>
              <a:off x="2436" y="762"/>
              <a:ext cx="876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2" name="Rectangle 88"/>
            <p:cNvSpPr>
              <a:spLocks noChangeAspect="1" noChangeArrowheads="1"/>
            </p:cNvSpPr>
            <p:nvPr/>
          </p:nvSpPr>
          <p:spPr bwMode="auto">
            <a:xfrm>
              <a:off x="2436" y="1338"/>
              <a:ext cx="878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3" name="Rectangle 89"/>
            <p:cNvSpPr>
              <a:spLocks noChangeAspect="1" noChangeArrowheads="1"/>
            </p:cNvSpPr>
            <p:nvPr/>
          </p:nvSpPr>
          <p:spPr bwMode="auto">
            <a:xfrm>
              <a:off x="2436" y="1949"/>
              <a:ext cx="87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4" name="Freeform 90"/>
            <p:cNvSpPr>
              <a:spLocks noChangeAspect="1"/>
            </p:cNvSpPr>
            <p:nvPr/>
          </p:nvSpPr>
          <p:spPr bwMode="auto">
            <a:xfrm>
              <a:off x="24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5" name="Freeform 91"/>
            <p:cNvSpPr>
              <a:spLocks noChangeAspect="1"/>
            </p:cNvSpPr>
            <p:nvPr/>
          </p:nvSpPr>
          <p:spPr bwMode="auto">
            <a:xfrm>
              <a:off x="25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6" name="Freeform 92"/>
            <p:cNvSpPr>
              <a:spLocks noChangeAspect="1"/>
            </p:cNvSpPr>
            <p:nvPr/>
          </p:nvSpPr>
          <p:spPr bwMode="auto">
            <a:xfrm>
              <a:off x="2614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7" name="Freeform 93"/>
            <p:cNvSpPr>
              <a:spLocks noChangeAspect="1"/>
            </p:cNvSpPr>
            <p:nvPr/>
          </p:nvSpPr>
          <p:spPr bwMode="auto">
            <a:xfrm>
              <a:off x="270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8" name="Freeform 94"/>
            <p:cNvSpPr>
              <a:spLocks noChangeAspect="1"/>
            </p:cNvSpPr>
            <p:nvPr/>
          </p:nvSpPr>
          <p:spPr bwMode="auto">
            <a:xfrm>
              <a:off x="279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9" name="Freeform 95"/>
            <p:cNvSpPr>
              <a:spLocks noChangeAspect="1"/>
            </p:cNvSpPr>
            <p:nvPr/>
          </p:nvSpPr>
          <p:spPr bwMode="auto">
            <a:xfrm>
              <a:off x="288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0" name="Freeform 96"/>
            <p:cNvSpPr>
              <a:spLocks noChangeAspect="1"/>
            </p:cNvSpPr>
            <p:nvPr/>
          </p:nvSpPr>
          <p:spPr bwMode="auto">
            <a:xfrm>
              <a:off x="297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1" name="Freeform 97"/>
            <p:cNvSpPr>
              <a:spLocks noChangeAspect="1"/>
            </p:cNvSpPr>
            <p:nvPr/>
          </p:nvSpPr>
          <p:spPr bwMode="auto">
            <a:xfrm>
              <a:off x="306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2" name="Freeform 98"/>
            <p:cNvSpPr>
              <a:spLocks noChangeAspect="1"/>
            </p:cNvSpPr>
            <p:nvPr/>
          </p:nvSpPr>
          <p:spPr bwMode="auto">
            <a:xfrm>
              <a:off x="315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3" name="Freeform 99"/>
            <p:cNvSpPr>
              <a:spLocks noChangeAspect="1"/>
            </p:cNvSpPr>
            <p:nvPr/>
          </p:nvSpPr>
          <p:spPr bwMode="auto">
            <a:xfrm>
              <a:off x="32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7" name="Group 100"/>
          <p:cNvGrpSpPr>
            <a:grpSpLocks noChangeAspect="1"/>
          </p:cNvGrpSpPr>
          <p:nvPr/>
        </p:nvGrpSpPr>
        <p:grpSpPr bwMode="auto">
          <a:xfrm>
            <a:off x="457201" y="5257801"/>
            <a:ext cx="1023938" cy="1519238"/>
            <a:chOff x="477" y="530"/>
            <a:chExt cx="1150" cy="1706"/>
          </a:xfrm>
        </p:grpSpPr>
        <p:sp>
          <p:nvSpPr>
            <p:cNvPr id="5425" name="Rectangle 101"/>
            <p:cNvSpPr>
              <a:spLocks noChangeAspect="1" noChangeArrowheads="1"/>
            </p:cNvSpPr>
            <p:nvPr/>
          </p:nvSpPr>
          <p:spPr bwMode="auto">
            <a:xfrm>
              <a:off x="480" y="1945"/>
              <a:ext cx="114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6" name="Rectangle 102"/>
            <p:cNvSpPr>
              <a:spLocks noChangeAspect="1" noChangeArrowheads="1"/>
            </p:cNvSpPr>
            <p:nvPr/>
          </p:nvSpPr>
          <p:spPr bwMode="auto">
            <a:xfrm>
              <a:off x="480" y="1352"/>
              <a:ext cx="114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7" name="Rectangle 103"/>
            <p:cNvSpPr>
              <a:spLocks noChangeAspect="1" noChangeArrowheads="1"/>
            </p:cNvSpPr>
            <p:nvPr/>
          </p:nvSpPr>
          <p:spPr bwMode="auto">
            <a:xfrm>
              <a:off x="480" y="745"/>
              <a:ext cx="1144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8" name="Freeform 104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9" name="Freeform 105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" name="Freeform 106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1" name="Freeform 107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" name="Freeform 108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3" name="Freeform 109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4" name="Freeform 110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5" name="Freeform 111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" name="Freeform 112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7" name="Freeform 113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8" name="Freeform 114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9" name="Freeform 115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0" name="Freeform 116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8" name="Group 117"/>
          <p:cNvGrpSpPr>
            <a:grpSpLocks noChangeAspect="1"/>
          </p:cNvGrpSpPr>
          <p:nvPr/>
        </p:nvGrpSpPr>
        <p:grpSpPr bwMode="auto">
          <a:xfrm>
            <a:off x="1600200" y="5257801"/>
            <a:ext cx="1023938" cy="1519238"/>
            <a:chOff x="477" y="530"/>
            <a:chExt cx="1150" cy="1706"/>
          </a:xfrm>
        </p:grpSpPr>
        <p:sp>
          <p:nvSpPr>
            <p:cNvPr id="5409" name="Rectangle 118"/>
            <p:cNvSpPr>
              <a:spLocks noChangeAspect="1" noChangeArrowheads="1"/>
            </p:cNvSpPr>
            <p:nvPr/>
          </p:nvSpPr>
          <p:spPr bwMode="auto">
            <a:xfrm>
              <a:off x="480" y="1945"/>
              <a:ext cx="114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0" name="Rectangle 119"/>
            <p:cNvSpPr>
              <a:spLocks noChangeAspect="1" noChangeArrowheads="1"/>
            </p:cNvSpPr>
            <p:nvPr/>
          </p:nvSpPr>
          <p:spPr bwMode="auto">
            <a:xfrm>
              <a:off x="480" y="1352"/>
              <a:ext cx="114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1" name="Rectangle 120"/>
            <p:cNvSpPr>
              <a:spLocks noChangeAspect="1" noChangeArrowheads="1"/>
            </p:cNvSpPr>
            <p:nvPr/>
          </p:nvSpPr>
          <p:spPr bwMode="auto">
            <a:xfrm>
              <a:off x="480" y="745"/>
              <a:ext cx="1144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2" name="Freeform 121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3" name="Freeform 122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4" name="Freeform 123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5" name="Freeform 124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6" name="Freeform 125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7" name="Freeform 126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8" name="Freeform 127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9" name="Freeform 128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0" name="Freeform 129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1" name="Freeform 130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2" name="Freeform 131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3" name="Freeform 132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4" name="Freeform 133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9" name="Group 134"/>
          <p:cNvGrpSpPr>
            <a:grpSpLocks noChangeAspect="1"/>
          </p:cNvGrpSpPr>
          <p:nvPr/>
        </p:nvGrpSpPr>
        <p:grpSpPr bwMode="auto">
          <a:xfrm>
            <a:off x="5778500" y="5245101"/>
            <a:ext cx="1023938" cy="1522413"/>
            <a:chOff x="2184" y="530"/>
            <a:chExt cx="1148" cy="1706"/>
          </a:xfrm>
        </p:grpSpPr>
        <p:sp>
          <p:nvSpPr>
            <p:cNvPr id="5393" name="Freeform 135"/>
            <p:cNvSpPr>
              <a:spLocks noChangeAspect="1"/>
            </p:cNvSpPr>
            <p:nvPr/>
          </p:nvSpPr>
          <p:spPr bwMode="auto">
            <a:xfrm>
              <a:off x="218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4" name="Freeform 136"/>
            <p:cNvSpPr>
              <a:spLocks noChangeAspect="1"/>
            </p:cNvSpPr>
            <p:nvPr/>
          </p:nvSpPr>
          <p:spPr bwMode="auto">
            <a:xfrm>
              <a:off x="227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5" name="Freeform 137"/>
            <p:cNvSpPr>
              <a:spLocks noChangeAspect="1"/>
            </p:cNvSpPr>
            <p:nvPr/>
          </p:nvSpPr>
          <p:spPr bwMode="auto">
            <a:xfrm>
              <a:off x="236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6" name="Freeform 138"/>
            <p:cNvSpPr>
              <a:spLocks noChangeAspect="1"/>
            </p:cNvSpPr>
            <p:nvPr/>
          </p:nvSpPr>
          <p:spPr bwMode="auto">
            <a:xfrm>
              <a:off x="245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7" name="Freeform 139"/>
            <p:cNvSpPr>
              <a:spLocks noChangeAspect="1"/>
            </p:cNvSpPr>
            <p:nvPr/>
          </p:nvSpPr>
          <p:spPr bwMode="auto">
            <a:xfrm>
              <a:off x="25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8" name="Freeform 140"/>
            <p:cNvSpPr>
              <a:spLocks noChangeAspect="1"/>
            </p:cNvSpPr>
            <p:nvPr/>
          </p:nvSpPr>
          <p:spPr bwMode="auto">
            <a:xfrm>
              <a:off x="2632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9" name="Freeform 141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0" name="Freeform 142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1" name="Freeform 143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2" name="Freeform 144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3" name="Freeform 145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4" name="Freeform 146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5" name="Freeform 147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6" name="Rectangle 148"/>
            <p:cNvSpPr>
              <a:spLocks noChangeAspect="1" noChangeArrowheads="1"/>
            </p:cNvSpPr>
            <p:nvPr/>
          </p:nvSpPr>
          <p:spPr bwMode="auto">
            <a:xfrm>
              <a:off x="2184" y="762"/>
              <a:ext cx="114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7" name="Rectangle 149"/>
            <p:cNvSpPr>
              <a:spLocks noChangeAspect="1" noChangeArrowheads="1"/>
            </p:cNvSpPr>
            <p:nvPr/>
          </p:nvSpPr>
          <p:spPr bwMode="auto">
            <a:xfrm>
              <a:off x="2184" y="1338"/>
              <a:ext cx="1148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8" name="Rectangle 150"/>
            <p:cNvSpPr>
              <a:spLocks noChangeAspect="1" noChangeArrowheads="1"/>
            </p:cNvSpPr>
            <p:nvPr/>
          </p:nvSpPr>
          <p:spPr bwMode="auto">
            <a:xfrm>
              <a:off x="2184" y="1949"/>
              <a:ext cx="114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0" name="Group 151"/>
          <p:cNvGrpSpPr>
            <a:grpSpLocks noChangeAspect="1"/>
          </p:cNvGrpSpPr>
          <p:nvPr/>
        </p:nvGrpSpPr>
        <p:grpSpPr bwMode="auto">
          <a:xfrm>
            <a:off x="4610100" y="5245101"/>
            <a:ext cx="1023938" cy="1522413"/>
            <a:chOff x="2184" y="530"/>
            <a:chExt cx="1148" cy="1706"/>
          </a:xfrm>
        </p:grpSpPr>
        <p:sp>
          <p:nvSpPr>
            <p:cNvPr id="5377" name="Freeform 152"/>
            <p:cNvSpPr>
              <a:spLocks noChangeAspect="1"/>
            </p:cNvSpPr>
            <p:nvPr/>
          </p:nvSpPr>
          <p:spPr bwMode="auto">
            <a:xfrm>
              <a:off x="218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8" name="Freeform 153"/>
            <p:cNvSpPr>
              <a:spLocks noChangeAspect="1"/>
            </p:cNvSpPr>
            <p:nvPr/>
          </p:nvSpPr>
          <p:spPr bwMode="auto">
            <a:xfrm>
              <a:off x="227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9" name="Freeform 154"/>
            <p:cNvSpPr>
              <a:spLocks noChangeAspect="1"/>
            </p:cNvSpPr>
            <p:nvPr/>
          </p:nvSpPr>
          <p:spPr bwMode="auto">
            <a:xfrm>
              <a:off x="236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0" name="Freeform 155"/>
            <p:cNvSpPr>
              <a:spLocks noChangeAspect="1"/>
            </p:cNvSpPr>
            <p:nvPr/>
          </p:nvSpPr>
          <p:spPr bwMode="auto">
            <a:xfrm>
              <a:off x="245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1" name="Freeform 156"/>
            <p:cNvSpPr>
              <a:spLocks noChangeAspect="1"/>
            </p:cNvSpPr>
            <p:nvPr/>
          </p:nvSpPr>
          <p:spPr bwMode="auto">
            <a:xfrm>
              <a:off x="25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2" name="Freeform 157"/>
            <p:cNvSpPr>
              <a:spLocks noChangeAspect="1"/>
            </p:cNvSpPr>
            <p:nvPr/>
          </p:nvSpPr>
          <p:spPr bwMode="auto">
            <a:xfrm>
              <a:off x="2632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3" name="Freeform 158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4" name="Freeform 159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5" name="Freeform 160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" name="Freeform 161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" name="Freeform 162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" name="Freeform 163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9" name="Freeform 164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0" name="Rectangle 165"/>
            <p:cNvSpPr>
              <a:spLocks noChangeAspect="1" noChangeArrowheads="1"/>
            </p:cNvSpPr>
            <p:nvPr/>
          </p:nvSpPr>
          <p:spPr bwMode="auto">
            <a:xfrm>
              <a:off x="2184" y="762"/>
              <a:ext cx="114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1" name="Rectangle 166"/>
            <p:cNvSpPr>
              <a:spLocks noChangeAspect="1" noChangeArrowheads="1"/>
            </p:cNvSpPr>
            <p:nvPr/>
          </p:nvSpPr>
          <p:spPr bwMode="auto">
            <a:xfrm>
              <a:off x="2184" y="1338"/>
              <a:ext cx="1148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2" name="Rectangle 167"/>
            <p:cNvSpPr>
              <a:spLocks noChangeAspect="1" noChangeArrowheads="1"/>
            </p:cNvSpPr>
            <p:nvPr/>
          </p:nvSpPr>
          <p:spPr bwMode="auto">
            <a:xfrm>
              <a:off x="2184" y="1949"/>
              <a:ext cx="114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1" name="Group 168"/>
          <p:cNvGrpSpPr>
            <a:grpSpLocks noChangeAspect="1"/>
          </p:cNvGrpSpPr>
          <p:nvPr/>
        </p:nvGrpSpPr>
        <p:grpSpPr bwMode="auto">
          <a:xfrm>
            <a:off x="4597401" y="3606801"/>
            <a:ext cx="1262063" cy="1517650"/>
            <a:chOff x="477" y="530"/>
            <a:chExt cx="1419" cy="1706"/>
          </a:xfrm>
        </p:grpSpPr>
        <p:sp>
          <p:nvSpPr>
            <p:cNvPr id="5358" name="Freeform 169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9" name="Freeform 170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0" name="Freeform 171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1" name="Freeform 172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2" name="Freeform 173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3" name="Freeform 174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4" name="Freeform 175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5" name="Freeform 176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6" name="Freeform 177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7" name="Freeform 178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8" name="Freeform 179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9" name="Freeform 180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0" name="Freeform 181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1" name="Freeform 182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2" name="Freeform 183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3" name="Freeform 184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4" name="Rectangle 185"/>
            <p:cNvSpPr>
              <a:spLocks noChangeAspect="1" noChangeArrowheads="1"/>
            </p:cNvSpPr>
            <p:nvPr/>
          </p:nvSpPr>
          <p:spPr bwMode="auto">
            <a:xfrm>
              <a:off x="477" y="745"/>
              <a:ext cx="1419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5" name="Rectangle 186"/>
            <p:cNvSpPr>
              <a:spLocks noChangeAspect="1" noChangeArrowheads="1"/>
            </p:cNvSpPr>
            <p:nvPr/>
          </p:nvSpPr>
          <p:spPr bwMode="auto">
            <a:xfrm>
              <a:off x="477" y="1352"/>
              <a:ext cx="141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6" name="Rectangle 187"/>
            <p:cNvSpPr>
              <a:spLocks noChangeAspect="1" noChangeArrowheads="1"/>
            </p:cNvSpPr>
            <p:nvPr/>
          </p:nvSpPr>
          <p:spPr bwMode="auto">
            <a:xfrm>
              <a:off x="477" y="1945"/>
              <a:ext cx="141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2" name="Group 188"/>
          <p:cNvGrpSpPr>
            <a:grpSpLocks noChangeAspect="1"/>
          </p:cNvGrpSpPr>
          <p:nvPr/>
        </p:nvGrpSpPr>
        <p:grpSpPr bwMode="auto">
          <a:xfrm>
            <a:off x="6019801" y="3581401"/>
            <a:ext cx="785813" cy="1524000"/>
            <a:chOff x="2452" y="530"/>
            <a:chExt cx="880" cy="1706"/>
          </a:xfrm>
        </p:grpSpPr>
        <p:sp>
          <p:nvSpPr>
            <p:cNvPr id="5345" name="Freeform 189"/>
            <p:cNvSpPr>
              <a:spLocks noChangeAspect="1"/>
            </p:cNvSpPr>
            <p:nvPr/>
          </p:nvSpPr>
          <p:spPr bwMode="auto">
            <a:xfrm>
              <a:off x="245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6" name="Freeform 190"/>
            <p:cNvSpPr>
              <a:spLocks noChangeAspect="1"/>
            </p:cNvSpPr>
            <p:nvPr/>
          </p:nvSpPr>
          <p:spPr bwMode="auto">
            <a:xfrm>
              <a:off x="25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7" name="Freeform 191"/>
            <p:cNvSpPr>
              <a:spLocks noChangeAspect="1"/>
            </p:cNvSpPr>
            <p:nvPr/>
          </p:nvSpPr>
          <p:spPr bwMode="auto">
            <a:xfrm>
              <a:off x="2632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8" name="Freeform 192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9" name="Freeform 193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0" name="Freeform 194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1" name="Freeform 195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2" name="Freeform 196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3" name="Freeform 197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4" name="Freeform 198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5" name="Rectangle 199"/>
            <p:cNvSpPr>
              <a:spLocks noChangeAspect="1" noChangeArrowheads="1"/>
            </p:cNvSpPr>
            <p:nvPr/>
          </p:nvSpPr>
          <p:spPr bwMode="auto">
            <a:xfrm>
              <a:off x="2453" y="762"/>
              <a:ext cx="87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6" name="Rectangle 200"/>
            <p:cNvSpPr>
              <a:spLocks noChangeAspect="1" noChangeArrowheads="1"/>
            </p:cNvSpPr>
            <p:nvPr/>
          </p:nvSpPr>
          <p:spPr bwMode="auto">
            <a:xfrm>
              <a:off x="2452" y="1338"/>
              <a:ext cx="87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7" name="Rectangle 201"/>
            <p:cNvSpPr>
              <a:spLocks noChangeAspect="1" noChangeArrowheads="1"/>
            </p:cNvSpPr>
            <p:nvPr/>
          </p:nvSpPr>
          <p:spPr bwMode="auto">
            <a:xfrm>
              <a:off x="2452" y="1949"/>
              <a:ext cx="87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3" name="Group 202"/>
          <p:cNvGrpSpPr>
            <a:grpSpLocks noChangeAspect="1"/>
          </p:cNvGrpSpPr>
          <p:nvPr/>
        </p:nvGrpSpPr>
        <p:grpSpPr bwMode="auto">
          <a:xfrm>
            <a:off x="4572001" y="1981201"/>
            <a:ext cx="1498600" cy="1514475"/>
            <a:chOff x="478" y="530"/>
            <a:chExt cx="1688" cy="1706"/>
          </a:xfrm>
        </p:grpSpPr>
        <p:sp>
          <p:nvSpPr>
            <p:cNvPr id="5323" name="Freeform 203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4" name="Freeform 204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5" name="Freeform 205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6" name="Freeform 206"/>
            <p:cNvSpPr>
              <a:spLocks noChangeAspect="1"/>
            </p:cNvSpPr>
            <p:nvPr/>
          </p:nvSpPr>
          <p:spPr bwMode="auto">
            <a:xfrm>
              <a:off x="191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7" name="Freeform 207"/>
            <p:cNvSpPr>
              <a:spLocks noChangeAspect="1"/>
            </p:cNvSpPr>
            <p:nvPr/>
          </p:nvSpPr>
          <p:spPr bwMode="auto">
            <a:xfrm>
              <a:off x="200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8" name="Freeform 208"/>
            <p:cNvSpPr>
              <a:spLocks noChangeAspect="1"/>
            </p:cNvSpPr>
            <p:nvPr/>
          </p:nvSpPr>
          <p:spPr bwMode="auto">
            <a:xfrm>
              <a:off x="209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9" name="Freeform 209"/>
            <p:cNvSpPr>
              <a:spLocks noChangeAspect="1"/>
            </p:cNvSpPr>
            <p:nvPr/>
          </p:nvSpPr>
          <p:spPr bwMode="auto">
            <a:xfrm>
              <a:off x="479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0" name="Freeform 210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1" name="Freeform 211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2" name="Freeform 212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3" name="Freeform 213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4" name="Freeform 214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5" name="Freeform 215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6" name="Freeform 216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7" name="Freeform 217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8" name="Freeform 218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9" name="Freeform 219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0" name="Freeform 220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1" name="Freeform 221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2" name="Rectangle 222"/>
            <p:cNvSpPr>
              <a:spLocks noChangeAspect="1" noChangeArrowheads="1"/>
            </p:cNvSpPr>
            <p:nvPr/>
          </p:nvSpPr>
          <p:spPr bwMode="auto">
            <a:xfrm>
              <a:off x="478" y="745"/>
              <a:ext cx="1688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3" name="Rectangle 223"/>
            <p:cNvSpPr>
              <a:spLocks noChangeAspect="1" noChangeArrowheads="1"/>
            </p:cNvSpPr>
            <p:nvPr/>
          </p:nvSpPr>
          <p:spPr bwMode="auto">
            <a:xfrm>
              <a:off x="479" y="1352"/>
              <a:ext cx="168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4" name="Rectangle 224"/>
            <p:cNvSpPr>
              <a:spLocks noChangeAspect="1" noChangeArrowheads="1"/>
            </p:cNvSpPr>
            <p:nvPr/>
          </p:nvSpPr>
          <p:spPr bwMode="auto">
            <a:xfrm>
              <a:off x="479" y="1945"/>
              <a:ext cx="168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4" name="Group 225"/>
          <p:cNvGrpSpPr>
            <a:grpSpLocks noChangeAspect="1"/>
          </p:cNvGrpSpPr>
          <p:nvPr/>
        </p:nvGrpSpPr>
        <p:grpSpPr bwMode="auto">
          <a:xfrm>
            <a:off x="6172200" y="1981200"/>
            <a:ext cx="539750" cy="1508126"/>
            <a:chOff x="2721" y="530"/>
            <a:chExt cx="611" cy="1706"/>
          </a:xfrm>
        </p:grpSpPr>
        <p:sp>
          <p:nvSpPr>
            <p:cNvPr id="5313" name="Freeform 226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4" name="Freeform 227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5" name="Freeform 228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6" name="Freeform 229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7" name="Freeform 230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8" name="Freeform 231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9" name="Freeform 232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0" name="Rectangle 233"/>
            <p:cNvSpPr>
              <a:spLocks noChangeAspect="1" noChangeArrowheads="1"/>
            </p:cNvSpPr>
            <p:nvPr/>
          </p:nvSpPr>
          <p:spPr bwMode="auto">
            <a:xfrm>
              <a:off x="2721" y="762"/>
              <a:ext cx="610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1" name="Rectangle 234"/>
            <p:cNvSpPr>
              <a:spLocks noChangeAspect="1" noChangeArrowheads="1"/>
            </p:cNvSpPr>
            <p:nvPr/>
          </p:nvSpPr>
          <p:spPr bwMode="auto">
            <a:xfrm>
              <a:off x="2721" y="1338"/>
              <a:ext cx="610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2" name="Rectangle 235"/>
            <p:cNvSpPr>
              <a:spLocks noChangeAspect="1" noChangeArrowheads="1"/>
            </p:cNvSpPr>
            <p:nvPr/>
          </p:nvSpPr>
          <p:spPr bwMode="auto">
            <a:xfrm>
              <a:off x="2721" y="1949"/>
              <a:ext cx="611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5" name="Group 236"/>
          <p:cNvGrpSpPr>
            <a:grpSpLocks noChangeAspect="1"/>
          </p:cNvGrpSpPr>
          <p:nvPr/>
        </p:nvGrpSpPr>
        <p:grpSpPr bwMode="auto">
          <a:xfrm>
            <a:off x="4584700" y="330200"/>
            <a:ext cx="2057400" cy="1516064"/>
            <a:chOff x="477" y="530"/>
            <a:chExt cx="2316" cy="1706"/>
          </a:xfrm>
        </p:grpSpPr>
        <p:sp>
          <p:nvSpPr>
            <p:cNvPr id="5284" name="Freeform 237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5" name="Freeform 238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6" name="Freeform 239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7" name="Freeform 240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8" name="Freeform 241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9" name="Freeform 242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0" name="Freeform 243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1" name="Freeform 244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2" name="Freeform 245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3" name="Freeform 246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4" name="Freeform 247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5" name="Freeform 248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6" name="Freeform 249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7" name="Freeform 250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8" name="Freeform 251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9" name="Freeform 252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0" name="Freeform 253"/>
            <p:cNvSpPr>
              <a:spLocks noChangeAspect="1"/>
            </p:cNvSpPr>
            <p:nvPr/>
          </p:nvSpPr>
          <p:spPr bwMode="auto">
            <a:xfrm>
              <a:off x="191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1" name="Freeform 254"/>
            <p:cNvSpPr>
              <a:spLocks noChangeAspect="1"/>
            </p:cNvSpPr>
            <p:nvPr/>
          </p:nvSpPr>
          <p:spPr bwMode="auto">
            <a:xfrm>
              <a:off x="200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2" name="Freeform 255"/>
            <p:cNvSpPr>
              <a:spLocks noChangeAspect="1"/>
            </p:cNvSpPr>
            <p:nvPr/>
          </p:nvSpPr>
          <p:spPr bwMode="auto">
            <a:xfrm>
              <a:off x="209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3" name="Freeform 256"/>
            <p:cNvSpPr>
              <a:spLocks noChangeAspect="1"/>
            </p:cNvSpPr>
            <p:nvPr/>
          </p:nvSpPr>
          <p:spPr bwMode="auto">
            <a:xfrm>
              <a:off x="218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4" name="Freeform 257"/>
            <p:cNvSpPr>
              <a:spLocks noChangeAspect="1"/>
            </p:cNvSpPr>
            <p:nvPr/>
          </p:nvSpPr>
          <p:spPr bwMode="auto">
            <a:xfrm>
              <a:off x="227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5" name="Freeform 258"/>
            <p:cNvSpPr>
              <a:spLocks noChangeAspect="1"/>
            </p:cNvSpPr>
            <p:nvPr/>
          </p:nvSpPr>
          <p:spPr bwMode="auto">
            <a:xfrm>
              <a:off x="236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6" name="Freeform 259"/>
            <p:cNvSpPr>
              <a:spLocks noChangeAspect="1"/>
            </p:cNvSpPr>
            <p:nvPr/>
          </p:nvSpPr>
          <p:spPr bwMode="auto">
            <a:xfrm>
              <a:off x="245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7" name="Freeform 260"/>
            <p:cNvSpPr>
              <a:spLocks noChangeAspect="1"/>
            </p:cNvSpPr>
            <p:nvPr/>
          </p:nvSpPr>
          <p:spPr bwMode="auto">
            <a:xfrm>
              <a:off x="25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8" name="Freeform 261"/>
            <p:cNvSpPr>
              <a:spLocks noChangeAspect="1"/>
            </p:cNvSpPr>
            <p:nvPr/>
          </p:nvSpPr>
          <p:spPr bwMode="auto">
            <a:xfrm>
              <a:off x="2632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9" name="Freeform 262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0" name="Rectangle 263"/>
            <p:cNvSpPr>
              <a:spLocks noChangeAspect="1" noChangeArrowheads="1"/>
            </p:cNvSpPr>
            <p:nvPr/>
          </p:nvSpPr>
          <p:spPr bwMode="auto">
            <a:xfrm>
              <a:off x="477" y="745"/>
              <a:ext cx="2316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1" name="Rectangle 264"/>
            <p:cNvSpPr>
              <a:spLocks noChangeAspect="1" noChangeArrowheads="1"/>
            </p:cNvSpPr>
            <p:nvPr/>
          </p:nvSpPr>
          <p:spPr bwMode="auto">
            <a:xfrm>
              <a:off x="477" y="1352"/>
              <a:ext cx="2316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2" name="Rectangle 265"/>
            <p:cNvSpPr>
              <a:spLocks noChangeAspect="1" noChangeArrowheads="1"/>
            </p:cNvSpPr>
            <p:nvPr/>
          </p:nvSpPr>
          <p:spPr bwMode="auto">
            <a:xfrm>
              <a:off x="477" y="1945"/>
              <a:ext cx="2316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6" name="Group 266"/>
          <p:cNvGrpSpPr>
            <a:grpSpLocks noChangeAspect="1"/>
          </p:cNvGrpSpPr>
          <p:nvPr/>
        </p:nvGrpSpPr>
        <p:grpSpPr bwMode="auto">
          <a:xfrm>
            <a:off x="3124200" y="1981201"/>
            <a:ext cx="914400" cy="2057400"/>
            <a:chOff x="565" y="411"/>
            <a:chExt cx="610" cy="2131"/>
          </a:xfrm>
        </p:grpSpPr>
        <p:sp>
          <p:nvSpPr>
            <p:cNvPr id="5262" name="Freeform 267"/>
            <p:cNvSpPr>
              <a:spLocks noChangeAspect="1"/>
            </p:cNvSpPr>
            <p:nvPr/>
          </p:nvSpPr>
          <p:spPr bwMode="auto">
            <a:xfrm>
              <a:off x="565" y="1819"/>
              <a:ext cx="609" cy="486"/>
            </a:xfrm>
            <a:custGeom>
              <a:avLst/>
              <a:gdLst>
                <a:gd name="T0" fmla="*/ 0 w 609"/>
                <a:gd name="T1" fmla="*/ 432 h 486"/>
                <a:gd name="T2" fmla="*/ 0 w 609"/>
                <a:gd name="T3" fmla="*/ 486 h 486"/>
                <a:gd name="T4" fmla="*/ 609 w 609"/>
                <a:gd name="T5" fmla="*/ 54 h 486"/>
                <a:gd name="T6" fmla="*/ 609 w 609"/>
                <a:gd name="T7" fmla="*/ 0 h 486"/>
                <a:gd name="T8" fmla="*/ 0 w 609"/>
                <a:gd name="T9" fmla="*/ 432 h 4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9"/>
                <a:gd name="T16" fmla="*/ 0 h 486"/>
                <a:gd name="T17" fmla="*/ 609 w 609"/>
                <a:gd name="T18" fmla="*/ 486 h 4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9" h="486">
                  <a:moveTo>
                    <a:pt x="0" y="432"/>
                  </a:moveTo>
                  <a:lnTo>
                    <a:pt x="0" y="486"/>
                  </a:lnTo>
                  <a:lnTo>
                    <a:pt x="609" y="54"/>
                  </a:lnTo>
                  <a:lnTo>
                    <a:pt x="609" y="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3" name="Freeform 268"/>
            <p:cNvSpPr>
              <a:spLocks noChangeAspect="1"/>
            </p:cNvSpPr>
            <p:nvPr/>
          </p:nvSpPr>
          <p:spPr bwMode="auto">
            <a:xfrm>
              <a:off x="565" y="1226"/>
              <a:ext cx="609" cy="485"/>
            </a:xfrm>
            <a:custGeom>
              <a:avLst/>
              <a:gdLst>
                <a:gd name="T0" fmla="*/ 0 w 609"/>
                <a:gd name="T1" fmla="*/ 432 h 485"/>
                <a:gd name="T2" fmla="*/ 0 w 609"/>
                <a:gd name="T3" fmla="*/ 485 h 485"/>
                <a:gd name="T4" fmla="*/ 609 w 609"/>
                <a:gd name="T5" fmla="*/ 54 h 485"/>
                <a:gd name="T6" fmla="*/ 609 w 609"/>
                <a:gd name="T7" fmla="*/ 0 h 485"/>
                <a:gd name="T8" fmla="*/ 0 w 609"/>
                <a:gd name="T9" fmla="*/ 432 h 4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9"/>
                <a:gd name="T16" fmla="*/ 0 h 485"/>
                <a:gd name="T17" fmla="*/ 609 w 609"/>
                <a:gd name="T18" fmla="*/ 485 h 4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9" h="485">
                  <a:moveTo>
                    <a:pt x="0" y="432"/>
                  </a:moveTo>
                  <a:lnTo>
                    <a:pt x="0" y="485"/>
                  </a:lnTo>
                  <a:lnTo>
                    <a:pt x="609" y="54"/>
                  </a:lnTo>
                  <a:lnTo>
                    <a:pt x="609" y="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4" name="Freeform 269"/>
            <p:cNvSpPr>
              <a:spLocks noChangeAspect="1"/>
            </p:cNvSpPr>
            <p:nvPr/>
          </p:nvSpPr>
          <p:spPr bwMode="auto">
            <a:xfrm>
              <a:off x="565" y="619"/>
              <a:ext cx="609" cy="485"/>
            </a:xfrm>
            <a:custGeom>
              <a:avLst/>
              <a:gdLst>
                <a:gd name="T0" fmla="*/ 0 w 609"/>
                <a:gd name="T1" fmla="*/ 431 h 485"/>
                <a:gd name="T2" fmla="*/ 0 w 609"/>
                <a:gd name="T3" fmla="*/ 485 h 485"/>
                <a:gd name="T4" fmla="*/ 609 w 609"/>
                <a:gd name="T5" fmla="*/ 54 h 485"/>
                <a:gd name="T6" fmla="*/ 609 w 609"/>
                <a:gd name="T7" fmla="*/ 0 h 485"/>
                <a:gd name="T8" fmla="*/ 0 w 609"/>
                <a:gd name="T9" fmla="*/ 431 h 4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9"/>
                <a:gd name="T16" fmla="*/ 0 h 485"/>
                <a:gd name="T17" fmla="*/ 609 w 609"/>
                <a:gd name="T18" fmla="*/ 485 h 4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9" h="485">
                  <a:moveTo>
                    <a:pt x="0" y="431"/>
                  </a:moveTo>
                  <a:lnTo>
                    <a:pt x="0" y="485"/>
                  </a:lnTo>
                  <a:lnTo>
                    <a:pt x="609" y="54"/>
                  </a:lnTo>
                  <a:lnTo>
                    <a:pt x="609" y="0"/>
                  </a:lnTo>
                  <a:lnTo>
                    <a:pt x="0" y="43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5" name="Freeform 270"/>
            <p:cNvSpPr>
              <a:spLocks noChangeAspect="1"/>
            </p:cNvSpPr>
            <p:nvPr/>
          </p:nvSpPr>
          <p:spPr bwMode="auto">
            <a:xfrm>
              <a:off x="986" y="526"/>
              <a:ext cx="28" cy="1719"/>
            </a:xfrm>
            <a:custGeom>
              <a:avLst/>
              <a:gdLst>
                <a:gd name="T0" fmla="*/ 0 w 28"/>
                <a:gd name="T1" fmla="*/ 62 h 1719"/>
                <a:gd name="T2" fmla="*/ 0 w 28"/>
                <a:gd name="T3" fmla="*/ 1719 h 1719"/>
                <a:gd name="T4" fmla="*/ 28 w 28"/>
                <a:gd name="T5" fmla="*/ 1699 h 1719"/>
                <a:gd name="T6" fmla="*/ 28 w 28"/>
                <a:gd name="T7" fmla="*/ 42 h 1719"/>
                <a:gd name="T8" fmla="*/ 15 w 28"/>
                <a:gd name="T9" fmla="*/ 0 h 1719"/>
                <a:gd name="T10" fmla="*/ 0 w 28"/>
                <a:gd name="T11" fmla="*/ 62 h 17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9"/>
                <a:gd name="T20" fmla="*/ 28 w 28"/>
                <a:gd name="T21" fmla="*/ 1719 h 17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9">
                  <a:moveTo>
                    <a:pt x="0" y="62"/>
                  </a:moveTo>
                  <a:lnTo>
                    <a:pt x="0" y="1719"/>
                  </a:lnTo>
                  <a:lnTo>
                    <a:pt x="28" y="1699"/>
                  </a:lnTo>
                  <a:lnTo>
                    <a:pt x="28" y="42"/>
                  </a:lnTo>
                  <a:lnTo>
                    <a:pt x="15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6" name="Freeform 271"/>
            <p:cNvSpPr>
              <a:spLocks noChangeAspect="1"/>
            </p:cNvSpPr>
            <p:nvPr/>
          </p:nvSpPr>
          <p:spPr bwMode="auto">
            <a:xfrm>
              <a:off x="1021" y="502"/>
              <a:ext cx="24" cy="1720"/>
            </a:xfrm>
            <a:custGeom>
              <a:avLst/>
              <a:gdLst>
                <a:gd name="T0" fmla="*/ 0 w 24"/>
                <a:gd name="T1" fmla="*/ 63 h 1720"/>
                <a:gd name="T2" fmla="*/ 0 w 24"/>
                <a:gd name="T3" fmla="*/ 1720 h 1720"/>
                <a:gd name="T4" fmla="*/ 24 w 24"/>
                <a:gd name="T5" fmla="*/ 1699 h 1720"/>
                <a:gd name="T6" fmla="*/ 24 w 24"/>
                <a:gd name="T7" fmla="*/ 42 h 1720"/>
                <a:gd name="T8" fmla="*/ 13 w 24"/>
                <a:gd name="T9" fmla="*/ 0 h 1720"/>
                <a:gd name="T10" fmla="*/ 0 w 24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1720"/>
                <a:gd name="T20" fmla="*/ 24 w 24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1720">
                  <a:moveTo>
                    <a:pt x="0" y="63"/>
                  </a:moveTo>
                  <a:lnTo>
                    <a:pt x="0" y="1720"/>
                  </a:lnTo>
                  <a:lnTo>
                    <a:pt x="24" y="1699"/>
                  </a:lnTo>
                  <a:lnTo>
                    <a:pt x="24" y="42"/>
                  </a:lnTo>
                  <a:lnTo>
                    <a:pt x="13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7" name="Freeform 272"/>
            <p:cNvSpPr>
              <a:spLocks noChangeAspect="1"/>
            </p:cNvSpPr>
            <p:nvPr/>
          </p:nvSpPr>
          <p:spPr bwMode="auto">
            <a:xfrm>
              <a:off x="1052" y="483"/>
              <a:ext cx="28" cy="1714"/>
            </a:xfrm>
            <a:custGeom>
              <a:avLst/>
              <a:gdLst>
                <a:gd name="T0" fmla="*/ 0 w 28"/>
                <a:gd name="T1" fmla="*/ 57 h 1714"/>
                <a:gd name="T2" fmla="*/ 0 w 28"/>
                <a:gd name="T3" fmla="*/ 1714 h 1714"/>
                <a:gd name="T4" fmla="*/ 28 w 28"/>
                <a:gd name="T5" fmla="*/ 1695 h 1714"/>
                <a:gd name="T6" fmla="*/ 28 w 28"/>
                <a:gd name="T7" fmla="*/ 37 h 1714"/>
                <a:gd name="T8" fmla="*/ 14 w 28"/>
                <a:gd name="T9" fmla="*/ 0 h 1714"/>
                <a:gd name="T10" fmla="*/ 0 w 28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4"/>
                <a:gd name="T20" fmla="*/ 28 w 28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4">
                  <a:moveTo>
                    <a:pt x="0" y="57"/>
                  </a:moveTo>
                  <a:lnTo>
                    <a:pt x="0" y="1714"/>
                  </a:lnTo>
                  <a:lnTo>
                    <a:pt x="28" y="1695"/>
                  </a:lnTo>
                  <a:lnTo>
                    <a:pt x="28" y="37"/>
                  </a:lnTo>
                  <a:lnTo>
                    <a:pt x="14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8" name="Freeform 273"/>
            <p:cNvSpPr>
              <a:spLocks noChangeAspect="1"/>
            </p:cNvSpPr>
            <p:nvPr/>
          </p:nvSpPr>
          <p:spPr bwMode="auto">
            <a:xfrm>
              <a:off x="1084" y="459"/>
              <a:ext cx="28" cy="1715"/>
            </a:xfrm>
            <a:custGeom>
              <a:avLst/>
              <a:gdLst>
                <a:gd name="T0" fmla="*/ 0 w 28"/>
                <a:gd name="T1" fmla="*/ 58 h 1715"/>
                <a:gd name="T2" fmla="*/ 0 w 28"/>
                <a:gd name="T3" fmla="*/ 1715 h 1715"/>
                <a:gd name="T4" fmla="*/ 28 w 28"/>
                <a:gd name="T5" fmla="*/ 1698 h 1715"/>
                <a:gd name="T6" fmla="*/ 28 w 28"/>
                <a:gd name="T7" fmla="*/ 41 h 1715"/>
                <a:gd name="T8" fmla="*/ 15 w 28"/>
                <a:gd name="T9" fmla="*/ 0 h 1715"/>
                <a:gd name="T10" fmla="*/ 0 w 28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5"/>
                <a:gd name="T20" fmla="*/ 28 w 28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5">
                  <a:moveTo>
                    <a:pt x="0" y="58"/>
                  </a:moveTo>
                  <a:lnTo>
                    <a:pt x="0" y="1715"/>
                  </a:lnTo>
                  <a:lnTo>
                    <a:pt x="28" y="1698"/>
                  </a:lnTo>
                  <a:lnTo>
                    <a:pt x="28" y="41"/>
                  </a:lnTo>
                  <a:lnTo>
                    <a:pt x="15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9" name="Freeform 274"/>
            <p:cNvSpPr>
              <a:spLocks noChangeAspect="1"/>
            </p:cNvSpPr>
            <p:nvPr/>
          </p:nvSpPr>
          <p:spPr bwMode="auto">
            <a:xfrm>
              <a:off x="1117" y="434"/>
              <a:ext cx="26" cy="1717"/>
            </a:xfrm>
            <a:custGeom>
              <a:avLst/>
              <a:gdLst>
                <a:gd name="T0" fmla="*/ 0 w 26"/>
                <a:gd name="T1" fmla="*/ 60 h 1717"/>
                <a:gd name="T2" fmla="*/ 0 w 26"/>
                <a:gd name="T3" fmla="*/ 1717 h 1717"/>
                <a:gd name="T4" fmla="*/ 26 w 26"/>
                <a:gd name="T5" fmla="*/ 1700 h 1717"/>
                <a:gd name="T6" fmla="*/ 26 w 26"/>
                <a:gd name="T7" fmla="*/ 43 h 1717"/>
                <a:gd name="T8" fmla="*/ 15 w 26"/>
                <a:gd name="T9" fmla="*/ 0 h 1717"/>
                <a:gd name="T10" fmla="*/ 0 w 26"/>
                <a:gd name="T11" fmla="*/ 60 h 17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7"/>
                <a:gd name="T20" fmla="*/ 26 w 26"/>
                <a:gd name="T21" fmla="*/ 1717 h 17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7">
                  <a:moveTo>
                    <a:pt x="0" y="60"/>
                  </a:moveTo>
                  <a:lnTo>
                    <a:pt x="0" y="1717"/>
                  </a:lnTo>
                  <a:lnTo>
                    <a:pt x="26" y="1700"/>
                  </a:lnTo>
                  <a:lnTo>
                    <a:pt x="26" y="43"/>
                  </a:lnTo>
                  <a:lnTo>
                    <a:pt x="15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0" name="Freeform 275"/>
            <p:cNvSpPr>
              <a:spLocks noChangeAspect="1"/>
            </p:cNvSpPr>
            <p:nvPr/>
          </p:nvSpPr>
          <p:spPr bwMode="auto">
            <a:xfrm>
              <a:off x="1149" y="411"/>
              <a:ext cx="26" cy="1720"/>
            </a:xfrm>
            <a:custGeom>
              <a:avLst/>
              <a:gdLst>
                <a:gd name="T0" fmla="*/ 0 w 26"/>
                <a:gd name="T1" fmla="*/ 63 h 1720"/>
                <a:gd name="T2" fmla="*/ 0 w 26"/>
                <a:gd name="T3" fmla="*/ 1720 h 1720"/>
                <a:gd name="T4" fmla="*/ 26 w 26"/>
                <a:gd name="T5" fmla="*/ 1699 h 1720"/>
                <a:gd name="T6" fmla="*/ 26 w 26"/>
                <a:gd name="T7" fmla="*/ 42 h 1720"/>
                <a:gd name="T8" fmla="*/ 14 w 26"/>
                <a:gd name="T9" fmla="*/ 0 h 1720"/>
                <a:gd name="T10" fmla="*/ 0 w 26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20"/>
                <a:gd name="T20" fmla="*/ 26 w 26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20">
                  <a:moveTo>
                    <a:pt x="0" y="63"/>
                  </a:moveTo>
                  <a:lnTo>
                    <a:pt x="0" y="1720"/>
                  </a:lnTo>
                  <a:lnTo>
                    <a:pt x="26" y="1699"/>
                  </a:lnTo>
                  <a:lnTo>
                    <a:pt x="26" y="42"/>
                  </a:lnTo>
                  <a:lnTo>
                    <a:pt x="14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1" name="Freeform 276"/>
            <p:cNvSpPr>
              <a:spLocks noChangeAspect="1"/>
            </p:cNvSpPr>
            <p:nvPr/>
          </p:nvSpPr>
          <p:spPr bwMode="auto">
            <a:xfrm>
              <a:off x="566" y="827"/>
              <a:ext cx="25" cy="1715"/>
            </a:xfrm>
            <a:custGeom>
              <a:avLst/>
              <a:gdLst>
                <a:gd name="T0" fmla="*/ 0 w 25"/>
                <a:gd name="T1" fmla="*/ 58 h 1715"/>
                <a:gd name="T2" fmla="*/ 0 w 25"/>
                <a:gd name="T3" fmla="*/ 1715 h 1715"/>
                <a:gd name="T4" fmla="*/ 25 w 25"/>
                <a:gd name="T5" fmla="*/ 1694 h 1715"/>
                <a:gd name="T6" fmla="*/ 25 w 25"/>
                <a:gd name="T7" fmla="*/ 37 h 1715"/>
                <a:gd name="T8" fmla="*/ 13 w 25"/>
                <a:gd name="T9" fmla="*/ 0 h 1715"/>
                <a:gd name="T10" fmla="*/ 0 w 25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5"/>
                <a:gd name="T20" fmla="*/ 25 w 25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5">
                  <a:moveTo>
                    <a:pt x="0" y="58"/>
                  </a:moveTo>
                  <a:lnTo>
                    <a:pt x="0" y="1715"/>
                  </a:lnTo>
                  <a:lnTo>
                    <a:pt x="25" y="1694"/>
                  </a:lnTo>
                  <a:lnTo>
                    <a:pt x="25" y="37"/>
                  </a:lnTo>
                  <a:lnTo>
                    <a:pt x="13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2" name="Freeform 277"/>
            <p:cNvSpPr>
              <a:spLocks noChangeAspect="1"/>
            </p:cNvSpPr>
            <p:nvPr/>
          </p:nvSpPr>
          <p:spPr bwMode="auto">
            <a:xfrm>
              <a:off x="597" y="802"/>
              <a:ext cx="28" cy="1716"/>
            </a:xfrm>
            <a:custGeom>
              <a:avLst/>
              <a:gdLst>
                <a:gd name="T0" fmla="*/ 0 w 28"/>
                <a:gd name="T1" fmla="*/ 59 h 1716"/>
                <a:gd name="T2" fmla="*/ 0 w 28"/>
                <a:gd name="T3" fmla="*/ 1716 h 1716"/>
                <a:gd name="T4" fmla="*/ 28 w 28"/>
                <a:gd name="T5" fmla="*/ 1700 h 1716"/>
                <a:gd name="T6" fmla="*/ 28 w 28"/>
                <a:gd name="T7" fmla="*/ 43 h 1716"/>
                <a:gd name="T8" fmla="*/ 14 w 28"/>
                <a:gd name="T9" fmla="*/ 0 h 1716"/>
                <a:gd name="T10" fmla="*/ 0 w 28"/>
                <a:gd name="T11" fmla="*/ 59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6"/>
                <a:gd name="T20" fmla="*/ 28 w 28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6">
                  <a:moveTo>
                    <a:pt x="0" y="59"/>
                  </a:moveTo>
                  <a:lnTo>
                    <a:pt x="0" y="1716"/>
                  </a:lnTo>
                  <a:lnTo>
                    <a:pt x="28" y="1700"/>
                  </a:lnTo>
                  <a:lnTo>
                    <a:pt x="28" y="43"/>
                  </a:lnTo>
                  <a:lnTo>
                    <a:pt x="14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3" name="Freeform 278"/>
            <p:cNvSpPr>
              <a:spLocks noChangeAspect="1"/>
            </p:cNvSpPr>
            <p:nvPr/>
          </p:nvSpPr>
          <p:spPr bwMode="auto">
            <a:xfrm>
              <a:off x="632" y="779"/>
              <a:ext cx="26" cy="1715"/>
            </a:xfrm>
            <a:custGeom>
              <a:avLst/>
              <a:gdLst>
                <a:gd name="T0" fmla="*/ 0 w 26"/>
                <a:gd name="T1" fmla="*/ 58 h 1715"/>
                <a:gd name="T2" fmla="*/ 0 w 26"/>
                <a:gd name="T3" fmla="*/ 1715 h 1715"/>
                <a:gd name="T4" fmla="*/ 26 w 26"/>
                <a:gd name="T5" fmla="*/ 1698 h 1715"/>
                <a:gd name="T6" fmla="*/ 26 w 26"/>
                <a:gd name="T7" fmla="*/ 41 h 1715"/>
                <a:gd name="T8" fmla="*/ 13 w 26"/>
                <a:gd name="T9" fmla="*/ 0 h 1715"/>
                <a:gd name="T10" fmla="*/ 0 w 26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5"/>
                <a:gd name="T20" fmla="*/ 26 w 26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5">
                  <a:moveTo>
                    <a:pt x="0" y="58"/>
                  </a:moveTo>
                  <a:lnTo>
                    <a:pt x="0" y="1715"/>
                  </a:lnTo>
                  <a:lnTo>
                    <a:pt x="26" y="1698"/>
                  </a:lnTo>
                  <a:lnTo>
                    <a:pt x="26" y="41"/>
                  </a:lnTo>
                  <a:lnTo>
                    <a:pt x="13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4" name="Freeform 279"/>
            <p:cNvSpPr>
              <a:spLocks noChangeAspect="1"/>
            </p:cNvSpPr>
            <p:nvPr/>
          </p:nvSpPr>
          <p:spPr bwMode="auto">
            <a:xfrm>
              <a:off x="664" y="755"/>
              <a:ext cx="25" cy="1717"/>
            </a:xfrm>
            <a:custGeom>
              <a:avLst/>
              <a:gdLst>
                <a:gd name="T0" fmla="*/ 0 w 25"/>
                <a:gd name="T1" fmla="*/ 60 h 1717"/>
                <a:gd name="T2" fmla="*/ 0 w 25"/>
                <a:gd name="T3" fmla="*/ 1717 h 1717"/>
                <a:gd name="T4" fmla="*/ 25 w 25"/>
                <a:gd name="T5" fmla="*/ 1699 h 1717"/>
                <a:gd name="T6" fmla="*/ 25 w 25"/>
                <a:gd name="T7" fmla="*/ 42 h 1717"/>
                <a:gd name="T8" fmla="*/ 13 w 25"/>
                <a:gd name="T9" fmla="*/ 0 h 1717"/>
                <a:gd name="T10" fmla="*/ 0 w 25"/>
                <a:gd name="T11" fmla="*/ 60 h 17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7"/>
                <a:gd name="T20" fmla="*/ 25 w 25"/>
                <a:gd name="T21" fmla="*/ 1717 h 17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7">
                  <a:moveTo>
                    <a:pt x="0" y="60"/>
                  </a:moveTo>
                  <a:lnTo>
                    <a:pt x="0" y="1717"/>
                  </a:lnTo>
                  <a:lnTo>
                    <a:pt x="25" y="1699"/>
                  </a:lnTo>
                  <a:lnTo>
                    <a:pt x="25" y="42"/>
                  </a:lnTo>
                  <a:lnTo>
                    <a:pt x="13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5" name="Freeform 280"/>
            <p:cNvSpPr>
              <a:spLocks noChangeAspect="1"/>
            </p:cNvSpPr>
            <p:nvPr/>
          </p:nvSpPr>
          <p:spPr bwMode="auto">
            <a:xfrm>
              <a:off x="696" y="731"/>
              <a:ext cx="27" cy="1720"/>
            </a:xfrm>
            <a:custGeom>
              <a:avLst/>
              <a:gdLst>
                <a:gd name="T0" fmla="*/ 0 w 27"/>
                <a:gd name="T1" fmla="*/ 63 h 1720"/>
                <a:gd name="T2" fmla="*/ 0 w 27"/>
                <a:gd name="T3" fmla="*/ 1720 h 1720"/>
                <a:gd name="T4" fmla="*/ 27 w 27"/>
                <a:gd name="T5" fmla="*/ 1701 h 1720"/>
                <a:gd name="T6" fmla="*/ 27 w 27"/>
                <a:gd name="T7" fmla="*/ 43 h 1720"/>
                <a:gd name="T8" fmla="*/ 12 w 27"/>
                <a:gd name="T9" fmla="*/ 0 h 1720"/>
                <a:gd name="T10" fmla="*/ 0 w 27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20"/>
                <a:gd name="T20" fmla="*/ 27 w 27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20">
                  <a:moveTo>
                    <a:pt x="0" y="63"/>
                  </a:moveTo>
                  <a:lnTo>
                    <a:pt x="0" y="1720"/>
                  </a:lnTo>
                  <a:lnTo>
                    <a:pt x="27" y="1701"/>
                  </a:lnTo>
                  <a:lnTo>
                    <a:pt x="27" y="43"/>
                  </a:lnTo>
                  <a:lnTo>
                    <a:pt x="12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6" name="Freeform 281"/>
            <p:cNvSpPr>
              <a:spLocks noChangeAspect="1"/>
            </p:cNvSpPr>
            <p:nvPr/>
          </p:nvSpPr>
          <p:spPr bwMode="auto">
            <a:xfrm>
              <a:off x="729" y="712"/>
              <a:ext cx="25" cy="1715"/>
            </a:xfrm>
            <a:custGeom>
              <a:avLst/>
              <a:gdLst>
                <a:gd name="T0" fmla="*/ 0 w 25"/>
                <a:gd name="T1" fmla="*/ 58 h 1715"/>
                <a:gd name="T2" fmla="*/ 0 w 25"/>
                <a:gd name="T3" fmla="*/ 1715 h 1715"/>
                <a:gd name="T4" fmla="*/ 25 w 25"/>
                <a:gd name="T5" fmla="*/ 1694 h 1715"/>
                <a:gd name="T6" fmla="*/ 25 w 25"/>
                <a:gd name="T7" fmla="*/ 37 h 1715"/>
                <a:gd name="T8" fmla="*/ 13 w 25"/>
                <a:gd name="T9" fmla="*/ 0 h 1715"/>
                <a:gd name="T10" fmla="*/ 0 w 25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5"/>
                <a:gd name="T20" fmla="*/ 25 w 25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5">
                  <a:moveTo>
                    <a:pt x="0" y="58"/>
                  </a:moveTo>
                  <a:lnTo>
                    <a:pt x="0" y="1715"/>
                  </a:lnTo>
                  <a:lnTo>
                    <a:pt x="25" y="1694"/>
                  </a:lnTo>
                  <a:lnTo>
                    <a:pt x="25" y="37"/>
                  </a:lnTo>
                  <a:lnTo>
                    <a:pt x="13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7" name="Freeform 282"/>
            <p:cNvSpPr>
              <a:spLocks noChangeAspect="1"/>
            </p:cNvSpPr>
            <p:nvPr/>
          </p:nvSpPr>
          <p:spPr bwMode="auto">
            <a:xfrm>
              <a:off x="760" y="687"/>
              <a:ext cx="27" cy="1716"/>
            </a:xfrm>
            <a:custGeom>
              <a:avLst/>
              <a:gdLst>
                <a:gd name="T0" fmla="*/ 0 w 27"/>
                <a:gd name="T1" fmla="*/ 59 h 1716"/>
                <a:gd name="T2" fmla="*/ 0 w 27"/>
                <a:gd name="T3" fmla="*/ 1716 h 1716"/>
                <a:gd name="T4" fmla="*/ 27 w 27"/>
                <a:gd name="T5" fmla="*/ 1700 h 1716"/>
                <a:gd name="T6" fmla="*/ 27 w 27"/>
                <a:gd name="T7" fmla="*/ 43 h 1716"/>
                <a:gd name="T8" fmla="*/ 14 w 27"/>
                <a:gd name="T9" fmla="*/ 0 h 1716"/>
                <a:gd name="T10" fmla="*/ 0 w 27"/>
                <a:gd name="T11" fmla="*/ 59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6"/>
                <a:gd name="T20" fmla="*/ 27 w 27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6">
                  <a:moveTo>
                    <a:pt x="0" y="59"/>
                  </a:moveTo>
                  <a:lnTo>
                    <a:pt x="0" y="1716"/>
                  </a:lnTo>
                  <a:lnTo>
                    <a:pt x="27" y="1700"/>
                  </a:lnTo>
                  <a:lnTo>
                    <a:pt x="27" y="43"/>
                  </a:lnTo>
                  <a:lnTo>
                    <a:pt x="14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8" name="Freeform 283"/>
            <p:cNvSpPr>
              <a:spLocks noChangeAspect="1"/>
            </p:cNvSpPr>
            <p:nvPr/>
          </p:nvSpPr>
          <p:spPr bwMode="auto">
            <a:xfrm>
              <a:off x="793" y="665"/>
              <a:ext cx="28" cy="1714"/>
            </a:xfrm>
            <a:custGeom>
              <a:avLst/>
              <a:gdLst>
                <a:gd name="T0" fmla="*/ 0 w 28"/>
                <a:gd name="T1" fmla="*/ 57 h 1714"/>
                <a:gd name="T2" fmla="*/ 0 w 28"/>
                <a:gd name="T3" fmla="*/ 1714 h 1714"/>
                <a:gd name="T4" fmla="*/ 28 w 28"/>
                <a:gd name="T5" fmla="*/ 1697 h 1714"/>
                <a:gd name="T6" fmla="*/ 28 w 28"/>
                <a:gd name="T7" fmla="*/ 40 h 1714"/>
                <a:gd name="T8" fmla="*/ 14 w 28"/>
                <a:gd name="T9" fmla="*/ 0 h 1714"/>
                <a:gd name="T10" fmla="*/ 0 w 28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4"/>
                <a:gd name="T20" fmla="*/ 28 w 28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4">
                  <a:moveTo>
                    <a:pt x="0" y="57"/>
                  </a:moveTo>
                  <a:lnTo>
                    <a:pt x="0" y="1714"/>
                  </a:lnTo>
                  <a:lnTo>
                    <a:pt x="28" y="1697"/>
                  </a:lnTo>
                  <a:lnTo>
                    <a:pt x="28" y="40"/>
                  </a:lnTo>
                  <a:lnTo>
                    <a:pt x="14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9" name="Freeform 284"/>
            <p:cNvSpPr>
              <a:spLocks noChangeAspect="1"/>
            </p:cNvSpPr>
            <p:nvPr/>
          </p:nvSpPr>
          <p:spPr bwMode="auto">
            <a:xfrm>
              <a:off x="824" y="640"/>
              <a:ext cx="27" cy="1720"/>
            </a:xfrm>
            <a:custGeom>
              <a:avLst/>
              <a:gdLst>
                <a:gd name="T0" fmla="*/ 0 w 27"/>
                <a:gd name="T1" fmla="*/ 63 h 1720"/>
                <a:gd name="T2" fmla="*/ 0 w 27"/>
                <a:gd name="T3" fmla="*/ 1720 h 1720"/>
                <a:gd name="T4" fmla="*/ 27 w 27"/>
                <a:gd name="T5" fmla="*/ 1699 h 1720"/>
                <a:gd name="T6" fmla="*/ 27 w 27"/>
                <a:gd name="T7" fmla="*/ 42 h 1720"/>
                <a:gd name="T8" fmla="*/ 16 w 27"/>
                <a:gd name="T9" fmla="*/ 0 h 1720"/>
                <a:gd name="T10" fmla="*/ 0 w 27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20"/>
                <a:gd name="T20" fmla="*/ 27 w 27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20">
                  <a:moveTo>
                    <a:pt x="0" y="63"/>
                  </a:moveTo>
                  <a:lnTo>
                    <a:pt x="0" y="1720"/>
                  </a:lnTo>
                  <a:lnTo>
                    <a:pt x="27" y="1699"/>
                  </a:lnTo>
                  <a:lnTo>
                    <a:pt x="27" y="42"/>
                  </a:lnTo>
                  <a:lnTo>
                    <a:pt x="16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0" name="Freeform 285"/>
            <p:cNvSpPr>
              <a:spLocks noChangeAspect="1"/>
            </p:cNvSpPr>
            <p:nvPr/>
          </p:nvSpPr>
          <p:spPr bwMode="auto">
            <a:xfrm>
              <a:off x="858" y="616"/>
              <a:ext cx="26" cy="1720"/>
            </a:xfrm>
            <a:custGeom>
              <a:avLst/>
              <a:gdLst>
                <a:gd name="T0" fmla="*/ 0 w 26"/>
                <a:gd name="T1" fmla="*/ 63 h 1720"/>
                <a:gd name="T2" fmla="*/ 0 w 26"/>
                <a:gd name="T3" fmla="*/ 1720 h 1720"/>
                <a:gd name="T4" fmla="*/ 26 w 26"/>
                <a:gd name="T5" fmla="*/ 1700 h 1720"/>
                <a:gd name="T6" fmla="*/ 26 w 26"/>
                <a:gd name="T7" fmla="*/ 43 h 1720"/>
                <a:gd name="T8" fmla="*/ 13 w 26"/>
                <a:gd name="T9" fmla="*/ 0 h 1720"/>
                <a:gd name="T10" fmla="*/ 0 w 26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20"/>
                <a:gd name="T20" fmla="*/ 26 w 26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20">
                  <a:moveTo>
                    <a:pt x="0" y="63"/>
                  </a:moveTo>
                  <a:lnTo>
                    <a:pt x="0" y="1720"/>
                  </a:lnTo>
                  <a:lnTo>
                    <a:pt x="26" y="1700"/>
                  </a:lnTo>
                  <a:lnTo>
                    <a:pt x="26" y="43"/>
                  </a:lnTo>
                  <a:lnTo>
                    <a:pt x="13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1" name="Freeform 286"/>
            <p:cNvSpPr>
              <a:spLocks noChangeAspect="1"/>
            </p:cNvSpPr>
            <p:nvPr/>
          </p:nvSpPr>
          <p:spPr bwMode="auto">
            <a:xfrm>
              <a:off x="890" y="597"/>
              <a:ext cx="27" cy="1715"/>
            </a:xfrm>
            <a:custGeom>
              <a:avLst/>
              <a:gdLst>
                <a:gd name="T0" fmla="*/ 0 w 27"/>
                <a:gd name="T1" fmla="*/ 58 h 1715"/>
                <a:gd name="T2" fmla="*/ 0 w 27"/>
                <a:gd name="T3" fmla="*/ 1715 h 1715"/>
                <a:gd name="T4" fmla="*/ 27 w 27"/>
                <a:gd name="T5" fmla="*/ 1694 h 1715"/>
                <a:gd name="T6" fmla="*/ 27 w 27"/>
                <a:gd name="T7" fmla="*/ 37 h 1715"/>
                <a:gd name="T8" fmla="*/ 15 w 27"/>
                <a:gd name="T9" fmla="*/ 0 h 1715"/>
                <a:gd name="T10" fmla="*/ 0 w 27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5"/>
                <a:gd name="T20" fmla="*/ 27 w 27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5">
                  <a:moveTo>
                    <a:pt x="0" y="58"/>
                  </a:moveTo>
                  <a:lnTo>
                    <a:pt x="0" y="1715"/>
                  </a:lnTo>
                  <a:lnTo>
                    <a:pt x="27" y="1694"/>
                  </a:lnTo>
                  <a:lnTo>
                    <a:pt x="27" y="37"/>
                  </a:lnTo>
                  <a:lnTo>
                    <a:pt x="15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2" name="Freeform 287"/>
            <p:cNvSpPr>
              <a:spLocks noChangeAspect="1"/>
            </p:cNvSpPr>
            <p:nvPr/>
          </p:nvSpPr>
          <p:spPr bwMode="auto">
            <a:xfrm>
              <a:off x="923" y="574"/>
              <a:ext cx="26" cy="1714"/>
            </a:xfrm>
            <a:custGeom>
              <a:avLst/>
              <a:gdLst>
                <a:gd name="T0" fmla="*/ 0 w 26"/>
                <a:gd name="T1" fmla="*/ 57 h 1714"/>
                <a:gd name="T2" fmla="*/ 0 w 26"/>
                <a:gd name="T3" fmla="*/ 1714 h 1714"/>
                <a:gd name="T4" fmla="*/ 26 w 26"/>
                <a:gd name="T5" fmla="*/ 1697 h 1714"/>
                <a:gd name="T6" fmla="*/ 26 w 26"/>
                <a:gd name="T7" fmla="*/ 40 h 1714"/>
                <a:gd name="T8" fmla="*/ 13 w 26"/>
                <a:gd name="T9" fmla="*/ 0 h 1714"/>
                <a:gd name="T10" fmla="*/ 0 w 26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4"/>
                <a:gd name="T20" fmla="*/ 26 w 26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4">
                  <a:moveTo>
                    <a:pt x="0" y="57"/>
                  </a:moveTo>
                  <a:lnTo>
                    <a:pt x="0" y="1714"/>
                  </a:lnTo>
                  <a:lnTo>
                    <a:pt x="26" y="1697"/>
                  </a:lnTo>
                  <a:lnTo>
                    <a:pt x="26" y="40"/>
                  </a:lnTo>
                  <a:lnTo>
                    <a:pt x="13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3" name="Freeform 288"/>
            <p:cNvSpPr>
              <a:spLocks noChangeAspect="1"/>
            </p:cNvSpPr>
            <p:nvPr/>
          </p:nvSpPr>
          <p:spPr bwMode="auto">
            <a:xfrm>
              <a:off x="956" y="550"/>
              <a:ext cx="25" cy="1715"/>
            </a:xfrm>
            <a:custGeom>
              <a:avLst/>
              <a:gdLst>
                <a:gd name="T0" fmla="*/ 0 w 25"/>
                <a:gd name="T1" fmla="*/ 58 h 1715"/>
                <a:gd name="T2" fmla="*/ 0 w 25"/>
                <a:gd name="T3" fmla="*/ 1715 h 1715"/>
                <a:gd name="T4" fmla="*/ 25 w 25"/>
                <a:gd name="T5" fmla="*/ 1699 h 1715"/>
                <a:gd name="T6" fmla="*/ 25 w 25"/>
                <a:gd name="T7" fmla="*/ 42 h 1715"/>
                <a:gd name="T8" fmla="*/ 13 w 25"/>
                <a:gd name="T9" fmla="*/ 0 h 1715"/>
                <a:gd name="T10" fmla="*/ 0 w 25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5"/>
                <a:gd name="T20" fmla="*/ 25 w 25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5">
                  <a:moveTo>
                    <a:pt x="0" y="58"/>
                  </a:moveTo>
                  <a:lnTo>
                    <a:pt x="0" y="1715"/>
                  </a:lnTo>
                  <a:lnTo>
                    <a:pt x="25" y="1699"/>
                  </a:lnTo>
                  <a:lnTo>
                    <a:pt x="25" y="42"/>
                  </a:lnTo>
                  <a:lnTo>
                    <a:pt x="13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7" name="Group 289"/>
          <p:cNvGrpSpPr>
            <a:grpSpLocks noChangeAspect="1"/>
          </p:cNvGrpSpPr>
          <p:nvPr/>
        </p:nvGrpSpPr>
        <p:grpSpPr bwMode="auto">
          <a:xfrm>
            <a:off x="2895601" y="5029201"/>
            <a:ext cx="422275" cy="1676400"/>
            <a:chOff x="3066" y="379"/>
            <a:chExt cx="266" cy="1857"/>
          </a:xfrm>
        </p:grpSpPr>
        <p:sp>
          <p:nvSpPr>
            <p:cNvPr id="5252" name="Freeform 290"/>
            <p:cNvSpPr>
              <a:spLocks noChangeAspect="1"/>
            </p:cNvSpPr>
            <p:nvPr/>
          </p:nvSpPr>
          <p:spPr bwMode="auto">
            <a:xfrm>
              <a:off x="3066" y="1787"/>
              <a:ext cx="266" cy="214"/>
            </a:xfrm>
            <a:custGeom>
              <a:avLst/>
              <a:gdLst>
                <a:gd name="T0" fmla="*/ 0 w 266"/>
                <a:gd name="T1" fmla="*/ 0 h 214"/>
                <a:gd name="T2" fmla="*/ 0 w 266"/>
                <a:gd name="T3" fmla="*/ 54 h 214"/>
                <a:gd name="T4" fmla="*/ 266 w 266"/>
                <a:gd name="T5" fmla="*/ 214 h 214"/>
                <a:gd name="T6" fmla="*/ 266 w 266"/>
                <a:gd name="T7" fmla="*/ 160 h 214"/>
                <a:gd name="T8" fmla="*/ 0 w 266"/>
                <a:gd name="T9" fmla="*/ 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214"/>
                <a:gd name="T17" fmla="*/ 266 w 266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214">
                  <a:moveTo>
                    <a:pt x="0" y="0"/>
                  </a:moveTo>
                  <a:lnTo>
                    <a:pt x="0" y="54"/>
                  </a:lnTo>
                  <a:lnTo>
                    <a:pt x="266" y="214"/>
                  </a:lnTo>
                  <a:lnTo>
                    <a:pt x="266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3" name="Freeform 291"/>
            <p:cNvSpPr>
              <a:spLocks noChangeAspect="1"/>
            </p:cNvSpPr>
            <p:nvPr/>
          </p:nvSpPr>
          <p:spPr bwMode="auto">
            <a:xfrm>
              <a:off x="3066" y="1176"/>
              <a:ext cx="266" cy="214"/>
            </a:xfrm>
            <a:custGeom>
              <a:avLst/>
              <a:gdLst>
                <a:gd name="T0" fmla="*/ 0 w 266"/>
                <a:gd name="T1" fmla="*/ 0 h 214"/>
                <a:gd name="T2" fmla="*/ 0 w 266"/>
                <a:gd name="T3" fmla="*/ 54 h 214"/>
                <a:gd name="T4" fmla="*/ 266 w 266"/>
                <a:gd name="T5" fmla="*/ 214 h 214"/>
                <a:gd name="T6" fmla="*/ 266 w 266"/>
                <a:gd name="T7" fmla="*/ 160 h 214"/>
                <a:gd name="T8" fmla="*/ 0 w 266"/>
                <a:gd name="T9" fmla="*/ 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214"/>
                <a:gd name="T17" fmla="*/ 266 w 266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214">
                  <a:moveTo>
                    <a:pt x="0" y="0"/>
                  </a:moveTo>
                  <a:lnTo>
                    <a:pt x="0" y="54"/>
                  </a:lnTo>
                  <a:lnTo>
                    <a:pt x="266" y="214"/>
                  </a:lnTo>
                  <a:lnTo>
                    <a:pt x="266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4" name="Freeform 292"/>
            <p:cNvSpPr>
              <a:spLocks noChangeAspect="1"/>
            </p:cNvSpPr>
            <p:nvPr/>
          </p:nvSpPr>
          <p:spPr bwMode="auto">
            <a:xfrm>
              <a:off x="3066" y="601"/>
              <a:ext cx="266" cy="214"/>
            </a:xfrm>
            <a:custGeom>
              <a:avLst/>
              <a:gdLst>
                <a:gd name="T0" fmla="*/ 0 w 266"/>
                <a:gd name="T1" fmla="*/ 0 h 214"/>
                <a:gd name="T2" fmla="*/ 0 w 266"/>
                <a:gd name="T3" fmla="*/ 54 h 214"/>
                <a:gd name="T4" fmla="*/ 266 w 266"/>
                <a:gd name="T5" fmla="*/ 214 h 214"/>
                <a:gd name="T6" fmla="*/ 266 w 266"/>
                <a:gd name="T7" fmla="*/ 160 h 214"/>
                <a:gd name="T8" fmla="*/ 0 w 266"/>
                <a:gd name="T9" fmla="*/ 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214"/>
                <a:gd name="T17" fmla="*/ 266 w 266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214">
                  <a:moveTo>
                    <a:pt x="0" y="0"/>
                  </a:moveTo>
                  <a:lnTo>
                    <a:pt x="0" y="54"/>
                  </a:lnTo>
                  <a:lnTo>
                    <a:pt x="266" y="214"/>
                  </a:lnTo>
                  <a:lnTo>
                    <a:pt x="266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5" name="Freeform 293"/>
            <p:cNvSpPr>
              <a:spLocks noChangeAspect="1"/>
            </p:cNvSpPr>
            <p:nvPr/>
          </p:nvSpPr>
          <p:spPr bwMode="auto">
            <a:xfrm>
              <a:off x="3067" y="379"/>
              <a:ext cx="33" cy="1716"/>
            </a:xfrm>
            <a:custGeom>
              <a:avLst/>
              <a:gdLst>
                <a:gd name="T0" fmla="*/ 0 w 33"/>
                <a:gd name="T1" fmla="*/ 38 h 1716"/>
                <a:gd name="T2" fmla="*/ 0 w 33"/>
                <a:gd name="T3" fmla="*/ 1695 h 1716"/>
                <a:gd name="T4" fmla="*/ 33 w 33"/>
                <a:gd name="T5" fmla="*/ 1716 h 1716"/>
                <a:gd name="T6" fmla="*/ 33 w 33"/>
                <a:gd name="T7" fmla="*/ 59 h 1716"/>
                <a:gd name="T8" fmla="*/ 17 w 33"/>
                <a:gd name="T9" fmla="*/ 0 h 1716"/>
                <a:gd name="T10" fmla="*/ 0 w 33"/>
                <a:gd name="T11" fmla="*/ 38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716"/>
                <a:gd name="T20" fmla="*/ 33 w 33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716">
                  <a:moveTo>
                    <a:pt x="0" y="38"/>
                  </a:moveTo>
                  <a:lnTo>
                    <a:pt x="0" y="1695"/>
                  </a:lnTo>
                  <a:lnTo>
                    <a:pt x="33" y="1716"/>
                  </a:lnTo>
                  <a:lnTo>
                    <a:pt x="33" y="59"/>
                  </a:lnTo>
                  <a:lnTo>
                    <a:pt x="17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6" name="Freeform 294"/>
            <p:cNvSpPr>
              <a:spLocks noChangeAspect="1"/>
            </p:cNvSpPr>
            <p:nvPr/>
          </p:nvSpPr>
          <p:spPr bwMode="auto">
            <a:xfrm>
              <a:off x="3106" y="402"/>
              <a:ext cx="33" cy="1716"/>
            </a:xfrm>
            <a:custGeom>
              <a:avLst/>
              <a:gdLst>
                <a:gd name="T0" fmla="*/ 0 w 33"/>
                <a:gd name="T1" fmla="*/ 39 h 1716"/>
                <a:gd name="T2" fmla="*/ 0 w 33"/>
                <a:gd name="T3" fmla="*/ 1696 h 1716"/>
                <a:gd name="T4" fmla="*/ 33 w 33"/>
                <a:gd name="T5" fmla="*/ 1716 h 1716"/>
                <a:gd name="T6" fmla="*/ 33 w 33"/>
                <a:gd name="T7" fmla="*/ 59 h 1716"/>
                <a:gd name="T8" fmla="*/ 18 w 33"/>
                <a:gd name="T9" fmla="*/ 0 h 1716"/>
                <a:gd name="T10" fmla="*/ 0 w 33"/>
                <a:gd name="T11" fmla="*/ 39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716"/>
                <a:gd name="T20" fmla="*/ 33 w 33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716">
                  <a:moveTo>
                    <a:pt x="0" y="39"/>
                  </a:moveTo>
                  <a:lnTo>
                    <a:pt x="0" y="1696"/>
                  </a:lnTo>
                  <a:lnTo>
                    <a:pt x="33" y="1716"/>
                  </a:lnTo>
                  <a:lnTo>
                    <a:pt x="33" y="59"/>
                  </a:lnTo>
                  <a:lnTo>
                    <a:pt x="1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7" name="Freeform 295"/>
            <p:cNvSpPr>
              <a:spLocks noChangeAspect="1"/>
            </p:cNvSpPr>
            <p:nvPr/>
          </p:nvSpPr>
          <p:spPr bwMode="auto">
            <a:xfrm>
              <a:off x="3146" y="427"/>
              <a:ext cx="32" cy="1713"/>
            </a:xfrm>
            <a:custGeom>
              <a:avLst/>
              <a:gdLst>
                <a:gd name="T0" fmla="*/ 0 w 32"/>
                <a:gd name="T1" fmla="*/ 38 h 1713"/>
                <a:gd name="T2" fmla="*/ 0 w 32"/>
                <a:gd name="T3" fmla="*/ 1695 h 1713"/>
                <a:gd name="T4" fmla="*/ 32 w 32"/>
                <a:gd name="T5" fmla="*/ 1713 h 1713"/>
                <a:gd name="T6" fmla="*/ 32 w 32"/>
                <a:gd name="T7" fmla="*/ 56 h 1713"/>
                <a:gd name="T8" fmla="*/ 18 w 32"/>
                <a:gd name="T9" fmla="*/ 0 h 1713"/>
                <a:gd name="T10" fmla="*/ 0 w 32"/>
                <a:gd name="T11" fmla="*/ 38 h 17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1713"/>
                <a:gd name="T20" fmla="*/ 32 w 32"/>
                <a:gd name="T21" fmla="*/ 1713 h 17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1713">
                  <a:moveTo>
                    <a:pt x="0" y="38"/>
                  </a:moveTo>
                  <a:lnTo>
                    <a:pt x="0" y="1695"/>
                  </a:lnTo>
                  <a:lnTo>
                    <a:pt x="32" y="1713"/>
                  </a:lnTo>
                  <a:lnTo>
                    <a:pt x="32" y="56"/>
                  </a:lnTo>
                  <a:lnTo>
                    <a:pt x="18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8" name="Freeform 296"/>
            <p:cNvSpPr>
              <a:spLocks noChangeAspect="1"/>
            </p:cNvSpPr>
            <p:nvPr/>
          </p:nvSpPr>
          <p:spPr bwMode="auto">
            <a:xfrm>
              <a:off x="3185" y="450"/>
              <a:ext cx="33" cy="1716"/>
            </a:xfrm>
            <a:custGeom>
              <a:avLst/>
              <a:gdLst>
                <a:gd name="T0" fmla="*/ 0 w 33"/>
                <a:gd name="T1" fmla="*/ 39 h 1716"/>
                <a:gd name="T2" fmla="*/ 0 w 33"/>
                <a:gd name="T3" fmla="*/ 1696 h 1716"/>
                <a:gd name="T4" fmla="*/ 33 w 33"/>
                <a:gd name="T5" fmla="*/ 1716 h 1716"/>
                <a:gd name="T6" fmla="*/ 33 w 33"/>
                <a:gd name="T7" fmla="*/ 58 h 1716"/>
                <a:gd name="T8" fmla="*/ 18 w 33"/>
                <a:gd name="T9" fmla="*/ 0 h 1716"/>
                <a:gd name="T10" fmla="*/ 0 w 33"/>
                <a:gd name="T11" fmla="*/ 39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716"/>
                <a:gd name="T20" fmla="*/ 33 w 33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716">
                  <a:moveTo>
                    <a:pt x="0" y="39"/>
                  </a:moveTo>
                  <a:lnTo>
                    <a:pt x="0" y="1696"/>
                  </a:lnTo>
                  <a:lnTo>
                    <a:pt x="33" y="1716"/>
                  </a:lnTo>
                  <a:lnTo>
                    <a:pt x="33" y="58"/>
                  </a:lnTo>
                  <a:lnTo>
                    <a:pt x="1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9" name="Freeform 297"/>
            <p:cNvSpPr>
              <a:spLocks noChangeAspect="1"/>
            </p:cNvSpPr>
            <p:nvPr/>
          </p:nvSpPr>
          <p:spPr bwMode="auto">
            <a:xfrm>
              <a:off x="3227" y="474"/>
              <a:ext cx="30" cy="1714"/>
            </a:xfrm>
            <a:custGeom>
              <a:avLst/>
              <a:gdLst>
                <a:gd name="T0" fmla="*/ 0 w 30"/>
                <a:gd name="T1" fmla="*/ 39 h 1714"/>
                <a:gd name="T2" fmla="*/ 0 w 30"/>
                <a:gd name="T3" fmla="*/ 1696 h 1714"/>
                <a:gd name="T4" fmla="*/ 30 w 30"/>
                <a:gd name="T5" fmla="*/ 1714 h 1714"/>
                <a:gd name="T6" fmla="*/ 30 w 30"/>
                <a:gd name="T7" fmla="*/ 57 h 1714"/>
                <a:gd name="T8" fmla="*/ 18 w 30"/>
                <a:gd name="T9" fmla="*/ 0 h 1714"/>
                <a:gd name="T10" fmla="*/ 0 w 30"/>
                <a:gd name="T11" fmla="*/ 39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714"/>
                <a:gd name="T20" fmla="*/ 30 w 30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714">
                  <a:moveTo>
                    <a:pt x="0" y="39"/>
                  </a:moveTo>
                  <a:lnTo>
                    <a:pt x="0" y="1696"/>
                  </a:lnTo>
                  <a:lnTo>
                    <a:pt x="30" y="1714"/>
                  </a:lnTo>
                  <a:lnTo>
                    <a:pt x="30" y="57"/>
                  </a:lnTo>
                  <a:lnTo>
                    <a:pt x="1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0" name="Freeform 298"/>
            <p:cNvSpPr>
              <a:spLocks noChangeAspect="1"/>
            </p:cNvSpPr>
            <p:nvPr/>
          </p:nvSpPr>
          <p:spPr bwMode="auto">
            <a:xfrm>
              <a:off x="3266" y="498"/>
              <a:ext cx="33" cy="1715"/>
            </a:xfrm>
            <a:custGeom>
              <a:avLst/>
              <a:gdLst>
                <a:gd name="T0" fmla="*/ 0 w 33"/>
                <a:gd name="T1" fmla="*/ 38 h 1715"/>
                <a:gd name="T2" fmla="*/ 0 w 33"/>
                <a:gd name="T3" fmla="*/ 1695 h 1715"/>
                <a:gd name="T4" fmla="*/ 33 w 33"/>
                <a:gd name="T5" fmla="*/ 1715 h 1715"/>
                <a:gd name="T6" fmla="*/ 33 w 33"/>
                <a:gd name="T7" fmla="*/ 58 h 1715"/>
                <a:gd name="T8" fmla="*/ 17 w 33"/>
                <a:gd name="T9" fmla="*/ 0 h 1715"/>
                <a:gd name="T10" fmla="*/ 0 w 33"/>
                <a:gd name="T11" fmla="*/ 3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715"/>
                <a:gd name="T20" fmla="*/ 33 w 33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715">
                  <a:moveTo>
                    <a:pt x="0" y="38"/>
                  </a:moveTo>
                  <a:lnTo>
                    <a:pt x="0" y="1695"/>
                  </a:lnTo>
                  <a:lnTo>
                    <a:pt x="33" y="1715"/>
                  </a:lnTo>
                  <a:lnTo>
                    <a:pt x="33" y="58"/>
                  </a:lnTo>
                  <a:lnTo>
                    <a:pt x="17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1" name="Freeform 299"/>
            <p:cNvSpPr>
              <a:spLocks noChangeAspect="1"/>
            </p:cNvSpPr>
            <p:nvPr/>
          </p:nvSpPr>
          <p:spPr bwMode="auto">
            <a:xfrm>
              <a:off x="3307" y="522"/>
              <a:ext cx="25" cy="1714"/>
            </a:xfrm>
            <a:custGeom>
              <a:avLst/>
              <a:gdLst>
                <a:gd name="T0" fmla="*/ 0 w 25"/>
                <a:gd name="T1" fmla="*/ 39 h 1714"/>
                <a:gd name="T2" fmla="*/ 0 w 25"/>
                <a:gd name="T3" fmla="*/ 1696 h 1714"/>
                <a:gd name="T4" fmla="*/ 25 w 25"/>
                <a:gd name="T5" fmla="*/ 1714 h 1714"/>
                <a:gd name="T6" fmla="*/ 25 w 25"/>
                <a:gd name="T7" fmla="*/ 57 h 1714"/>
                <a:gd name="T8" fmla="*/ 18 w 25"/>
                <a:gd name="T9" fmla="*/ 0 h 1714"/>
                <a:gd name="T10" fmla="*/ 0 w 25"/>
                <a:gd name="T11" fmla="*/ 39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4"/>
                <a:gd name="T20" fmla="*/ 25 w 25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4">
                  <a:moveTo>
                    <a:pt x="0" y="39"/>
                  </a:moveTo>
                  <a:lnTo>
                    <a:pt x="0" y="1696"/>
                  </a:lnTo>
                  <a:lnTo>
                    <a:pt x="25" y="1714"/>
                  </a:lnTo>
                  <a:lnTo>
                    <a:pt x="25" y="57"/>
                  </a:lnTo>
                  <a:lnTo>
                    <a:pt x="1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8" name="Group 300"/>
          <p:cNvGrpSpPr>
            <a:grpSpLocks noChangeAspect="1"/>
          </p:cNvGrpSpPr>
          <p:nvPr/>
        </p:nvGrpSpPr>
        <p:grpSpPr bwMode="auto">
          <a:xfrm>
            <a:off x="3810001" y="5029201"/>
            <a:ext cx="606425" cy="1752600"/>
            <a:chOff x="2884" y="538"/>
            <a:chExt cx="430" cy="1932"/>
          </a:xfrm>
        </p:grpSpPr>
        <p:sp>
          <p:nvSpPr>
            <p:cNvPr id="5236" name="Freeform 301"/>
            <p:cNvSpPr>
              <a:spLocks noChangeAspect="1"/>
            </p:cNvSpPr>
            <p:nvPr/>
          </p:nvSpPr>
          <p:spPr bwMode="auto">
            <a:xfrm>
              <a:off x="2885" y="538"/>
              <a:ext cx="27" cy="1714"/>
            </a:xfrm>
            <a:custGeom>
              <a:avLst/>
              <a:gdLst>
                <a:gd name="T0" fmla="*/ 0 w 27"/>
                <a:gd name="T1" fmla="*/ 41 h 1714"/>
                <a:gd name="T2" fmla="*/ 0 w 27"/>
                <a:gd name="T3" fmla="*/ 1698 h 1714"/>
                <a:gd name="T4" fmla="*/ 27 w 27"/>
                <a:gd name="T5" fmla="*/ 1714 h 1714"/>
                <a:gd name="T6" fmla="*/ 27 w 27"/>
                <a:gd name="T7" fmla="*/ 57 h 1714"/>
                <a:gd name="T8" fmla="*/ 15 w 27"/>
                <a:gd name="T9" fmla="*/ 0 h 1714"/>
                <a:gd name="T10" fmla="*/ 0 w 27"/>
                <a:gd name="T11" fmla="*/ 41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4"/>
                <a:gd name="T20" fmla="*/ 27 w 27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4">
                  <a:moveTo>
                    <a:pt x="0" y="41"/>
                  </a:moveTo>
                  <a:lnTo>
                    <a:pt x="0" y="1698"/>
                  </a:lnTo>
                  <a:lnTo>
                    <a:pt x="27" y="1714"/>
                  </a:lnTo>
                  <a:lnTo>
                    <a:pt x="27" y="57"/>
                  </a:lnTo>
                  <a:lnTo>
                    <a:pt x="15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7" name="Freeform 302"/>
            <p:cNvSpPr>
              <a:spLocks noChangeAspect="1"/>
            </p:cNvSpPr>
            <p:nvPr/>
          </p:nvSpPr>
          <p:spPr bwMode="auto">
            <a:xfrm>
              <a:off x="2919" y="558"/>
              <a:ext cx="26" cy="1712"/>
            </a:xfrm>
            <a:custGeom>
              <a:avLst/>
              <a:gdLst>
                <a:gd name="T0" fmla="*/ 0 w 26"/>
                <a:gd name="T1" fmla="*/ 40 h 1712"/>
                <a:gd name="T2" fmla="*/ 0 w 26"/>
                <a:gd name="T3" fmla="*/ 1697 h 1712"/>
                <a:gd name="T4" fmla="*/ 26 w 26"/>
                <a:gd name="T5" fmla="*/ 1712 h 1712"/>
                <a:gd name="T6" fmla="*/ 26 w 26"/>
                <a:gd name="T7" fmla="*/ 55 h 1712"/>
                <a:gd name="T8" fmla="*/ 15 w 26"/>
                <a:gd name="T9" fmla="*/ 0 h 1712"/>
                <a:gd name="T10" fmla="*/ 0 w 26"/>
                <a:gd name="T11" fmla="*/ 40 h 17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2"/>
                <a:gd name="T20" fmla="*/ 26 w 26"/>
                <a:gd name="T21" fmla="*/ 1712 h 17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2">
                  <a:moveTo>
                    <a:pt x="0" y="40"/>
                  </a:moveTo>
                  <a:lnTo>
                    <a:pt x="0" y="1697"/>
                  </a:lnTo>
                  <a:lnTo>
                    <a:pt x="26" y="1712"/>
                  </a:lnTo>
                  <a:lnTo>
                    <a:pt x="26" y="55"/>
                  </a:lnTo>
                  <a:lnTo>
                    <a:pt x="15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8" name="Freeform 303"/>
            <p:cNvSpPr>
              <a:spLocks noChangeAspect="1"/>
            </p:cNvSpPr>
            <p:nvPr/>
          </p:nvSpPr>
          <p:spPr bwMode="auto">
            <a:xfrm>
              <a:off x="2952" y="574"/>
              <a:ext cx="27" cy="1714"/>
            </a:xfrm>
            <a:custGeom>
              <a:avLst/>
              <a:gdLst>
                <a:gd name="T0" fmla="*/ 0 w 27"/>
                <a:gd name="T1" fmla="*/ 42 h 1714"/>
                <a:gd name="T2" fmla="*/ 0 w 27"/>
                <a:gd name="T3" fmla="*/ 1699 h 1714"/>
                <a:gd name="T4" fmla="*/ 27 w 27"/>
                <a:gd name="T5" fmla="*/ 1714 h 1714"/>
                <a:gd name="T6" fmla="*/ 27 w 27"/>
                <a:gd name="T7" fmla="*/ 57 h 1714"/>
                <a:gd name="T8" fmla="*/ 16 w 27"/>
                <a:gd name="T9" fmla="*/ 0 h 1714"/>
                <a:gd name="T10" fmla="*/ 0 w 27"/>
                <a:gd name="T11" fmla="*/ 42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4"/>
                <a:gd name="T20" fmla="*/ 27 w 27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4">
                  <a:moveTo>
                    <a:pt x="0" y="42"/>
                  </a:moveTo>
                  <a:lnTo>
                    <a:pt x="0" y="1699"/>
                  </a:lnTo>
                  <a:lnTo>
                    <a:pt x="27" y="1714"/>
                  </a:lnTo>
                  <a:lnTo>
                    <a:pt x="27" y="57"/>
                  </a:lnTo>
                  <a:lnTo>
                    <a:pt x="16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9" name="Freeform 304"/>
            <p:cNvSpPr>
              <a:spLocks noChangeAspect="1"/>
            </p:cNvSpPr>
            <p:nvPr/>
          </p:nvSpPr>
          <p:spPr bwMode="auto">
            <a:xfrm>
              <a:off x="2987" y="592"/>
              <a:ext cx="25" cy="1714"/>
            </a:xfrm>
            <a:custGeom>
              <a:avLst/>
              <a:gdLst>
                <a:gd name="T0" fmla="*/ 0 w 25"/>
                <a:gd name="T1" fmla="*/ 42 h 1714"/>
                <a:gd name="T2" fmla="*/ 0 w 25"/>
                <a:gd name="T3" fmla="*/ 1699 h 1714"/>
                <a:gd name="T4" fmla="*/ 25 w 25"/>
                <a:gd name="T5" fmla="*/ 1714 h 1714"/>
                <a:gd name="T6" fmla="*/ 25 w 25"/>
                <a:gd name="T7" fmla="*/ 57 h 1714"/>
                <a:gd name="T8" fmla="*/ 15 w 25"/>
                <a:gd name="T9" fmla="*/ 0 h 1714"/>
                <a:gd name="T10" fmla="*/ 0 w 25"/>
                <a:gd name="T11" fmla="*/ 42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4"/>
                <a:gd name="T20" fmla="*/ 25 w 25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4">
                  <a:moveTo>
                    <a:pt x="0" y="42"/>
                  </a:moveTo>
                  <a:lnTo>
                    <a:pt x="0" y="1699"/>
                  </a:lnTo>
                  <a:lnTo>
                    <a:pt x="25" y="1714"/>
                  </a:lnTo>
                  <a:lnTo>
                    <a:pt x="25" y="57"/>
                  </a:lnTo>
                  <a:lnTo>
                    <a:pt x="15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0" name="Freeform 305"/>
            <p:cNvSpPr>
              <a:spLocks noChangeAspect="1"/>
            </p:cNvSpPr>
            <p:nvPr/>
          </p:nvSpPr>
          <p:spPr bwMode="auto">
            <a:xfrm>
              <a:off x="3021" y="610"/>
              <a:ext cx="26" cy="1714"/>
            </a:xfrm>
            <a:custGeom>
              <a:avLst/>
              <a:gdLst>
                <a:gd name="T0" fmla="*/ 0 w 26"/>
                <a:gd name="T1" fmla="*/ 43 h 1714"/>
                <a:gd name="T2" fmla="*/ 0 w 26"/>
                <a:gd name="T3" fmla="*/ 1700 h 1714"/>
                <a:gd name="T4" fmla="*/ 26 w 26"/>
                <a:gd name="T5" fmla="*/ 1714 h 1714"/>
                <a:gd name="T6" fmla="*/ 26 w 26"/>
                <a:gd name="T7" fmla="*/ 57 h 1714"/>
                <a:gd name="T8" fmla="*/ 14 w 26"/>
                <a:gd name="T9" fmla="*/ 0 h 1714"/>
                <a:gd name="T10" fmla="*/ 0 w 26"/>
                <a:gd name="T11" fmla="*/ 43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4"/>
                <a:gd name="T20" fmla="*/ 26 w 26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4">
                  <a:moveTo>
                    <a:pt x="0" y="43"/>
                  </a:moveTo>
                  <a:lnTo>
                    <a:pt x="0" y="1700"/>
                  </a:lnTo>
                  <a:lnTo>
                    <a:pt x="26" y="1714"/>
                  </a:lnTo>
                  <a:lnTo>
                    <a:pt x="26" y="57"/>
                  </a:lnTo>
                  <a:lnTo>
                    <a:pt x="14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1" name="Freeform 306"/>
            <p:cNvSpPr>
              <a:spLocks noChangeAspect="1"/>
            </p:cNvSpPr>
            <p:nvPr/>
          </p:nvSpPr>
          <p:spPr bwMode="auto">
            <a:xfrm>
              <a:off x="3054" y="629"/>
              <a:ext cx="28" cy="1713"/>
            </a:xfrm>
            <a:custGeom>
              <a:avLst/>
              <a:gdLst>
                <a:gd name="T0" fmla="*/ 0 w 28"/>
                <a:gd name="T1" fmla="*/ 41 h 1713"/>
                <a:gd name="T2" fmla="*/ 0 w 28"/>
                <a:gd name="T3" fmla="*/ 1698 h 1713"/>
                <a:gd name="T4" fmla="*/ 28 w 28"/>
                <a:gd name="T5" fmla="*/ 1713 h 1713"/>
                <a:gd name="T6" fmla="*/ 28 w 28"/>
                <a:gd name="T7" fmla="*/ 56 h 1713"/>
                <a:gd name="T8" fmla="*/ 15 w 28"/>
                <a:gd name="T9" fmla="*/ 0 h 1713"/>
                <a:gd name="T10" fmla="*/ 0 w 28"/>
                <a:gd name="T11" fmla="*/ 41 h 17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3"/>
                <a:gd name="T20" fmla="*/ 28 w 28"/>
                <a:gd name="T21" fmla="*/ 1713 h 17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3">
                  <a:moveTo>
                    <a:pt x="0" y="41"/>
                  </a:moveTo>
                  <a:lnTo>
                    <a:pt x="0" y="1698"/>
                  </a:lnTo>
                  <a:lnTo>
                    <a:pt x="28" y="1713"/>
                  </a:lnTo>
                  <a:lnTo>
                    <a:pt x="28" y="56"/>
                  </a:lnTo>
                  <a:lnTo>
                    <a:pt x="15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2" name="Freeform 307"/>
            <p:cNvSpPr>
              <a:spLocks noChangeAspect="1"/>
            </p:cNvSpPr>
            <p:nvPr/>
          </p:nvSpPr>
          <p:spPr bwMode="auto">
            <a:xfrm>
              <a:off x="3088" y="647"/>
              <a:ext cx="27" cy="1714"/>
            </a:xfrm>
            <a:custGeom>
              <a:avLst/>
              <a:gdLst>
                <a:gd name="T0" fmla="*/ 0 w 27"/>
                <a:gd name="T1" fmla="*/ 41 h 1714"/>
                <a:gd name="T2" fmla="*/ 0 w 27"/>
                <a:gd name="T3" fmla="*/ 1698 h 1714"/>
                <a:gd name="T4" fmla="*/ 27 w 27"/>
                <a:gd name="T5" fmla="*/ 1714 h 1714"/>
                <a:gd name="T6" fmla="*/ 27 w 27"/>
                <a:gd name="T7" fmla="*/ 57 h 1714"/>
                <a:gd name="T8" fmla="*/ 15 w 27"/>
                <a:gd name="T9" fmla="*/ 0 h 1714"/>
                <a:gd name="T10" fmla="*/ 0 w 27"/>
                <a:gd name="T11" fmla="*/ 41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4"/>
                <a:gd name="T20" fmla="*/ 27 w 27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4">
                  <a:moveTo>
                    <a:pt x="0" y="41"/>
                  </a:moveTo>
                  <a:lnTo>
                    <a:pt x="0" y="1698"/>
                  </a:lnTo>
                  <a:lnTo>
                    <a:pt x="27" y="1714"/>
                  </a:lnTo>
                  <a:lnTo>
                    <a:pt x="27" y="57"/>
                  </a:lnTo>
                  <a:lnTo>
                    <a:pt x="15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3" name="Freeform 308"/>
            <p:cNvSpPr>
              <a:spLocks noChangeAspect="1"/>
            </p:cNvSpPr>
            <p:nvPr/>
          </p:nvSpPr>
          <p:spPr bwMode="auto">
            <a:xfrm>
              <a:off x="3121" y="665"/>
              <a:ext cx="28" cy="1715"/>
            </a:xfrm>
            <a:custGeom>
              <a:avLst/>
              <a:gdLst>
                <a:gd name="T0" fmla="*/ 0 w 28"/>
                <a:gd name="T1" fmla="*/ 41 h 1715"/>
                <a:gd name="T2" fmla="*/ 0 w 28"/>
                <a:gd name="T3" fmla="*/ 1698 h 1715"/>
                <a:gd name="T4" fmla="*/ 28 w 28"/>
                <a:gd name="T5" fmla="*/ 1715 h 1715"/>
                <a:gd name="T6" fmla="*/ 28 w 28"/>
                <a:gd name="T7" fmla="*/ 58 h 1715"/>
                <a:gd name="T8" fmla="*/ 16 w 28"/>
                <a:gd name="T9" fmla="*/ 0 h 1715"/>
                <a:gd name="T10" fmla="*/ 0 w 28"/>
                <a:gd name="T11" fmla="*/ 41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5"/>
                <a:gd name="T20" fmla="*/ 28 w 28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5">
                  <a:moveTo>
                    <a:pt x="0" y="41"/>
                  </a:moveTo>
                  <a:lnTo>
                    <a:pt x="0" y="1698"/>
                  </a:lnTo>
                  <a:lnTo>
                    <a:pt x="28" y="1715"/>
                  </a:lnTo>
                  <a:lnTo>
                    <a:pt x="28" y="58"/>
                  </a:lnTo>
                  <a:lnTo>
                    <a:pt x="16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4" name="Freeform 309"/>
            <p:cNvSpPr>
              <a:spLocks noChangeAspect="1"/>
            </p:cNvSpPr>
            <p:nvPr/>
          </p:nvSpPr>
          <p:spPr bwMode="auto">
            <a:xfrm>
              <a:off x="3155" y="685"/>
              <a:ext cx="27" cy="1712"/>
            </a:xfrm>
            <a:custGeom>
              <a:avLst/>
              <a:gdLst>
                <a:gd name="T0" fmla="*/ 0 w 27"/>
                <a:gd name="T1" fmla="*/ 40 h 1712"/>
                <a:gd name="T2" fmla="*/ 0 w 27"/>
                <a:gd name="T3" fmla="*/ 1697 h 1712"/>
                <a:gd name="T4" fmla="*/ 27 w 27"/>
                <a:gd name="T5" fmla="*/ 1712 h 1712"/>
                <a:gd name="T6" fmla="*/ 27 w 27"/>
                <a:gd name="T7" fmla="*/ 55 h 1712"/>
                <a:gd name="T8" fmla="*/ 15 w 27"/>
                <a:gd name="T9" fmla="*/ 0 h 1712"/>
                <a:gd name="T10" fmla="*/ 0 w 27"/>
                <a:gd name="T11" fmla="*/ 40 h 17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2"/>
                <a:gd name="T20" fmla="*/ 27 w 27"/>
                <a:gd name="T21" fmla="*/ 1712 h 17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2">
                  <a:moveTo>
                    <a:pt x="0" y="40"/>
                  </a:moveTo>
                  <a:lnTo>
                    <a:pt x="0" y="1697"/>
                  </a:lnTo>
                  <a:lnTo>
                    <a:pt x="27" y="1712"/>
                  </a:lnTo>
                  <a:lnTo>
                    <a:pt x="27" y="55"/>
                  </a:lnTo>
                  <a:lnTo>
                    <a:pt x="15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5" name="Freeform 310"/>
            <p:cNvSpPr>
              <a:spLocks noChangeAspect="1"/>
            </p:cNvSpPr>
            <p:nvPr/>
          </p:nvSpPr>
          <p:spPr bwMode="auto">
            <a:xfrm>
              <a:off x="3190" y="703"/>
              <a:ext cx="27" cy="1713"/>
            </a:xfrm>
            <a:custGeom>
              <a:avLst/>
              <a:gdLst>
                <a:gd name="T0" fmla="*/ 0 w 27"/>
                <a:gd name="T1" fmla="*/ 42 h 1713"/>
                <a:gd name="T2" fmla="*/ 0 w 27"/>
                <a:gd name="T3" fmla="*/ 1699 h 1713"/>
                <a:gd name="T4" fmla="*/ 27 w 27"/>
                <a:gd name="T5" fmla="*/ 1713 h 1713"/>
                <a:gd name="T6" fmla="*/ 27 w 27"/>
                <a:gd name="T7" fmla="*/ 56 h 1713"/>
                <a:gd name="T8" fmla="*/ 14 w 27"/>
                <a:gd name="T9" fmla="*/ 0 h 1713"/>
                <a:gd name="T10" fmla="*/ 0 w 27"/>
                <a:gd name="T11" fmla="*/ 42 h 17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3"/>
                <a:gd name="T20" fmla="*/ 27 w 27"/>
                <a:gd name="T21" fmla="*/ 1713 h 17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3">
                  <a:moveTo>
                    <a:pt x="0" y="42"/>
                  </a:moveTo>
                  <a:lnTo>
                    <a:pt x="0" y="1699"/>
                  </a:lnTo>
                  <a:lnTo>
                    <a:pt x="27" y="1713"/>
                  </a:lnTo>
                  <a:lnTo>
                    <a:pt x="27" y="56"/>
                  </a:lnTo>
                  <a:lnTo>
                    <a:pt x="14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6" name="Freeform 311"/>
            <p:cNvSpPr>
              <a:spLocks noChangeAspect="1"/>
            </p:cNvSpPr>
            <p:nvPr/>
          </p:nvSpPr>
          <p:spPr bwMode="auto">
            <a:xfrm>
              <a:off x="3223" y="719"/>
              <a:ext cx="28" cy="1715"/>
            </a:xfrm>
            <a:custGeom>
              <a:avLst/>
              <a:gdLst>
                <a:gd name="T0" fmla="*/ 0 w 28"/>
                <a:gd name="T1" fmla="*/ 42 h 1715"/>
                <a:gd name="T2" fmla="*/ 0 w 28"/>
                <a:gd name="T3" fmla="*/ 1699 h 1715"/>
                <a:gd name="T4" fmla="*/ 28 w 28"/>
                <a:gd name="T5" fmla="*/ 1715 h 1715"/>
                <a:gd name="T6" fmla="*/ 28 w 28"/>
                <a:gd name="T7" fmla="*/ 58 h 1715"/>
                <a:gd name="T8" fmla="*/ 14 w 28"/>
                <a:gd name="T9" fmla="*/ 0 h 1715"/>
                <a:gd name="T10" fmla="*/ 0 w 28"/>
                <a:gd name="T11" fmla="*/ 42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5"/>
                <a:gd name="T20" fmla="*/ 28 w 28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5">
                  <a:moveTo>
                    <a:pt x="0" y="42"/>
                  </a:moveTo>
                  <a:lnTo>
                    <a:pt x="0" y="1699"/>
                  </a:lnTo>
                  <a:lnTo>
                    <a:pt x="28" y="1715"/>
                  </a:lnTo>
                  <a:lnTo>
                    <a:pt x="28" y="58"/>
                  </a:lnTo>
                  <a:lnTo>
                    <a:pt x="14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7" name="Freeform 312"/>
            <p:cNvSpPr>
              <a:spLocks noChangeAspect="1"/>
            </p:cNvSpPr>
            <p:nvPr/>
          </p:nvSpPr>
          <p:spPr bwMode="auto">
            <a:xfrm>
              <a:off x="3257" y="739"/>
              <a:ext cx="27" cy="1712"/>
            </a:xfrm>
            <a:custGeom>
              <a:avLst/>
              <a:gdLst>
                <a:gd name="T0" fmla="*/ 0 w 27"/>
                <a:gd name="T1" fmla="*/ 41 h 1712"/>
                <a:gd name="T2" fmla="*/ 0 w 27"/>
                <a:gd name="T3" fmla="*/ 1699 h 1712"/>
                <a:gd name="T4" fmla="*/ 27 w 27"/>
                <a:gd name="T5" fmla="*/ 1712 h 1712"/>
                <a:gd name="T6" fmla="*/ 27 w 27"/>
                <a:gd name="T7" fmla="*/ 55 h 1712"/>
                <a:gd name="T8" fmla="*/ 13 w 27"/>
                <a:gd name="T9" fmla="*/ 0 h 1712"/>
                <a:gd name="T10" fmla="*/ 0 w 27"/>
                <a:gd name="T11" fmla="*/ 41 h 17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2"/>
                <a:gd name="T20" fmla="*/ 27 w 27"/>
                <a:gd name="T21" fmla="*/ 1712 h 17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2">
                  <a:moveTo>
                    <a:pt x="0" y="41"/>
                  </a:moveTo>
                  <a:lnTo>
                    <a:pt x="0" y="1699"/>
                  </a:lnTo>
                  <a:lnTo>
                    <a:pt x="27" y="1712"/>
                  </a:lnTo>
                  <a:lnTo>
                    <a:pt x="27" y="55"/>
                  </a:lnTo>
                  <a:lnTo>
                    <a:pt x="13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8" name="Freeform 313"/>
            <p:cNvSpPr>
              <a:spLocks noChangeAspect="1"/>
            </p:cNvSpPr>
            <p:nvPr/>
          </p:nvSpPr>
          <p:spPr bwMode="auto">
            <a:xfrm>
              <a:off x="3290" y="758"/>
              <a:ext cx="24" cy="1712"/>
            </a:xfrm>
            <a:custGeom>
              <a:avLst/>
              <a:gdLst>
                <a:gd name="T0" fmla="*/ 0 w 24"/>
                <a:gd name="T1" fmla="*/ 42 h 1712"/>
                <a:gd name="T2" fmla="*/ 0 w 24"/>
                <a:gd name="T3" fmla="*/ 1699 h 1712"/>
                <a:gd name="T4" fmla="*/ 24 w 24"/>
                <a:gd name="T5" fmla="*/ 1712 h 1712"/>
                <a:gd name="T6" fmla="*/ 24 w 24"/>
                <a:gd name="T7" fmla="*/ 55 h 1712"/>
                <a:gd name="T8" fmla="*/ 15 w 24"/>
                <a:gd name="T9" fmla="*/ 0 h 1712"/>
                <a:gd name="T10" fmla="*/ 0 w 24"/>
                <a:gd name="T11" fmla="*/ 42 h 17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1712"/>
                <a:gd name="T20" fmla="*/ 24 w 24"/>
                <a:gd name="T21" fmla="*/ 1712 h 17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1712">
                  <a:moveTo>
                    <a:pt x="0" y="42"/>
                  </a:moveTo>
                  <a:lnTo>
                    <a:pt x="0" y="1699"/>
                  </a:lnTo>
                  <a:lnTo>
                    <a:pt x="24" y="1712"/>
                  </a:lnTo>
                  <a:lnTo>
                    <a:pt x="24" y="55"/>
                  </a:lnTo>
                  <a:lnTo>
                    <a:pt x="15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9" name="Freeform 314"/>
            <p:cNvSpPr>
              <a:spLocks noChangeAspect="1"/>
            </p:cNvSpPr>
            <p:nvPr/>
          </p:nvSpPr>
          <p:spPr bwMode="auto">
            <a:xfrm>
              <a:off x="2884" y="762"/>
              <a:ext cx="430" cy="287"/>
            </a:xfrm>
            <a:custGeom>
              <a:avLst/>
              <a:gdLst>
                <a:gd name="T0" fmla="*/ 0 w 430"/>
                <a:gd name="T1" fmla="*/ 0 h 287"/>
                <a:gd name="T2" fmla="*/ 0 w 430"/>
                <a:gd name="T3" fmla="*/ 54 h 287"/>
                <a:gd name="T4" fmla="*/ 430 w 430"/>
                <a:gd name="T5" fmla="*/ 287 h 287"/>
                <a:gd name="T6" fmla="*/ 430 w 430"/>
                <a:gd name="T7" fmla="*/ 233 h 287"/>
                <a:gd name="T8" fmla="*/ 0 w 430"/>
                <a:gd name="T9" fmla="*/ 0 h 2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0"/>
                <a:gd name="T16" fmla="*/ 0 h 287"/>
                <a:gd name="T17" fmla="*/ 430 w 430"/>
                <a:gd name="T18" fmla="*/ 287 h 2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0" h="287">
                  <a:moveTo>
                    <a:pt x="0" y="0"/>
                  </a:moveTo>
                  <a:lnTo>
                    <a:pt x="0" y="54"/>
                  </a:lnTo>
                  <a:lnTo>
                    <a:pt x="430" y="287"/>
                  </a:lnTo>
                  <a:lnTo>
                    <a:pt x="43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0" name="Freeform 315"/>
            <p:cNvSpPr>
              <a:spLocks noChangeAspect="1"/>
            </p:cNvSpPr>
            <p:nvPr/>
          </p:nvSpPr>
          <p:spPr bwMode="auto">
            <a:xfrm>
              <a:off x="2884" y="1338"/>
              <a:ext cx="430" cy="286"/>
            </a:xfrm>
            <a:custGeom>
              <a:avLst/>
              <a:gdLst>
                <a:gd name="T0" fmla="*/ 0 w 430"/>
                <a:gd name="T1" fmla="*/ 0 h 286"/>
                <a:gd name="T2" fmla="*/ 0 w 430"/>
                <a:gd name="T3" fmla="*/ 54 h 286"/>
                <a:gd name="T4" fmla="*/ 430 w 430"/>
                <a:gd name="T5" fmla="*/ 286 h 286"/>
                <a:gd name="T6" fmla="*/ 430 w 430"/>
                <a:gd name="T7" fmla="*/ 232 h 286"/>
                <a:gd name="T8" fmla="*/ 0 w 430"/>
                <a:gd name="T9" fmla="*/ 0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0"/>
                <a:gd name="T16" fmla="*/ 0 h 286"/>
                <a:gd name="T17" fmla="*/ 430 w 430"/>
                <a:gd name="T18" fmla="*/ 286 h 2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0" h="286">
                  <a:moveTo>
                    <a:pt x="0" y="0"/>
                  </a:moveTo>
                  <a:lnTo>
                    <a:pt x="0" y="54"/>
                  </a:lnTo>
                  <a:lnTo>
                    <a:pt x="430" y="286"/>
                  </a:lnTo>
                  <a:lnTo>
                    <a:pt x="430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1" name="Freeform 316"/>
            <p:cNvSpPr>
              <a:spLocks noChangeAspect="1"/>
            </p:cNvSpPr>
            <p:nvPr/>
          </p:nvSpPr>
          <p:spPr bwMode="auto">
            <a:xfrm>
              <a:off x="2884" y="1949"/>
              <a:ext cx="430" cy="286"/>
            </a:xfrm>
            <a:custGeom>
              <a:avLst/>
              <a:gdLst>
                <a:gd name="T0" fmla="*/ 0 w 430"/>
                <a:gd name="T1" fmla="*/ 0 h 286"/>
                <a:gd name="T2" fmla="*/ 0 w 430"/>
                <a:gd name="T3" fmla="*/ 54 h 286"/>
                <a:gd name="T4" fmla="*/ 430 w 430"/>
                <a:gd name="T5" fmla="*/ 286 h 286"/>
                <a:gd name="T6" fmla="*/ 430 w 430"/>
                <a:gd name="T7" fmla="*/ 232 h 286"/>
                <a:gd name="T8" fmla="*/ 0 w 430"/>
                <a:gd name="T9" fmla="*/ 0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0"/>
                <a:gd name="T16" fmla="*/ 0 h 286"/>
                <a:gd name="T17" fmla="*/ 430 w 430"/>
                <a:gd name="T18" fmla="*/ 286 h 2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0" h="286">
                  <a:moveTo>
                    <a:pt x="0" y="0"/>
                  </a:moveTo>
                  <a:lnTo>
                    <a:pt x="0" y="54"/>
                  </a:lnTo>
                  <a:lnTo>
                    <a:pt x="430" y="286"/>
                  </a:lnTo>
                  <a:lnTo>
                    <a:pt x="430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9" name="Group 317"/>
          <p:cNvGrpSpPr>
            <a:grpSpLocks noChangeAspect="1"/>
          </p:cNvGrpSpPr>
          <p:nvPr/>
        </p:nvGrpSpPr>
        <p:grpSpPr bwMode="auto">
          <a:xfrm>
            <a:off x="2819401" y="85727"/>
            <a:ext cx="773113" cy="1743075"/>
            <a:chOff x="475" y="519"/>
            <a:chExt cx="487" cy="1933"/>
          </a:xfrm>
        </p:grpSpPr>
        <p:sp>
          <p:nvSpPr>
            <p:cNvPr id="5220" name="Freeform 318"/>
            <p:cNvSpPr>
              <a:spLocks noChangeAspect="1"/>
            </p:cNvSpPr>
            <p:nvPr/>
          </p:nvSpPr>
          <p:spPr bwMode="auto">
            <a:xfrm>
              <a:off x="475" y="1927"/>
              <a:ext cx="486" cy="288"/>
            </a:xfrm>
            <a:custGeom>
              <a:avLst/>
              <a:gdLst>
                <a:gd name="T0" fmla="*/ 0 w 486"/>
                <a:gd name="T1" fmla="*/ 234 h 288"/>
                <a:gd name="T2" fmla="*/ 0 w 486"/>
                <a:gd name="T3" fmla="*/ 288 h 288"/>
                <a:gd name="T4" fmla="*/ 486 w 486"/>
                <a:gd name="T5" fmla="*/ 54 h 288"/>
                <a:gd name="T6" fmla="*/ 486 w 486"/>
                <a:gd name="T7" fmla="*/ 0 h 288"/>
                <a:gd name="T8" fmla="*/ 0 w 486"/>
                <a:gd name="T9" fmla="*/ 234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6"/>
                <a:gd name="T16" fmla="*/ 0 h 288"/>
                <a:gd name="T17" fmla="*/ 486 w 486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6" h="288">
                  <a:moveTo>
                    <a:pt x="0" y="234"/>
                  </a:moveTo>
                  <a:lnTo>
                    <a:pt x="0" y="288"/>
                  </a:lnTo>
                  <a:lnTo>
                    <a:pt x="486" y="54"/>
                  </a:lnTo>
                  <a:lnTo>
                    <a:pt x="486" y="0"/>
                  </a:lnTo>
                  <a:lnTo>
                    <a:pt x="0" y="23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1" name="Freeform 319"/>
            <p:cNvSpPr>
              <a:spLocks noChangeAspect="1"/>
            </p:cNvSpPr>
            <p:nvPr/>
          </p:nvSpPr>
          <p:spPr bwMode="auto">
            <a:xfrm>
              <a:off x="475" y="1334"/>
              <a:ext cx="486" cy="288"/>
            </a:xfrm>
            <a:custGeom>
              <a:avLst/>
              <a:gdLst>
                <a:gd name="T0" fmla="*/ 0 w 486"/>
                <a:gd name="T1" fmla="*/ 234 h 288"/>
                <a:gd name="T2" fmla="*/ 0 w 486"/>
                <a:gd name="T3" fmla="*/ 288 h 288"/>
                <a:gd name="T4" fmla="*/ 486 w 486"/>
                <a:gd name="T5" fmla="*/ 54 h 288"/>
                <a:gd name="T6" fmla="*/ 486 w 486"/>
                <a:gd name="T7" fmla="*/ 0 h 288"/>
                <a:gd name="T8" fmla="*/ 0 w 486"/>
                <a:gd name="T9" fmla="*/ 234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6"/>
                <a:gd name="T16" fmla="*/ 0 h 288"/>
                <a:gd name="T17" fmla="*/ 486 w 486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6" h="288">
                  <a:moveTo>
                    <a:pt x="0" y="234"/>
                  </a:moveTo>
                  <a:lnTo>
                    <a:pt x="0" y="288"/>
                  </a:lnTo>
                  <a:lnTo>
                    <a:pt x="486" y="54"/>
                  </a:lnTo>
                  <a:lnTo>
                    <a:pt x="486" y="0"/>
                  </a:lnTo>
                  <a:lnTo>
                    <a:pt x="0" y="23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2" name="Freeform 320"/>
            <p:cNvSpPr>
              <a:spLocks noChangeAspect="1"/>
            </p:cNvSpPr>
            <p:nvPr/>
          </p:nvSpPr>
          <p:spPr bwMode="auto">
            <a:xfrm>
              <a:off x="475" y="727"/>
              <a:ext cx="486" cy="287"/>
            </a:xfrm>
            <a:custGeom>
              <a:avLst/>
              <a:gdLst>
                <a:gd name="T0" fmla="*/ 0 w 486"/>
                <a:gd name="T1" fmla="*/ 233 h 287"/>
                <a:gd name="T2" fmla="*/ 0 w 486"/>
                <a:gd name="T3" fmla="*/ 287 h 287"/>
                <a:gd name="T4" fmla="*/ 486 w 486"/>
                <a:gd name="T5" fmla="*/ 53 h 287"/>
                <a:gd name="T6" fmla="*/ 486 w 486"/>
                <a:gd name="T7" fmla="*/ 0 h 287"/>
                <a:gd name="T8" fmla="*/ 0 w 486"/>
                <a:gd name="T9" fmla="*/ 233 h 2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6"/>
                <a:gd name="T16" fmla="*/ 0 h 287"/>
                <a:gd name="T17" fmla="*/ 486 w 486"/>
                <a:gd name="T18" fmla="*/ 287 h 2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6" h="287">
                  <a:moveTo>
                    <a:pt x="0" y="233"/>
                  </a:moveTo>
                  <a:lnTo>
                    <a:pt x="0" y="287"/>
                  </a:lnTo>
                  <a:lnTo>
                    <a:pt x="486" y="53"/>
                  </a:lnTo>
                  <a:lnTo>
                    <a:pt x="486" y="0"/>
                  </a:lnTo>
                  <a:lnTo>
                    <a:pt x="0" y="23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" name="Freeform 321"/>
            <p:cNvSpPr>
              <a:spLocks noChangeAspect="1"/>
            </p:cNvSpPr>
            <p:nvPr/>
          </p:nvSpPr>
          <p:spPr bwMode="auto">
            <a:xfrm>
              <a:off x="476" y="737"/>
              <a:ext cx="30" cy="1715"/>
            </a:xfrm>
            <a:custGeom>
              <a:avLst/>
              <a:gdLst>
                <a:gd name="T0" fmla="*/ 0 w 30"/>
                <a:gd name="T1" fmla="*/ 58 h 1715"/>
                <a:gd name="T2" fmla="*/ 0 w 30"/>
                <a:gd name="T3" fmla="*/ 1715 h 1715"/>
                <a:gd name="T4" fmla="*/ 30 w 30"/>
                <a:gd name="T5" fmla="*/ 1699 h 1715"/>
                <a:gd name="T6" fmla="*/ 30 w 30"/>
                <a:gd name="T7" fmla="*/ 42 h 1715"/>
                <a:gd name="T8" fmla="*/ 16 w 30"/>
                <a:gd name="T9" fmla="*/ 0 h 1715"/>
                <a:gd name="T10" fmla="*/ 0 w 30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715"/>
                <a:gd name="T20" fmla="*/ 30 w 30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715">
                  <a:moveTo>
                    <a:pt x="0" y="58"/>
                  </a:moveTo>
                  <a:lnTo>
                    <a:pt x="0" y="1715"/>
                  </a:lnTo>
                  <a:lnTo>
                    <a:pt x="30" y="1699"/>
                  </a:lnTo>
                  <a:lnTo>
                    <a:pt x="30" y="42"/>
                  </a:lnTo>
                  <a:lnTo>
                    <a:pt x="16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" name="Freeform 322"/>
            <p:cNvSpPr>
              <a:spLocks noChangeAspect="1"/>
            </p:cNvSpPr>
            <p:nvPr/>
          </p:nvSpPr>
          <p:spPr bwMode="auto">
            <a:xfrm>
              <a:off x="514" y="719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6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6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" name="Freeform 323"/>
            <p:cNvSpPr>
              <a:spLocks noChangeAspect="1"/>
            </p:cNvSpPr>
            <p:nvPr/>
          </p:nvSpPr>
          <p:spPr bwMode="auto">
            <a:xfrm>
              <a:off x="551" y="701"/>
              <a:ext cx="32" cy="1715"/>
            </a:xfrm>
            <a:custGeom>
              <a:avLst/>
              <a:gdLst>
                <a:gd name="T0" fmla="*/ 0 w 32"/>
                <a:gd name="T1" fmla="*/ 58 h 1715"/>
                <a:gd name="T2" fmla="*/ 0 w 32"/>
                <a:gd name="T3" fmla="*/ 1715 h 1715"/>
                <a:gd name="T4" fmla="*/ 32 w 32"/>
                <a:gd name="T5" fmla="*/ 1699 h 1715"/>
                <a:gd name="T6" fmla="*/ 32 w 32"/>
                <a:gd name="T7" fmla="*/ 42 h 1715"/>
                <a:gd name="T8" fmla="*/ 16 w 32"/>
                <a:gd name="T9" fmla="*/ 0 h 1715"/>
                <a:gd name="T10" fmla="*/ 0 w 32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1715"/>
                <a:gd name="T20" fmla="*/ 32 w 32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1715">
                  <a:moveTo>
                    <a:pt x="0" y="58"/>
                  </a:moveTo>
                  <a:lnTo>
                    <a:pt x="0" y="1715"/>
                  </a:lnTo>
                  <a:lnTo>
                    <a:pt x="32" y="1699"/>
                  </a:lnTo>
                  <a:lnTo>
                    <a:pt x="32" y="42"/>
                  </a:lnTo>
                  <a:lnTo>
                    <a:pt x="16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6" name="Freeform 324"/>
            <p:cNvSpPr>
              <a:spLocks noChangeAspect="1"/>
            </p:cNvSpPr>
            <p:nvPr/>
          </p:nvSpPr>
          <p:spPr bwMode="auto">
            <a:xfrm>
              <a:off x="589" y="683"/>
              <a:ext cx="32" cy="1714"/>
            </a:xfrm>
            <a:custGeom>
              <a:avLst/>
              <a:gdLst>
                <a:gd name="T0" fmla="*/ 0 w 32"/>
                <a:gd name="T1" fmla="*/ 57 h 1714"/>
                <a:gd name="T2" fmla="*/ 0 w 32"/>
                <a:gd name="T3" fmla="*/ 1714 h 1714"/>
                <a:gd name="T4" fmla="*/ 32 w 32"/>
                <a:gd name="T5" fmla="*/ 1699 h 1714"/>
                <a:gd name="T6" fmla="*/ 32 w 32"/>
                <a:gd name="T7" fmla="*/ 42 h 1714"/>
                <a:gd name="T8" fmla="*/ 16 w 32"/>
                <a:gd name="T9" fmla="*/ 0 h 1714"/>
                <a:gd name="T10" fmla="*/ 0 w 32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1714"/>
                <a:gd name="T20" fmla="*/ 32 w 32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1714">
                  <a:moveTo>
                    <a:pt x="0" y="57"/>
                  </a:moveTo>
                  <a:lnTo>
                    <a:pt x="0" y="1714"/>
                  </a:lnTo>
                  <a:lnTo>
                    <a:pt x="32" y="1699"/>
                  </a:lnTo>
                  <a:lnTo>
                    <a:pt x="32" y="42"/>
                  </a:lnTo>
                  <a:lnTo>
                    <a:pt x="16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" name="Freeform 325"/>
            <p:cNvSpPr>
              <a:spLocks noChangeAspect="1"/>
            </p:cNvSpPr>
            <p:nvPr/>
          </p:nvSpPr>
          <p:spPr bwMode="auto">
            <a:xfrm>
              <a:off x="628" y="664"/>
              <a:ext cx="30" cy="1715"/>
            </a:xfrm>
            <a:custGeom>
              <a:avLst/>
              <a:gdLst>
                <a:gd name="T0" fmla="*/ 0 w 30"/>
                <a:gd name="T1" fmla="*/ 58 h 1715"/>
                <a:gd name="T2" fmla="*/ 0 w 30"/>
                <a:gd name="T3" fmla="*/ 1715 h 1715"/>
                <a:gd name="T4" fmla="*/ 30 w 30"/>
                <a:gd name="T5" fmla="*/ 1699 h 1715"/>
                <a:gd name="T6" fmla="*/ 30 w 30"/>
                <a:gd name="T7" fmla="*/ 42 h 1715"/>
                <a:gd name="T8" fmla="*/ 17 w 30"/>
                <a:gd name="T9" fmla="*/ 0 h 1715"/>
                <a:gd name="T10" fmla="*/ 0 w 30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715"/>
                <a:gd name="T20" fmla="*/ 30 w 30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715">
                  <a:moveTo>
                    <a:pt x="0" y="58"/>
                  </a:moveTo>
                  <a:lnTo>
                    <a:pt x="0" y="1715"/>
                  </a:lnTo>
                  <a:lnTo>
                    <a:pt x="30" y="1699"/>
                  </a:lnTo>
                  <a:lnTo>
                    <a:pt x="30" y="42"/>
                  </a:lnTo>
                  <a:lnTo>
                    <a:pt x="17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8" name="Freeform 326"/>
            <p:cNvSpPr>
              <a:spLocks noChangeAspect="1"/>
            </p:cNvSpPr>
            <p:nvPr/>
          </p:nvSpPr>
          <p:spPr bwMode="auto">
            <a:xfrm>
              <a:off x="666" y="646"/>
              <a:ext cx="29" cy="1714"/>
            </a:xfrm>
            <a:custGeom>
              <a:avLst/>
              <a:gdLst>
                <a:gd name="T0" fmla="*/ 0 w 29"/>
                <a:gd name="T1" fmla="*/ 57 h 1714"/>
                <a:gd name="T2" fmla="*/ 0 w 29"/>
                <a:gd name="T3" fmla="*/ 1714 h 1714"/>
                <a:gd name="T4" fmla="*/ 29 w 29"/>
                <a:gd name="T5" fmla="*/ 1700 h 1714"/>
                <a:gd name="T6" fmla="*/ 29 w 29"/>
                <a:gd name="T7" fmla="*/ 43 h 1714"/>
                <a:gd name="T8" fmla="*/ 17 w 29"/>
                <a:gd name="T9" fmla="*/ 0 h 1714"/>
                <a:gd name="T10" fmla="*/ 0 w 29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1714"/>
                <a:gd name="T20" fmla="*/ 29 w 29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1714">
                  <a:moveTo>
                    <a:pt x="0" y="57"/>
                  </a:moveTo>
                  <a:lnTo>
                    <a:pt x="0" y="1714"/>
                  </a:lnTo>
                  <a:lnTo>
                    <a:pt x="29" y="1700"/>
                  </a:lnTo>
                  <a:lnTo>
                    <a:pt x="29" y="43"/>
                  </a:lnTo>
                  <a:lnTo>
                    <a:pt x="1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9" name="Freeform 327"/>
            <p:cNvSpPr>
              <a:spLocks noChangeAspect="1"/>
            </p:cNvSpPr>
            <p:nvPr/>
          </p:nvSpPr>
          <p:spPr bwMode="auto">
            <a:xfrm>
              <a:off x="704" y="628"/>
              <a:ext cx="31" cy="1715"/>
            </a:xfrm>
            <a:custGeom>
              <a:avLst/>
              <a:gdLst>
                <a:gd name="T0" fmla="*/ 0 w 31"/>
                <a:gd name="T1" fmla="*/ 58 h 1715"/>
                <a:gd name="T2" fmla="*/ 0 w 31"/>
                <a:gd name="T3" fmla="*/ 1715 h 1715"/>
                <a:gd name="T4" fmla="*/ 31 w 31"/>
                <a:gd name="T5" fmla="*/ 1699 h 1715"/>
                <a:gd name="T6" fmla="*/ 31 w 31"/>
                <a:gd name="T7" fmla="*/ 42 h 1715"/>
                <a:gd name="T8" fmla="*/ 15 w 31"/>
                <a:gd name="T9" fmla="*/ 0 h 1715"/>
                <a:gd name="T10" fmla="*/ 0 w 31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5"/>
                <a:gd name="T20" fmla="*/ 31 w 31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5">
                  <a:moveTo>
                    <a:pt x="0" y="58"/>
                  </a:moveTo>
                  <a:lnTo>
                    <a:pt x="0" y="1715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5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0" name="Freeform 328"/>
            <p:cNvSpPr>
              <a:spLocks noChangeAspect="1"/>
            </p:cNvSpPr>
            <p:nvPr/>
          </p:nvSpPr>
          <p:spPr bwMode="auto">
            <a:xfrm>
              <a:off x="742" y="610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5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5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1" name="Freeform 329"/>
            <p:cNvSpPr>
              <a:spLocks noChangeAspect="1"/>
            </p:cNvSpPr>
            <p:nvPr/>
          </p:nvSpPr>
          <p:spPr bwMode="auto">
            <a:xfrm>
              <a:off x="781" y="591"/>
              <a:ext cx="29" cy="1715"/>
            </a:xfrm>
            <a:custGeom>
              <a:avLst/>
              <a:gdLst>
                <a:gd name="T0" fmla="*/ 0 w 29"/>
                <a:gd name="T1" fmla="*/ 58 h 1715"/>
                <a:gd name="T2" fmla="*/ 0 w 29"/>
                <a:gd name="T3" fmla="*/ 1715 h 1715"/>
                <a:gd name="T4" fmla="*/ 29 w 29"/>
                <a:gd name="T5" fmla="*/ 1700 h 1715"/>
                <a:gd name="T6" fmla="*/ 29 w 29"/>
                <a:gd name="T7" fmla="*/ 43 h 1715"/>
                <a:gd name="T8" fmla="*/ 16 w 29"/>
                <a:gd name="T9" fmla="*/ 0 h 1715"/>
                <a:gd name="T10" fmla="*/ 0 w 29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1715"/>
                <a:gd name="T20" fmla="*/ 29 w 29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1715">
                  <a:moveTo>
                    <a:pt x="0" y="58"/>
                  </a:moveTo>
                  <a:lnTo>
                    <a:pt x="0" y="1715"/>
                  </a:lnTo>
                  <a:lnTo>
                    <a:pt x="29" y="1700"/>
                  </a:lnTo>
                  <a:lnTo>
                    <a:pt x="29" y="43"/>
                  </a:lnTo>
                  <a:lnTo>
                    <a:pt x="16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2" name="Freeform 330"/>
            <p:cNvSpPr>
              <a:spLocks noChangeAspect="1"/>
            </p:cNvSpPr>
            <p:nvPr/>
          </p:nvSpPr>
          <p:spPr bwMode="auto">
            <a:xfrm>
              <a:off x="817" y="574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7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3" name="Freeform 331"/>
            <p:cNvSpPr>
              <a:spLocks noChangeAspect="1"/>
            </p:cNvSpPr>
            <p:nvPr/>
          </p:nvSpPr>
          <p:spPr bwMode="auto">
            <a:xfrm>
              <a:off x="856" y="555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6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6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4" name="Freeform 332"/>
            <p:cNvSpPr>
              <a:spLocks noChangeAspect="1"/>
            </p:cNvSpPr>
            <p:nvPr/>
          </p:nvSpPr>
          <p:spPr bwMode="auto">
            <a:xfrm>
              <a:off x="894" y="536"/>
              <a:ext cx="30" cy="1715"/>
            </a:xfrm>
            <a:custGeom>
              <a:avLst/>
              <a:gdLst>
                <a:gd name="T0" fmla="*/ 0 w 30"/>
                <a:gd name="T1" fmla="*/ 58 h 1715"/>
                <a:gd name="T2" fmla="*/ 0 w 30"/>
                <a:gd name="T3" fmla="*/ 1715 h 1715"/>
                <a:gd name="T4" fmla="*/ 30 w 30"/>
                <a:gd name="T5" fmla="*/ 1701 h 1715"/>
                <a:gd name="T6" fmla="*/ 30 w 30"/>
                <a:gd name="T7" fmla="*/ 44 h 1715"/>
                <a:gd name="T8" fmla="*/ 17 w 30"/>
                <a:gd name="T9" fmla="*/ 0 h 1715"/>
                <a:gd name="T10" fmla="*/ 0 w 30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715"/>
                <a:gd name="T20" fmla="*/ 30 w 30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715">
                  <a:moveTo>
                    <a:pt x="0" y="58"/>
                  </a:moveTo>
                  <a:lnTo>
                    <a:pt x="0" y="1715"/>
                  </a:lnTo>
                  <a:lnTo>
                    <a:pt x="30" y="1701"/>
                  </a:lnTo>
                  <a:lnTo>
                    <a:pt x="30" y="44"/>
                  </a:lnTo>
                  <a:lnTo>
                    <a:pt x="17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5" name="Freeform 333"/>
            <p:cNvSpPr>
              <a:spLocks noChangeAspect="1"/>
            </p:cNvSpPr>
            <p:nvPr/>
          </p:nvSpPr>
          <p:spPr bwMode="auto">
            <a:xfrm>
              <a:off x="931" y="519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6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6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0" name="Group 334"/>
          <p:cNvGrpSpPr>
            <a:grpSpLocks/>
          </p:cNvGrpSpPr>
          <p:nvPr/>
        </p:nvGrpSpPr>
        <p:grpSpPr bwMode="auto">
          <a:xfrm>
            <a:off x="457200" y="7086599"/>
            <a:ext cx="2057400" cy="1516064"/>
            <a:chOff x="288" y="192"/>
            <a:chExt cx="1296" cy="955"/>
          </a:xfrm>
        </p:grpSpPr>
        <p:sp>
          <p:nvSpPr>
            <p:cNvPr id="5186" name="Rectangle 335"/>
            <p:cNvSpPr>
              <a:spLocks noChangeAspect="1" noChangeArrowheads="1"/>
            </p:cNvSpPr>
            <p:nvPr/>
          </p:nvSpPr>
          <p:spPr bwMode="auto">
            <a:xfrm>
              <a:off x="290" y="984"/>
              <a:ext cx="1292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7" name="Rectangle 336"/>
            <p:cNvSpPr>
              <a:spLocks noChangeAspect="1" noChangeArrowheads="1"/>
            </p:cNvSpPr>
            <p:nvPr/>
          </p:nvSpPr>
          <p:spPr bwMode="auto">
            <a:xfrm>
              <a:off x="290" y="652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8" name="Rectangle 337"/>
            <p:cNvSpPr>
              <a:spLocks noChangeAspect="1" noChangeArrowheads="1"/>
            </p:cNvSpPr>
            <p:nvPr/>
          </p:nvSpPr>
          <p:spPr bwMode="auto">
            <a:xfrm>
              <a:off x="290" y="312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9" name="Freeform 338"/>
            <p:cNvSpPr>
              <a:spLocks noChangeAspect="1"/>
            </p:cNvSpPr>
            <p:nvPr/>
          </p:nvSpPr>
          <p:spPr bwMode="auto">
            <a:xfrm>
              <a:off x="288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0" name="Freeform 339"/>
            <p:cNvSpPr>
              <a:spLocks noChangeAspect="1"/>
            </p:cNvSpPr>
            <p:nvPr/>
          </p:nvSpPr>
          <p:spPr bwMode="auto">
            <a:xfrm>
              <a:off x="338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1" name="Freeform 340"/>
            <p:cNvSpPr>
              <a:spLocks noChangeAspect="1"/>
            </p:cNvSpPr>
            <p:nvPr/>
          </p:nvSpPr>
          <p:spPr bwMode="auto">
            <a:xfrm>
              <a:off x="389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2" name="Freeform 341"/>
            <p:cNvSpPr>
              <a:spLocks noChangeAspect="1"/>
            </p:cNvSpPr>
            <p:nvPr/>
          </p:nvSpPr>
          <p:spPr bwMode="auto">
            <a:xfrm>
              <a:off x="439" y="192"/>
              <a:ext cx="40" cy="150"/>
            </a:xfrm>
            <a:custGeom>
              <a:avLst/>
              <a:gdLst>
                <a:gd name="T0" fmla="*/ 1 w 40"/>
                <a:gd name="T1" fmla="*/ 26 h 150"/>
                <a:gd name="T2" fmla="*/ 0 w 40"/>
                <a:gd name="T3" fmla="*/ 150 h 150"/>
                <a:gd name="T4" fmla="*/ 40 w 40"/>
                <a:gd name="T5" fmla="*/ 150 h 150"/>
                <a:gd name="T6" fmla="*/ 40 w 40"/>
                <a:gd name="T7" fmla="*/ 27 h 150"/>
                <a:gd name="T8" fmla="*/ 21 w 40"/>
                <a:gd name="T9" fmla="*/ 0 h 150"/>
                <a:gd name="T10" fmla="*/ 1 w 40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1" y="26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3" name="Freeform 342"/>
            <p:cNvSpPr>
              <a:spLocks noChangeAspect="1"/>
            </p:cNvSpPr>
            <p:nvPr/>
          </p:nvSpPr>
          <p:spPr bwMode="auto">
            <a:xfrm>
              <a:off x="489" y="192"/>
              <a:ext cx="41" cy="150"/>
            </a:xfrm>
            <a:custGeom>
              <a:avLst/>
              <a:gdLst>
                <a:gd name="T0" fmla="*/ 0 w 41"/>
                <a:gd name="T1" fmla="*/ 24 h 150"/>
                <a:gd name="T2" fmla="*/ 0 w 41"/>
                <a:gd name="T3" fmla="*/ 150 h 150"/>
                <a:gd name="T4" fmla="*/ 40 w 41"/>
                <a:gd name="T5" fmla="*/ 150 h 150"/>
                <a:gd name="T6" fmla="*/ 41 w 41"/>
                <a:gd name="T7" fmla="*/ 26 h 150"/>
                <a:gd name="T8" fmla="*/ 22 w 41"/>
                <a:gd name="T9" fmla="*/ 0 h 150"/>
                <a:gd name="T10" fmla="*/ 0 w 41"/>
                <a:gd name="T11" fmla="*/ 24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150"/>
                <a:gd name="T20" fmla="*/ 41 w 41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150">
                  <a:moveTo>
                    <a:pt x="0" y="24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1" y="26"/>
                  </a:lnTo>
                  <a:lnTo>
                    <a:pt x="2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4" name="Freeform 343"/>
            <p:cNvSpPr>
              <a:spLocks noChangeAspect="1"/>
            </p:cNvSpPr>
            <p:nvPr/>
          </p:nvSpPr>
          <p:spPr bwMode="auto">
            <a:xfrm>
              <a:off x="539" y="192"/>
              <a:ext cx="42" cy="150"/>
            </a:xfrm>
            <a:custGeom>
              <a:avLst/>
              <a:gdLst>
                <a:gd name="T0" fmla="*/ 0 w 42"/>
                <a:gd name="T1" fmla="*/ 26 h 150"/>
                <a:gd name="T2" fmla="*/ 0 w 42"/>
                <a:gd name="T3" fmla="*/ 150 h 150"/>
                <a:gd name="T4" fmla="*/ 41 w 42"/>
                <a:gd name="T5" fmla="*/ 150 h 150"/>
                <a:gd name="T6" fmla="*/ 42 w 42"/>
                <a:gd name="T7" fmla="*/ 24 h 150"/>
                <a:gd name="T8" fmla="*/ 22 w 42"/>
                <a:gd name="T9" fmla="*/ 0 h 150"/>
                <a:gd name="T10" fmla="*/ 0 w 42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"/>
                <a:gd name="T19" fmla="*/ 0 h 150"/>
                <a:gd name="T20" fmla="*/ 42 w 42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" h="150">
                  <a:moveTo>
                    <a:pt x="0" y="26"/>
                  </a:moveTo>
                  <a:lnTo>
                    <a:pt x="0" y="150"/>
                  </a:lnTo>
                  <a:lnTo>
                    <a:pt x="41" y="150"/>
                  </a:lnTo>
                  <a:lnTo>
                    <a:pt x="42" y="24"/>
                  </a:lnTo>
                  <a:lnTo>
                    <a:pt x="22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5" name="Freeform 344"/>
            <p:cNvSpPr>
              <a:spLocks noChangeAspect="1"/>
            </p:cNvSpPr>
            <p:nvPr/>
          </p:nvSpPr>
          <p:spPr bwMode="auto">
            <a:xfrm>
              <a:off x="590" y="192"/>
              <a:ext cx="40" cy="150"/>
            </a:xfrm>
            <a:custGeom>
              <a:avLst/>
              <a:gdLst>
                <a:gd name="T0" fmla="*/ 0 w 40"/>
                <a:gd name="T1" fmla="*/ 26 h 150"/>
                <a:gd name="T2" fmla="*/ 0 w 40"/>
                <a:gd name="T3" fmla="*/ 150 h 150"/>
                <a:gd name="T4" fmla="*/ 40 w 40"/>
                <a:gd name="T5" fmla="*/ 150 h 150"/>
                <a:gd name="T6" fmla="*/ 40 w 40"/>
                <a:gd name="T7" fmla="*/ 26 h 150"/>
                <a:gd name="T8" fmla="*/ 21 w 40"/>
                <a:gd name="T9" fmla="*/ 0 h 150"/>
                <a:gd name="T10" fmla="*/ 0 w 40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0" y="26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0" y="26"/>
                  </a:lnTo>
                  <a:lnTo>
                    <a:pt x="21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6" name="Freeform 345"/>
            <p:cNvSpPr>
              <a:spLocks noChangeAspect="1"/>
            </p:cNvSpPr>
            <p:nvPr/>
          </p:nvSpPr>
          <p:spPr bwMode="auto">
            <a:xfrm>
              <a:off x="640" y="192"/>
              <a:ext cx="40" cy="150"/>
            </a:xfrm>
            <a:custGeom>
              <a:avLst/>
              <a:gdLst>
                <a:gd name="T0" fmla="*/ 1 w 40"/>
                <a:gd name="T1" fmla="*/ 26 h 151"/>
                <a:gd name="T2" fmla="*/ 0 w 40"/>
                <a:gd name="T3" fmla="*/ 151 h 151"/>
                <a:gd name="T4" fmla="*/ 40 w 40"/>
                <a:gd name="T5" fmla="*/ 151 h 151"/>
                <a:gd name="T6" fmla="*/ 40 w 40"/>
                <a:gd name="T7" fmla="*/ 30 h 151"/>
                <a:gd name="T8" fmla="*/ 21 w 40"/>
                <a:gd name="T9" fmla="*/ 0 h 151"/>
                <a:gd name="T10" fmla="*/ 1 w 40"/>
                <a:gd name="T11" fmla="*/ 26 h 1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1"/>
                <a:gd name="T20" fmla="*/ 40 w 40"/>
                <a:gd name="T21" fmla="*/ 151 h 1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1">
                  <a:moveTo>
                    <a:pt x="1" y="26"/>
                  </a:moveTo>
                  <a:lnTo>
                    <a:pt x="0" y="151"/>
                  </a:lnTo>
                  <a:lnTo>
                    <a:pt x="40" y="151"/>
                  </a:lnTo>
                  <a:lnTo>
                    <a:pt x="40" y="30"/>
                  </a:lnTo>
                  <a:lnTo>
                    <a:pt x="21" y="0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7" name="Freeform 346"/>
            <p:cNvSpPr>
              <a:spLocks noChangeAspect="1"/>
            </p:cNvSpPr>
            <p:nvPr/>
          </p:nvSpPr>
          <p:spPr bwMode="auto">
            <a:xfrm>
              <a:off x="690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8" name="Freeform 347"/>
            <p:cNvSpPr>
              <a:spLocks noChangeAspect="1"/>
            </p:cNvSpPr>
            <p:nvPr/>
          </p:nvSpPr>
          <p:spPr bwMode="auto">
            <a:xfrm>
              <a:off x="741" y="192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9" name="Freeform 348"/>
            <p:cNvSpPr>
              <a:spLocks noChangeAspect="1"/>
            </p:cNvSpPr>
            <p:nvPr/>
          </p:nvSpPr>
          <p:spPr bwMode="auto">
            <a:xfrm>
              <a:off x="791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0" name="Freeform 349"/>
            <p:cNvSpPr>
              <a:spLocks noChangeAspect="1"/>
            </p:cNvSpPr>
            <p:nvPr/>
          </p:nvSpPr>
          <p:spPr bwMode="auto">
            <a:xfrm>
              <a:off x="841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1" name="Freeform 350"/>
            <p:cNvSpPr>
              <a:spLocks noChangeAspect="1"/>
            </p:cNvSpPr>
            <p:nvPr/>
          </p:nvSpPr>
          <p:spPr bwMode="auto">
            <a:xfrm>
              <a:off x="891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2" name="Freeform 351"/>
            <p:cNvSpPr>
              <a:spLocks noChangeAspect="1"/>
            </p:cNvSpPr>
            <p:nvPr/>
          </p:nvSpPr>
          <p:spPr bwMode="auto">
            <a:xfrm>
              <a:off x="94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3" name="Freeform 352"/>
            <p:cNvSpPr>
              <a:spLocks noChangeAspect="1"/>
            </p:cNvSpPr>
            <p:nvPr/>
          </p:nvSpPr>
          <p:spPr bwMode="auto">
            <a:xfrm>
              <a:off x="992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4" name="Freeform 353"/>
            <p:cNvSpPr>
              <a:spLocks noChangeAspect="1"/>
            </p:cNvSpPr>
            <p:nvPr/>
          </p:nvSpPr>
          <p:spPr bwMode="auto">
            <a:xfrm>
              <a:off x="104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5" name="Freeform 354"/>
            <p:cNvSpPr>
              <a:spLocks noChangeAspect="1"/>
            </p:cNvSpPr>
            <p:nvPr/>
          </p:nvSpPr>
          <p:spPr bwMode="auto">
            <a:xfrm>
              <a:off x="109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6" name="Freeform 355"/>
            <p:cNvSpPr>
              <a:spLocks noChangeAspect="1"/>
            </p:cNvSpPr>
            <p:nvPr/>
          </p:nvSpPr>
          <p:spPr bwMode="auto">
            <a:xfrm>
              <a:off x="1142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7" name="Freeform 356"/>
            <p:cNvSpPr>
              <a:spLocks noChangeAspect="1"/>
            </p:cNvSpPr>
            <p:nvPr/>
          </p:nvSpPr>
          <p:spPr bwMode="auto">
            <a:xfrm>
              <a:off x="1193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8" name="Freeform 357"/>
            <p:cNvSpPr>
              <a:spLocks noChangeAspect="1"/>
            </p:cNvSpPr>
            <p:nvPr/>
          </p:nvSpPr>
          <p:spPr bwMode="auto">
            <a:xfrm>
              <a:off x="1243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9" name="Freeform 358"/>
            <p:cNvSpPr>
              <a:spLocks noChangeAspect="1"/>
            </p:cNvSpPr>
            <p:nvPr/>
          </p:nvSpPr>
          <p:spPr bwMode="auto">
            <a:xfrm>
              <a:off x="1293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0" name="Freeform 359"/>
            <p:cNvSpPr>
              <a:spLocks noChangeAspect="1"/>
            </p:cNvSpPr>
            <p:nvPr/>
          </p:nvSpPr>
          <p:spPr bwMode="auto">
            <a:xfrm>
              <a:off x="1343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1" name="Freeform 360"/>
            <p:cNvSpPr>
              <a:spLocks noChangeAspect="1"/>
            </p:cNvSpPr>
            <p:nvPr/>
          </p:nvSpPr>
          <p:spPr bwMode="auto">
            <a:xfrm>
              <a:off x="1394" y="192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2" name="Freeform 361"/>
            <p:cNvSpPr>
              <a:spLocks noChangeAspect="1"/>
            </p:cNvSpPr>
            <p:nvPr/>
          </p:nvSpPr>
          <p:spPr bwMode="auto">
            <a:xfrm>
              <a:off x="144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3" name="Freeform 362"/>
            <p:cNvSpPr>
              <a:spLocks noChangeAspect="1"/>
            </p:cNvSpPr>
            <p:nvPr/>
          </p:nvSpPr>
          <p:spPr bwMode="auto">
            <a:xfrm>
              <a:off x="1494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4" name="Freeform 363"/>
            <p:cNvSpPr>
              <a:spLocks noChangeAspect="1"/>
            </p:cNvSpPr>
            <p:nvPr/>
          </p:nvSpPr>
          <p:spPr bwMode="auto">
            <a:xfrm>
              <a:off x="154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5" name="Freeform 364"/>
            <p:cNvSpPr>
              <a:spLocks noChangeAspect="1"/>
            </p:cNvSpPr>
            <p:nvPr/>
          </p:nvSpPr>
          <p:spPr bwMode="auto">
            <a:xfrm>
              <a:off x="641" y="653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6" name="Freeform 365"/>
            <p:cNvSpPr>
              <a:spLocks noChangeAspect="1"/>
            </p:cNvSpPr>
            <p:nvPr/>
          </p:nvSpPr>
          <p:spPr bwMode="auto">
            <a:xfrm>
              <a:off x="591" y="653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7" name="Freeform 366"/>
            <p:cNvSpPr>
              <a:spLocks noChangeAspect="1"/>
            </p:cNvSpPr>
            <p:nvPr/>
          </p:nvSpPr>
          <p:spPr bwMode="auto">
            <a:xfrm>
              <a:off x="541" y="652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8" name="Freeform 367"/>
            <p:cNvSpPr>
              <a:spLocks noChangeAspect="1"/>
            </p:cNvSpPr>
            <p:nvPr/>
          </p:nvSpPr>
          <p:spPr bwMode="auto">
            <a:xfrm>
              <a:off x="491" y="653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9" name="Freeform 368"/>
            <p:cNvSpPr>
              <a:spLocks noChangeAspect="1"/>
            </p:cNvSpPr>
            <p:nvPr/>
          </p:nvSpPr>
          <p:spPr bwMode="auto">
            <a:xfrm>
              <a:off x="440" y="652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1" name="Group 369"/>
          <p:cNvGrpSpPr>
            <a:grpSpLocks/>
          </p:cNvGrpSpPr>
          <p:nvPr/>
        </p:nvGrpSpPr>
        <p:grpSpPr bwMode="auto">
          <a:xfrm>
            <a:off x="2971800" y="7086600"/>
            <a:ext cx="2057400" cy="1519238"/>
            <a:chOff x="1872" y="4464"/>
            <a:chExt cx="1296" cy="957"/>
          </a:xfrm>
        </p:grpSpPr>
        <p:sp>
          <p:nvSpPr>
            <p:cNvPr id="5143" name="Rectangle 370"/>
            <p:cNvSpPr>
              <a:spLocks noChangeAspect="1" noChangeArrowheads="1"/>
            </p:cNvSpPr>
            <p:nvPr/>
          </p:nvSpPr>
          <p:spPr bwMode="auto">
            <a:xfrm>
              <a:off x="1874" y="5256"/>
              <a:ext cx="1292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Rectangle 371"/>
            <p:cNvSpPr>
              <a:spLocks noChangeAspect="1" noChangeArrowheads="1"/>
            </p:cNvSpPr>
            <p:nvPr/>
          </p:nvSpPr>
          <p:spPr bwMode="auto">
            <a:xfrm>
              <a:off x="1874" y="4924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Rectangle 372"/>
            <p:cNvSpPr>
              <a:spLocks noChangeAspect="1" noChangeArrowheads="1"/>
            </p:cNvSpPr>
            <p:nvPr/>
          </p:nvSpPr>
          <p:spPr bwMode="auto">
            <a:xfrm>
              <a:off x="1874" y="4584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Freeform 373"/>
            <p:cNvSpPr>
              <a:spLocks noChangeAspect="1"/>
            </p:cNvSpPr>
            <p:nvPr/>
          </p:nvSpPr>
          <p:spPr bwMode="auto">
            <a:xfrm>
              <a:off x="1872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Freeform 374"/>
            <p:cNvSpPr>
              <a:spLocks noChangeAspect="1"/>
            </p:cNvSpPr>
            <p:nvPr/>
          </p:nvSpPr>
          <p:spPr bwMode="auto">
            <a:xfrm>
              <a:off x="1922" y="4464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Freeform 375"/>
            <p:cNvSpPr>
              <a:spLocks noChangeAspect="1"/>
            </p:cNvSpPr>
            <p:nvPr/>
          </p:nvSpPr>
          <p:spPr bwMode="auto">
            <a:xfrm>
              <a:off x="1973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Freeform 376"/>
            <p:cNvSpPr>
              <a:spLocks noChangeAspect="1"/>
            </p:cNvSpPr>
            <p:nvPr/>
          </p:nvSpPr>
          <p:spPr bwMode="auto">
            <a:xfrm>
              <a:off x="2023" y="4464"/>
              <a:ext cx="40" cy="150"/>
            </a:xfrm>
            <a:custGeom>
              <a:avLst/>
              <a:gdLst>
                <a:gd name="T0" fmla="*/ 1 w 40"/>
                <a:gd name="T1" fmla="*/ 26 h 150"/>
                <a:gd name="T2" fmla="*/ 0 w 40"/>
                <a:gd name="T3" fmla="*/ 150 h 150"/>
                <a:gd name="T4" fmla="*/ 40 w 40"/>
                <a:gd name="T5" fmla="*/ 150 h 150"/>
                <a:gd name="T6" fmla="*/ 40 w 40"/>
                <a:gd name="T7" fmla="*/ 27 h 150"/>
                <a:gd name="T8" fmla="*/ 21 w 40"/>
                <a:gd name="T9" fmla="*/ 0 h 150"/>
                <a:gd name="T10" fmla="*/ 1 w 40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1" y="26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Freeform 377"/>
            <p:cNvSpPr>
              <a:spLocks noChangeAspect="1"/>
            </p:cNvSpPr>
            <p:nvPr/>
          </p:nvSpPr>
          <p:spPr bwMode="auto">
            <a:xfrm>
              <a:off x="2073" y="4464"/>
              <a:ext cx="41" cy="150"/>
            </a:xfrm>
            <a:custGeom>
              <a:avLst/>
              <a:gdLst>
                <a:gd name="T0" fmla="*/ 0 w 41"/>
                <a:gd name="T1" fmla="*/ 24 h 150"/>
                <a:gd name="T2" fmla="*/ 0 w 41"/>
                <a:gd name="T3" fmla="*/ 150 h 150"/>
                <a:gd name="T4" fmla="*/ 40 w 41"/>
                <a:gd name="T5" fmla="*/ 150 h 150"/>
                <a:gd name="T6" fmla="*/ 41 w 41"/>
                <a:gd name="T7" fmla="*/ 26 h 150"/>
                <a:gd name="T8" fmla="*/ 22 w 41"/>
                <a:gd name="T9" fmla="*/ 0 h 150"/>
                <a:gd name="T10" fmla="*/ 0 w 41"/>
                <a:gd name="T11" fmla="*/ 24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150"/>
                <a:gd name="T20" fmla="*/ 41 w 41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150">
                  <a:moveTo>
                    <a:pt x="0" y="24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1" y="26"/>
                  </a:lnTo>
                  <a:lnTo>
                    <a:pt x="2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Freeform 378"/>
            <p:cNvSpPr>
              <a:spLocks noChangeAspect="1"/>
            </p:cNvSpPr>
            <p:nvPr/>
          </p:nvSpPr>
          <p:spPr bwMode="auto">
            <a:xfrm>
              <a:off x="2123" y="4464"/>
              <a:ext cx="42" cy="150"/>
            </a:xfrm>
            <a:custGeom>
              <a:avLst/>
              <a:gdLst>
                <a:gd name="T0" fmla="*/ 0 w 42"/>
                <a:gd name="T1" fmla="*/ 26 h 150"/>
                <a:gd name="T2" fmla="*/ 0 w 42"/>
                <a:gd name="T3" fmla="*/ 150 h 150"/>
                <a:gd name="T4" fmla="*/ 41 w 42"/>
                <a:gd name="T5" fmla="*/ 150 h 150"/>
                <a:gd name="T6" fmla="*/ 42 w 42"/>
                <a:gd name="T7" fmla="*/ 24 h 150"/>
                <a:gd name="T8" fmla="*/ 22 w 42"/>
                <a:gd name="T9" fmla="*/ 0 h 150"/>
                <a:gd name="T10" fmla="*/ 0 w 42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"/>
                <a:gd name="T19" fmla="*/ 0 h 150"/>
                <a:gd name="T20" fmla="*/ 42 w 42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" h="150">
                  <a:moveTo>
                    <a:pt x="0" y="26"/>
                  </a:moveTo>
                  <a:lnTo>
                    <a:pt x="0" y="150"/>
                  </a:lnTo>
                  <a:lnTo>
                    <a:pt x="41" y="150"/>
                  </a:lnTo>
                  <a:lnTo>
                    <a:pt x="42" y="24"/>
                  </a:lnTo>
                  <a:lnTo>
                    <a:pt x="22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Freeform 379"/>
            <p:cNvSpPr>
              <a:spLocks noChangeAspect="1"/>
            </p:cNvSpPr>
            <p:nvPr/>
          </p:nvSpPr>
          <p:spPr bwMode="auto">
            <a:xfrm>
              <a:off x="2174" y="4464"/>
              <a:ext cx="40" cy="150"/>
            </a:xfrm>
            <a:custGeom>
              <a:avLst/>
              <a:gdLst>
                <a:gd name="T0" fmla="*/ 0 w 40"/>
                <a:gd name="T1" fmla="*/ 26 h 150"/>
                <a:gd name="T2" fmla="*/ 0 w 40"/>
                <a:gd name="T3" fmla="*/ 150 h 150"/>
                <a:gd name="T4" fmla="*/ 40 w 40"/>
                <a:gd name="T5" fmla="*/ 150 h 150"/>
                <a:gd name="T6" fmla="*/ 40 w 40"/>
                <a:gd name="T7" fmla="*/ 26 h 150"/>
                <a:gd name="T8" fmla="*/ 21 w 40"/>
                <a:gd name="T9" fmla="*/ 0 h 150"/>
                <a:gd name="T10" fmla="*/ 0 w 40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0" y="26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0" y="26"/>
                  </a:lnTo>
                  <a:lnTo>
                    <a:pt x="21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Freeform 380"/>
            <p:cNvSpPr>
              <a:spLocks noChangeAspect="1"/>
            </p:cNvSpPr>
            <p:nvPr/>
          </p:nvSpPr>
          <p:spPr bwMode="auto">
            <a:xfrm>
              <a:off x="2274" y="4464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4" name="Freeform 381"/>
            <p:cNvSpPr>
              <a:spLocks noChangeAspect="1"/>
            </p:cNvSpPr>
            <p:nvPr/>
          </p:nvSpPr>
          <p:spPr bwMode="auto">
            <a:xfrm>
              <a:off x="2325" y="4464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5" name="Freeform 382"/>
            <p:cNvSpPr>
              <a:spLocks noChangeAspect="1"/>
            </p:cNvSpPr>
            <p:nvPr/>
          </p:nvSpPr>
          <p:spPr bwMode="auto">
            <a:xfrm>
              <a:off x="2375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6" name="Freeform 383"/>
            <p:cNvSpPr>
              <a:spLocks noChangeAspect="1"/>
            </p:cNvSpPr>
            <p:nvPr/>
          </p:nvSpPr>
          <p:spPr bwMode="auto">
            <a:xfrm>
              <a:off x="2425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7" name="Freeform 384"/>
            <p:cNvSpPr>
              <a:spLocks noChangeAspect="1"/>
            </p:cNvSpPr>
            <p:nvPr/>
          </p:nvSpPr>
          <p:spPr bwMode="auto">
            <a:xfrm>
              <a:off x="2475" y="4464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Freeform 385"/>
            <p:cNvSpPr>
              <a:spLocks noChangeAspect="1"/>
            </p:cNvSpPr>
            <p:nvPr/>
          </p:nvSpPr>
          <p:spPr bwMode="auto">
            <a:xfrm>
              <a:off x="2526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9" name="Freeform 386"/>
            <p:cNvSpPr>
              <a:spLocks noChangeAspect="1"/>
            </p:cNvSpPr>
            <p:nvPr/>
          </p:nvSpPr>
          <p:spPr bwMode="auto">
            <a:xfrm>
              <a:off x="3028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0" name="Freeform 387"/>
            <p:cNvSpPr>
              <a:spLocks noChangeAspect="1"/>
            </p:cNvSpPr>
            <p:nvPr/>
          </p:nvSpPr>
          <p:spPr bwMode="auto">
            <a:xfrm>
              <a:off x="3078" y="4464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1" name="Freeform 388"/>
            <p:cNvSpPr>
              <a:spLocks noChangeAspect="1"/>
            </p:cNvSpPr>
            <p:nvPr/>
          </p:nvSpPr>
          <p:spPr bwMode="auto">
            <a:xfrm>
              <a:off x="3128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2" name="Freeform 389"/>
            <p:cNvSpPr>
              <a:spLocks noChangeAspect="1"/>
            </p:cNvSpPr>
            <p:nvPr/>
          </p:nvSpPr>
          <p:spPr bwMode="auto">
            <a:xfrm>
              <a:off x="2225" y="4925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3" name="Freeform 390"/>
            <p:cNvSpPr>
              <a:spLocks noChangeAspect="1"/>
            </p:cNvSpPr>
            <p:nvPr/>
          </p:nvSpPr>
          <p:spPr bwMode="auto">
            <a:xfrm>
              <a:off x="2175" y="4925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4" name="Freeform 391"/>
            <p:cNvSpPr>
              <a:spLocks noChangeAspect="1"/>
            </p:cNvSpPr>
            <p:nvPr/>
          </p:nvSpPr>
          <p:spPr bwMode="auto">
            <a:xfrm>
              <a:off x="2125" y="4924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5" name="Freeform 392"/>
            <p:cNvSpPr>
              <a:spLocks noChangeAspect="1"/>
            </p:cNvSpPr>
            <p:nvPr/>
          </p:nvSpPr>
          <p:spPr bwMode="auto">
            <a:xfrm>
              <a:off x="2075" y="4925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6" name="Freeform 393"/>
            <p:cNvSpPr>
              <a:spLocks noChangeAspect="1"/>
            </p:cNvSpPr>
            <p:nvPr/>
          </p:nvSpPr>
          <p:spPr bwMode="auto">
            <a:xfrm>
              <a:off x="2024" y="4924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7" name="Freeform 394"/>
            <p:cNvSpPr>
              <a:spLocks noChangeAspect="1"/>
            </p:cNvSpPr>
            <p:nvPr/>
          </p:nvSpPr>
          <p:spPr bwMode="auto">
            <a:xfrm>
              <a:off x="2224" y="4464"/>
              <a:ext cx="40" cy="150"/>
            </a:xfrm>
            <a:custGeom>
              <a:avLst/>
              <a:gdLst>
                <a:gd name="T0" fmla="*/ 0 w 40"/>
                <a:gd name="T1" fmla="*/ 27 h 150"/>
                <a:gd name="T2" fmla="*/ 1 w 40"/>
                <a:gd name="T3" fmla="*/ 150 h 150"/>
                <a:gd name="T4" fmla="*/ 40 w 40"/>
                <a:gd name="T5" fmla="*/ 150 h 150"/>
                <a:gd name="T6" fmla="*/ 40 w 40"/>
                <a:gd name="T7" fmla="*/ 27 h 150"/>
                <a:gd name="T8" fmla="*/ 22 w 40"/>
                <a:gd name="T9" fmla="*/ 0 h 150"/>
                <a:gd name="T10" fmla="*/ 0 w 40"/>
                <a:gd name="T11" fmla="*/ 27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0" y="27"/>
                  </a:moveTo>
                  <a:lnTo>
                    <a:pt x="1" y="150"/>
                  </a:lnTo>
                  <a:lnTo>
                    <a:pt x="40" y="150"/>
                  </a:lnTo>
                  <a:lnTo>
                    <a:pt x="40" y="27"/>
                  </a:lnTo>
                  <a:lnTo>
                    <a:pt x="22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8" name="Freeform 395"/>
            <p:cNvSpPr>
              <a:spLocks noChangeAspect="1"/>
            </p:cNvSpPr>
            <p:nvPr/>
          </p:nvSpPr>
          <p:spPr bwMode="auto">
            <a:xfrm>
              <a:off x="2626" y="5256"/>
              <a:ext cx="40" cy="163"/>
            </a:xfrm>
            <a:custGeom>
              <a:avLst/>
              <a:gdLst>
                <a:gd name="T0" fmla="*/ 1 w 40"/>
                <a:gd name="T1" fmla="*/ 0 h 163"/>
                <a:gd name="T2" fmla="*/ 0 w 40"/>
                <a:gd name="T3" fmla="*/ 163 h 163"/>
                <a:gd name="T4" fmla="*/ 40 w 40"/>
                <a:gd name="T5" fmla="*/ 163 h 163"/>
                <a:gd name="T6" fmla="*/ 40 w 40"/>
                <a:gd name="T7" fmla="*/ 0 h 163"/>
                <a:gd name="T8" fmla="*/ 1 w 40"/>
                <a:gd name="T9" fmla="*/ 0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163"/>
                <a:gd name="T17" fmla="*/ 40 w 40"/>
                <a:gd name="T18" fmla="*/ 163 h 1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163">
                  <a:moveTo>
                    <a:pt x="1" y="0"/>
                  </a:moveTo>
                  <a:lnTo>
                    <a:pt x="0" y="163"/>
                  </a:lnTo>
                  <a:lnTo>
                    <a:pt x="40" y="163"/>
                  </a:lnTo>
                  <a:lnTo>
                    <a:pt x="4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9" name="Freeform 396"/>
            <p:cNvSpPr>
              <a:spLocks noChangeAspect="1"/>
            </p:cNvSpPr>
            <p:nvPr/>
          </p:nvSpPr>
          <p:spPr bwMode="auto">
            <a:xfrm>
              <a:off x="2726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0" name="Freeform 397"/>
            <p:cNvSpPr>
              <a:spLocks noChangeAspect="1"/>
            </p:cNvSpPr>
            <p:nvPr/>
          </p:nvSpPr>
          <p:spPr bwMode="auto">
            <a:xfrm>
              <a:off x="2675" y="5256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1" name="Freeform 398"/>
            <p:cNvSpPr>
              <a:spLocks noChangeAspect="1"/>
            </p:cNvSpPr>
            <p:nvPr/>
          </p:nvSpPr>
          <p:spPr bwMode="auto">
            <a:xfrm>
              <a:off x="2777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2" name="Freeform 399"/>
            <p:cNvSpPr>
              <a:spLocks noChangeAspect="1"/>
            </p:cNvSpPr>
            <p:nvPr/>
          </p:nvSpPr>
          <p:spPr bwMode="auto">
            <a:xfrm>
              <a:off x="2826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3" name="Freeform 400"/>
            <p:cNvSpPr>
              <a:spLocks noChangeAspect="1"/>
            </p:cNvSpPr>
            <p:nvPr/>
          </p:nvSpPr>
          <p:spPr bwMode="auto">
            <a:xfrm>
              <a:off x="2876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4" name="Freeform 401"/>
            <p:cNvSpPr>
              <a:spLocks noChangeAspect="1"/>
            </p:cNvSpPr>
            <p:nvPr/>
          </p:nvSpPr>
          <p:spPr bwMode="auto">
            <a:xfrm>
              <a:off x="2926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5" name="Freeform 402"/>
            <p:cNvSpPr>
              <a:spLocks noChangeAspect="1"/>
            </p:cNvSpPr>
            <p:nvPr/>
          </p:nvSpPr>
          <p:spPr bwMode="auto">
            <a:xfrm>
              <a:off x="2977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6" name="Freeform 403"/>
            <p:cNvSpPr>
              <a:spLocks noChangeAspect="1"/>
            </p:cNvSpPr>
            <p:nvPr/>
          </p:nvSpPr>
          <p:spPr bwMode="auto">
            <a:xfrm>
              <a:off x="2575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7" name="Freeform 404"/>
            <p:cNvSpPr>
              <a:spLocks noChangeAspect="1"/>
            </p:cNvSpPr>
            <p:nvPr/>
          </p:nvSpPr>
          <p:spPr bwMode="auto">
            <a:xfrm>
              <a:off x="2577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8" name="Freeform 405"/>
            <p:cNvSpPr>
              <a:spLocks noChangeAspect="1"/>
            </p:cNvSpPr>
            <p:nvPr/>
          </p:nvSpPr>
          <p:spPr bwMode="auto">
            <a:xfrm>
              <a:off x="2627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9" name="Freeform 406"/>
            <p:cNvSpPr>
              <a:spLocks noChangeAspect="1"/>
            </p:cNvSpPr>
            <p:nvPr/>
          </p:nvSpPr>
          <p:spPr bwMode="auto">
            <a:xfrm>
              <a:off x="2679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0" name="Freeform 407"/>
            <p:cNvSpPr>
              <a:spLocks noChangeAspect="1"/>
            </p:cNvSpPr>
            <p:nvPr/>
          </p:nvSpPr>
          <p:spPr bwMode="auto">
            <a:xfrm>
              <a:off x="2730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1" name="Freeform 408"/>
            <p:cNvSpPr>
              <a:spLocks noChangeAspect="1"/>
            </p:cNvSpPr>
            <p:nvPr/>
          </p:nvSpPr>
          <p:spPr bwMode="auto">
            <a:xfrm>
              <a:off x="2781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409"/>
            <p:cNvSpPr>
              <a:spLocks noChangeAspect="1"/>
            </p:cNvSpPr>
            <p:nvPr/>
          </p:nvSpPr>
          <p:spPr bwMode="auto">
            <a:xfrm>
              <a:off x="2830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410"/>
            <p:cNvSpPr>
              <a:spLocks noChangeAspect="1"/>
            </p:cNvSpPr>
            <p:nvPr/>
          </p:nvSpPr>
          <p:spPr bwMode="auto">
            <a:xfrm>
              <a:off x="2878" y="4465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411"/>
            <p:cNvSpPr>
              <a:spLocks noChangeAspect="1"/>
            </p:cNvSpPr>
            <p:nvPr/>
          </p:nvSpPr>
          <p:spPr bwMode="auto">
            <a:xfrm>
              <a:off x="2926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412"/>
            <p:cNvSpPr>
              <a:spLocks noChangeAspect="1"/>
            </p:cNvSpPr>
            <p:nvPr/>
          </p:nvSpPr>
          <p:spPr bwMode="auto">
            <a:xfrm>
              <a:off x="2976" y="4465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2" name="Text Box 413"/>
          <p:cNvSpPr txBox="1">
            <a:spLocks noChangeArrowheads="1"/>
          </p:cNvSpPr>
          <p:nvPr/>
        </p:nvSpPr>
        <p:spPr bwMode="auto">
          <a:xfrm>
            <a:off x="5410200" y="7467602"/>
            <a:ext cx="14478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Ungroup a wall section, select some boards and remove them to create a port, then group the object again.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451</Words>
  <Application>Microsoft Macintosh PowerPoint</Application>
  <PresentationFormat>Custom</PresentationFormat>
  <Paragraphs>68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Default Design</vt:lpstr>
      <vt:lpstr>PowerPoint Presentation</vt:lpstr>
      <vt:lpstr>Written Stage Briefing</vt:lpstr>
      <vt:lpstr>PowerPoint Presentation</vt:lpstr>
      <vt:lpstr>PowerPoint Presentation</vt:lpstr>
      <vt:lpstr>PowerPoint Presentation</vt:lpstr>
      <vt:lpstr>PowerPoint Presentation</vt:lpstr>
      <vt:lpstr>LPC items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292</cp:revision>
  <dcterms:created xsi:type="dcterms:W3CDTF">2002-08-21T12:11:08Z</dcterms:created>
  <dcterms:modified xsi:type="dcterms:W3CDTF">2023-10-17T17:22:43Z</dcterms:modified>
  <cp:category>Shooting</cp:category>
</cp:coreProperties>
</file>