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21" r:id="rId2"/>
  </p:sldIdLst>
  <p:sldSz cx="7315200" cy="9601200"/>
  <p:notesSz cx="6985000" cy="9283700"/>
  <p:custDataLst>
    <p:tags r:id="rId4"/>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024">
          <p15:clr>
            <a:srgbClr val="A4A3A4"/>
          </p15:clr>
        </p15:guide>
        <p15:guide id="2" pos="23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3300"/>
    <a:srgbClr val="C89B6E"/>
    <a:srgbClr val="FFD2A5"/>
    <a:srgbClr val="FF9900"/>
    <a:srgbClr val="A2DC00"/>
    <a:srgbClr val="6EB480"/>
    <a:srgbClr val="13C9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61" autoAdjust="0"/>
    <p:restoredTop sz="94577" autoAdjust="0"/>
  </p:normalViewPr>
  <p:slideViewPr>
    <p:cSldViewPr>
      <p:cViewPr varScale="1">
        <p:scale>
          <a:sx n="110" d="100"/>
          <a:sy n="110" d="100"/>
        </p:scale>
        <p:origin x="3312" y="168"/>
      </p:cViewPr>
      <p:guideLst>
        <p:guide orient="horz" pos="3024"/>
        <p:guide pos="2304"/>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7363"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56050" y="0"/>
            <a:ext cx="3027363" cy="463550"/>
          </a:xfrm>
          <a:prstGeom prst="rect">
            <a:avLst/>
          </a:prstGeom>
        </p:spPr>
        <p:txBody>
          <a:bodyPr vert="horz" lIns="91440" tIns="45720" rIns="91440" bIns="45720" rtlCol="0"/>
          <a:lstStyle>
            <a:lvl1pPr algn="r">
              <a:defRPr sz="1200"/>
            </a:lvl1pPr>
          </a:lstStyle>
          <a:p>
            <a:fld id="{6FD315A2-9F92-4CCE-886A-5EF00EA90DC0}" type="datetimeFigureOut">
              <a:rPr lang="en-US" smtClean="0"/>
              <a:pPr/>
              <a:t>11/25/22</a:t>
            </a:fld>
            <a:endParaRPr lang="en-US"/>
          </a:p>
        </p:txBody>
      </p:sp>
      <p:sp>
        <p:nvSpPr>
          <p:cNvPr id="4" name="Slide Image Placeholder 3"/>
          <p:cNvSpPr>
            <a:spLocks noGrp="1" noRot="1" noChangeAspect="1"/>
          </p:cNvSpPr>
          <p:nvPr>
            <p:ph type="sldImg" idx="2"/>
          </p:nvPr>
        </p:nvSpPr>
        <p:spPr>
          <a:xfrm>
            <a:off x="2166938" y="696913"/>
            <a:ext cx="2651125"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8500" y="4410075"/>
            <a:ext cx="5588000" cy="4176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8563"/>
            <a:ext cx="3027363"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56050" y="8818563"/>
            <a:ext cx="3027363" cy="463550"/>
          </a:xfrm>
          <a:prstGeom prst="rect">
            <a:avLst/>
          </a:prstGeom>
        </p:spPr>
        <p:txBody>
          <a:bodyPr vert="horz" lIns="91440" tIns="45720" rIns="91440" bIns="45720" rtlCol="0" anchor="b"/>
          <a:lstStyle>
            <a:lvl1pPr algn="r">
              <a:defRPr sz="1200"/>
            </a:lvl1pPr>
          </a:lstStyle>
          <a:p>
            <a:fld id="{3068083C-2626-4106-A8D4-DF5B32A04E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068083C-2626-4106-A8D4-DF5B32A04E9D}"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9276" y="2982914"/>
            <a:ext cx="6216650" cy="2057400"/>
          </a:xfrm>
        </p:spPr>
        <p:txBody>
          <a:bodyPr/>
          <a:lstStyle/>
          <a:p>
            <a:r>
              <a:rPr lang="en-US"/>
              <a:t>Click to edit Master title style</a:t>
            </a:r>
          </a:p>
        </p:txBody>
      </p:sp>
      <p:sp>
        <p:nvSpPr>
          <p:cNvPr id="3" name="Subtitle 2"/>
          <p:cNvSpPr>
            <a:spLocks noGrp="1"/>
          </p:cNvSpPr>
          <p:nvPr>
            <p:ph type="subTitle" idx="1"/>
          </p:nvPr>
        </p:nvSpPr>
        <p:spPr>
          <a:xfrm>
            <a:off x="1096964" y="5440364"/>
            <a:ext cx="5121275" cy="24542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2E970E-7FDB-4AE6-90C8-000369D78C5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735149-D9EA-4ADD-8566-6828BB7A4729}"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303838" y="385764"/>
            <a:ext cx="1646237" cy="8189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5125" y="385764"/>
            <a:ext cx="4786313" cy="8189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84CEE686-B5D1-4C65-9E6D-971E04308F0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16D2EA14-F121-4DF0-A519-8C5F9A8A05E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77850" y="6169025"/>
            <a:ext cx="6218238" cy="190817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77850" y="4068763"/>
            <a:ext cx="6218238" cy="2100263"/>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4AC64150-230C-4578-BE50-53FC91307FB7}"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5126"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733801" y="2239964"/>
            <a:ext cx="3216275" cy="633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CCE77677-7E6B-46D8-AE7E-B0D2F9BB1591}"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126" y="384175"/>
            <a:ext cx="6584950" cy="1600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65126" y="2149476"/>
            <a:ext cx="3232150"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5126" y="3044826"/>
            <a:ext cx="3232150"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716338" y="2149476"/>
            <a:ext cx="3233737" cy="8953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716338" y="3044826"/>
            <a:ext cx="3233737" cy="553243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821D26A8-7BBA-4477-925F-5E84A27F30DF}"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205E99E1-CA44-471F-9F38-D8ECCFA6FB9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971B117C-5833-4511-85AA-D3414EC4119B}"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65125" y="382588"/>
            <a:ext cx="2406650" cy="16271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860675" y="382589"/>
            <a:ext cx="4089400" cy="81946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65125" y="2009775"/>
            <a:ext cx="2406650" cy="65674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4A72A78A-7908-4AD0-9F5B-92DD706C8CB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3514" y="6721476"/>
            <a:ext cx="4389437" cy="792163"/>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33514" y="857250"/>
            <a:ext cx="4389437" cy="57610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433514" y="7513639"/>
            <a:ext cx="4389437" cy="11271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D82802FE-0B99-470B-8EF3-0A95C3E2A067}"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65126" y="385763"/>
            <a:ext cx="6584950" cy="1600200"/>
          </a:xfrm>
          <a:prstGeom prst="rect">
            <a:avLst/>
          </a:prstGeom>
          <a:noFill/>
          <a:ln w="9525">
            <a:noFill/>
            <a:miter lim="800000"/>
            <a:headEnd/>
            <a:tailEnd/>
          </a:ln>
        </p:spPr>
        <p:txBody>
          <a:bodyPr vert="horz" wrap="square" lIns="96661" tIns="48331" rIns="96661" bIns="48331"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65126" y="2239964"/>
            <a:ext cx="6584950" cy="6335712"/>
          </a:xfrm>
          <a:prstGeom prst="rect">
            <a:avLst/>
          </a:prstGeom>
          <a:noFill/>
          <a:ln w="9525">
            <a:noFill/>
            <a:miter lim="800000"/>
            <a:headEnd/>
            <a:tailEnd/>
          </a:ln>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651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500"/>
            </a:lvl1pPr>
          </a:lstStyle>
          <a:p>
            <a:endParaRPr lang="en-US"/>
          </a:p>
        </p:txBody>
      </p:sp>
      <p:sp>
        <p:nvSpPr>
          <p:cNvPr id="1029" name="Rectangle 5"/>
          <p:cNvSpPr>
            <a:spLocks noGrp="1" noChangeArrowheads="1"/>
          </p:cNvSpPr>
          <p:nvPr>
            <p:ph type="ftr" sz="quarter" idx="3"/>
          </p:nvPr>
        </p:nvSpPr>
        <p:spPr bwMode="auto">
          <a:xfrm>
            <a:off x="2498726" y="8742363"/>
            <a:ext cx="23177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ctr">
              <a:defRPr sz="1500"/>
            </a:lvl1pPr>
          </a:lstStyle>
          <a:p>
            <a:endParaRPr lang="en-US"/>
          </a:p>
        </p:txBody>
      </p:sp>
      <p:sp>
        <p:nvSpPr>
          <p:cNvPr id="1030" name="Rectangle 6"/>
          <p:cNvSpPr>
            <a:spLocks noGrp="1" noChangeArrowheads="1"/>
          </p:cNvSpPr>
          <p:nvPr>
            <p:ph type="sldNum" sz="quarter" idx="4"/>
          </p:nvPr>
        </p:nvSpPr>
        <p:spPr bwMode="auto">
          <a:xfrm>
            <a:off x="5241926" y="8742363"/>
            <a:ext cx="1708150" cy="666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500"/>
            </a:lvl1pPr>
          </a:lstStyle>
          <a:p>
            <a:fld id="{EDBDB6CC-63CE-4CD6-9466-49479AA4792D}"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6788" rtl="0" eaLnBrk="0" fontAlgn="base" hangingPunct="0">
        <a:spcBef>
          <a:spcPct val="0"/>
        </a:spcBef>
        <a:spcAft>
          <a:spcPct val="0"/>
        </a:spcAft>
        <a:defRPr sz="4700">
          <a:solidFill>
            <a:schemeClr val="tx2"/>
          </a:solidFill>
          <a:latin typeface="+mj-lt"/>
          <a:ea typeface="+mj-ea"/>
          <a:cs typeface="+mj-cs"/>
        </a:defRPr>
      </a:lvl1pPr>
      <a:lvl2pPr algn="ctr" defTabSz="966788" rtl="0" eaLnBrk="0" fontAlgn="base" hangingPunct="0">
        <a:spcBef>
          <a:spcPct val="0"/>
        </a:spcBef>
        <a:spcAft>
          <a:spcPct val="0"/>
        </a:spcAft>
        <a:defRPr sz="4700">
          <a:solidFill>
            <a:schemeClr val="tx2"/>
          </a:solidFill>
          <a:latin typeface="Arial" charset="0"/>
        </a:defRPr>
      </a:lvl2pPr>
      <a:lvl3pPr algn="ctr" defTabSz="966788" rtl="0" eaLnBrk="0" fontAlgn="base" hangingPunct="0">
        <a:spcBef>
          <a:spcPct val="0"/>
        </a:spcBef>
        <a:spcAft>
          <a:spcPct val="0"/>
        </a:spcAft>
        <a:defRPr sz="4700">
          <a:solidFill>
            <a:schemeClr val="tx2"/>
          </a:solidFill>
          <a:latin typeface="Arial" charset="0"/>
        </a:defRPr>
      </a:lvl3pPr>
      <a:lvl4pPr algn="ctr" defTabSz="966788" rtl="0" eaLnBrk="0" fontAlgn="base" hangingPunct="0">
        <a:spcBef>
          <a:spcPct val="0"/>
        </a:spcBef>
        <a:spcAft>
          <a:spcPct val="0"/>
        </a:spcAft>
        <a:defRPr sz="4700">
          <a:solidFill>
            <a:schemeClr val="tx2"/>
          </a:solidFill>
          <a:latin typeface="Arial" charset="0"/>
        </a:defRPr>
      </a:lvl4pPr>
      <a:lvl5pPr algn="ctr" defTabSz="966788" rtl="0" eaLnBrk="0" fontAlgn="base" hangingPunct="0">
        <a:spcBef>
          <a:spcPct val="0"/>
        </a:spcBef>
        <a:spcAft>
          <a:spcPct val="0"/>
        </a:spcAft>
        <a:defRPr sz="4700">
          <a:solidFill>
            <a:schemeClr val="tx2"/>
          </a:solidFill>
          <a:latin typeface="Arial" charset="0"/>
        </a:defRPr>
      </a:lvl5pPr>
      <a:lvl6pPr marL="457200" algn="ctr" defTabSz="966788" rtl="0" fontAlgn="base">
        <a:spcBef>
          <a:spcPct val="0"/>
        </a:spcBef>
        <a:spcAft>
          <a:spcPct val="0"/>
        </a:spcAft>
        <a:defRPr sz="4700">
          <a:solidFill>
            <a:schemeClr val="tx2"/>
          </a:solidFill>
          <a:latin typeface="Arial" charset="0"/>
        </a:defRPr>
      </a:lvl6pPr>
      <a:lvl7pPr marL="914400" algn="ctr" defTabSz="966788" rtl="0" fontAlgn="base">
        <a:spcBef>
          <a:spcPct val="0"/>
        </a:spcBef>
        <a:spcAft>
          <a:spcPct val="0"/>
        </a:spcAft>
        <a:defRPr sz="4700">
          <a:solidFill>
            <a:schemeClr val="tx2"/>
          </a:solidFill>
          <a:latin typeface="Arial" charset="0"/>
        </a:defRPr>
      </a:lvl7pPr>
      <a:lvl8pPr marL="1371600" algn="ctr" defTabSz="966788" rtl="0" fontAlgn="base">
        <a:spcBef>
          <a:spcPct val="0"/>
        </a:spcBef>
        <a:spcAft>
          <a:spcPct val="0"/>
        </a:spcAft>
        <a:defRPr sz="4700">
          <a:solidFill>
            <a:schemeClr val="tx2"/>
          </a:solidFill>
          <a:latin typeface="Arial" charset="0"/>
        </a:defRPr>
      </a:lvl8pPr>
      <a:lvl9pPr marL="1828800" algn="ctr" defTabSz="966788" rtl="0" fontAlgn="base">
        <a:spcBef>
          <a:spcPct val="0"/>
        </a:spcBef>
        <a:spcAft>
          <a:spcPct val="0"/>
        </a:spcAft>
        <a:defRPr sz="4700">
          <a:solidFill>
            <a:schemeClr val="tx2"/>
          </a:solidFill>
          <a:latin typeface="Arial" charset="0"/>
        </a:defRPr>
      </a:lvl9pPr>
    </p:titleStyle>
    <p:bodyStyle>
      <a:lvl1pPr marL="361950" indent="-361950" algn="l" defTabSz="966788" rtl="0" eaLnBrk="0" fontAlgn="base" hangingPunct="0">
        <a:spcBef>
          <a:spcPct val="20000"/>
        </a:spcBef>
        <a:spcAft>
          <a:spcPct val="0"/>
        </a:spcAft>
        <a:buChar char="•"/>
        <a:defRPr sz="3400">
          <a:solidFill>
            <a:schemeClr val="tx1"/>
          </a:solidFill>
          <a:latin typeface="+mn-lt"/>
          <a:ea typeface="+mn-ea"/>
          <a:cs typeface="+mn-cs"/>
        </a:defRPr>
      </a:lvl1pPr>
      <a:lvl2pPr marL="785813" indent="-303213" algn="l" defTabSz="966788" rtl="0" eaLnBrk="0" fontAlgn="base" hangingPunct="0">
        <a:spcBef>
          <a:spcPct val="20000"/>
        </a:spcBef>
        <a:spcAft>
          <a:spcPct val="0"/>
        </a:spcAft>
        <a:buChar char="–"/>
        <a:defRPr sz="3000">
          <a:solidFill>
            <a:schemeClr val="tx1"/>
          </a:solidFill>
          <a:latin typeface="+mn-lt"/>
        </a:defRPr>
      </a:lvl2pPr>
      <a:lvl3pPr marL="1208088" indent="-241300" algn="l" defTabSz="966788" rtl="0" eaLnBrk="0" fontAlgn="base" hangingPunct="0">
        <a:spcBef>
          <a:spcPct val="20000"/>
        </a:spcBef>
        <a:spcAft>
          <a:spcPct val="0"/>
        </a:spcAft>
        <a:buChar char="•"/>
        <a:defRPr sz="2500">
          <a:solidFill>
            <a:schemeClr val="tx1"/>
          </a:solidFill>
          <a:latin typeface="+mn-lt"/>
        </a:defRPr>
      </a:lvl3pPr>
      <a:lvl4pPr marL="1692275" indent="-242888" algn="l" defTabSz="966788" rtl="0" eaLnBrk="0" fontAlgn="base" hangingPunct="0">
        <a:spcBef>
          <a:spcPct val="20000"/>
        </a:spcBef>
        <a:spcAft>
          <a:spcPct val="0"/>
        </a:spcAft>
        <a:buChar char="–"/>
        <a:defRPr sz="2100">
          <a:solidFill>
            <a:schemeClr val="tx1"/>
          </a:solidFill>
          <a:latin typeface="+mn-lt"/>
        </a:defRPr>
      </a:lvl4pPr>
      <a:lvl5pPr marL="2174875" indent="-241300" algn="l" defTabSz="966788" rtl="0" eaLnBrk="0" fontAlgn="base" hangingPunct="0">
        <a:spcBef>
          <a:spcPct val="20000"/>
        </a:spcBef>
        <a:spcAft>
          <a:spcPct val="0"/>
        </a:spcAft>
        <a:buChar char="»"/>
        <a:defRPr sz="2100">
          <a:solidFill>
            <a:schemeClr val="tx1"/>
          </a:solidFill>
          <a:latin typeface="+mn-lt"/>
        </a:defRPr>
      </a:lvl5pPr>
      <a:lvl6pPr marL="2632075" indent="-241300" algn="l" defTabSz="966788" rtl="0" fontAlgn="base">
        <a:spcBef>
          <a:spcPct val="20000"/>
        </a:spcBef>
        <a:spcAft>
          <a:spcPct val="0"/>
        </a:spcAft>
        <a:buChar char="»"/>
        <a:defRPr sz="2100">
          <a:solidFill>
            <a:schemeClr val="tx1"/>
          </a:solidFill>
          <a:latin typeface="+mn-lt"/>
        </a:defRPr>
      </a:lvl6pPr>
      <a:lvl7pPr marL="3089275" indent="-241300" algn="l" defTabSz="966788" rtl="0" fontAlgn="base">
        <a:spcBef>
          <a:spcPct val="20000"/>
        </a:spcBef>
        <a:spcAft>
          <a:spcPct val="0"/>
        </a:spcAft>
        <a:buChar char="»"/>
        <a:defRPr sz="2100">
          <a:solidFill>
            <a:schemeClr val="tx1"/>
          </a:solidFill>
          <a:latin typeface="+mn-lt"/>
        </a:defRPr>
      </a:lvl7pPr>
      <a:lvl8pPr marL="3546475" indent="-241300" algn="l" defTabSz="966788" rtl="0" fontAlgn="base">
        <a:spcBef>
          <a:spcPct val="20000"/>
        </a:spcBef>
        <a:spcAft>
          <a:spcPct val="0"/>
        </a:spcAft>
        <a:buChar char="»"/>
        <a:defRPr sz="2100">
          <a:solidFill>
            <a:schemeClr val="tx1"/>
          </a:solidFill>
          <a:latin typeface="+mn-lt"/>
        </a:defRPr>
      </a:lvl8pPr>
      <a:lvl9pPr marL="4003675" indent="-241300" algn="l" defTabSz="966788" rtl="0" fontAlgn="base">
        <a:spcBef>
          <a:spcPct val="20000"/>
        </a:spcBef>
        <a:spcAft>
          <a:spcPct val="0"/>
        </a:spcAft>
        <a:buChar char="»"/>
        <a:defRPr sz="2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29" name="Group 29"/>
          <p:cNvGraphicFramePr>
            <a:graphicFrameLocks noGrp="1"/>
          </p:cNvGraphicFramePr>
          <p:nvPr>
            <p:extLst>
              <p:ext uri="{D42A27DB-BD31-4B8C-83A1-F6EECF244321}">
                <p14:modId xmlns:p14="http://schemas.microsoft.com/office/powerpoint/2010/main" val="2353222724"/>
              </p:ext>
            </p:extLst>
          </p:nvPr>
        </p:nvGraphicFramePr>
        <p:xfrm>
          <a:off x="177801" y="165099"/>
          <a:ext cx="6997700" cy="2328865"/>
        </p:xfrm>
        <a:graphic>
          <a:graphicData uri="http://schemas.openxmlformats.org/drawingml/2006/table">
            <a:tbl>
              <a:tblPr/>
              <a:tblGrid>
                <a:gridCol w="10414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gridCol w="24257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tblGrid>
              <a:tr h="987553">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66788"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charset="0"/>
                        </a:rPr>
                        <a:t>24 Rounds v7</a:t>
                      </a:r>
                    </a:p>
                  </a:txBody>
                  <a:tcPr marL="45720" marR="4572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a:txBody>
                    <a:bodyPr/>
                    <a:lstStyle/>
                    <a:p>
                      <a:pPr marL="0" marR="0" lvl="0" indent="0" algn="l" defTabSz="966788" rtl="0" eaLnBrk="1" fontAlgn="base" latinLnBrk="0" hangingPunct="1">
                        <a:lnSpc>
                          <a:spcPct val="100000"/>
                        </a:lnSpc>
                        <a:spcBef>
                          <a:spcPct val="20000"/>
                        </a:spcBef>
                        <a:spcAft>
                          <a:spcPct val="0"/>
                        </a:spcAft>
                        <a:buClrTx/>
                        <a:buSzTx/>
                        <a:buFontTx/>
                        <a:buNone/>
                        <a:tabLst/>
                      </a:pPr>
                      <a:endParaRPr kumimoji="0" lang="en-US" sz="30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cap="flat">
                      <a:noFill/>
                    </a:lnR>
                    <a:lnT cap="flat">
                      <a:noFill/>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41313">
                <a:tc gridSpan="4">
                  <a:txBody>
                    <a:bodyPr/>
                    <a:lstStyle/>
                    <a:p>
                      <a:pPr marL="0" marR="0" lvl="0" indent="0" algn="l" defTabSz="966788" rtl="0" eaLnBrk="1" fontAlgn="base" latinLnBrk="0" hangingPunct="1">
                        <a:lnSpc>
                          <a:spcPct val="90000"/>
                        </a:lnSpc>
                        <a:spcBef>
                          <a:spcPct val="1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 POSITION:</a:t>
                      </a:r>
                      <a:r>
                        <a:rPr kumimoji="0" lang="en-US" sz="1100" b="0" i="0" u="none" strike="noStrike" cap="none" normalizeH="0" baseline="0" dirty="0">
                          <a:ln>
                            <a:noFill/>
                          </a:ln>
                          <a:solidFill>
                            <a:schemeClr val="tx1"/>
                          </a:solidFill>
                          <a:effectLst/>
                          <a:latin typeface="Arial" charset="0"/>
                          <a:cs typeface="Times New Roman" charset="0"/>
                        </a:rPr>
                        <a:t> Standing anywhere in the shooting area, facing downrange. Handgun, wrists below belt.  PCC, buttstock on belt, weak hand wrist below the belt.</a:t>
                      </a:r>
                      <a:endParaRPr kumimoji="0" lang="en-US" sz="1200" b="0" i="0" u="none" strike="noStrike" cap="none" normalizeH="0" baseline="0" dirty="0">
                        <a:ln>
                          <a:noFill/>
                        </a:ln>
                        <a:solidFill>
                          <a:schemeClr val="tx1"/>
                        </a:solidFill>
                        <a:effectLst/>
                        <a:latin typeface="Arial" charset="0"/>
                        <a:cs typeface="Times New Roman" charset="0"/>
                      </a:endParaRPr>
                    </a:p>
                  </a:txBody>
                  <a:tcPr marL="18288" marR="18288" marT="36575" marB="3657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90145">
                <a:tc gridSpan="2">
                  <a:txBody>
                    <a:bodyPr/>
                    <a:lstStyle/>
                    <a:p>
                      <a:pPr marL="0" marR="0" lvl="0" indent="0" algn="l" defTabSz="966788" rtl="0" eaLnBrk="1" fontAlgn="base" latinLnBrk="0" hangingPunct="1">
                        <a:lnSpc>
                          <a:spcPct val="100000"/>
                        </a:lnSpc>
                        <a:spcBef>
                          <a:spcPct val="5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GUN READY CONDITION: </a:t>
                      </a:r>
                      <a:r>
                        <a:rPr kumimoji="0" lang="en-US" sz="1100" b="0" i="0" u="none" strike="noStrike" cap="none" normalizeH="0" baseline="0" dirty="0">
                          <a:ln>
                            <a:noFill/>
                          </a:ln>
                          <a:solidFill>
                            <a:schemeClr val="tx1"/>
                          </a:solidFill>
                          <a:effectLst/>
                          <a:latin typeface="Arial" charset="0"/>
                          <a:cs typeface="Times New Roman" charset="0"/>
                        </a:rPr>
                        <a:t>Handgun loaded and holstered. PCC loaded with safety on, buttstock on belt.</a:t>
                      </a:r>
                      <a:endParaRPr kumimoji="0" lang="en-US" sz="1100" b="1" i="0" u="none" strike="noStrike" cap="none" normalizeH="0" baseline="0" dirty="0">
                        <a:ln>
                          <a:noFill/>
                        </a:ln>
                        <a:solidFill>
                          <a:schemeClr val="tx1"/>
                        </a:solidFill>
                        <a:effectLst/>
                        <a:latin typeface="Arial" charset="0"/>
                        <a:cs typeface="Times New Roman" charset="0"/>
                      </a:endParaRPr>
                    </a:p>
                  </a:txBody>
                  <a:tcPr marL="18288" marR="18288" marT="27433" marB="27433"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rowSpan="2" gridSpan="2">
                  <a:txBody>
                    <a:bodyPr/>
                    <a:lstStyle/>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SCORING:          </a:t>
                      </a:r>
                      <a:r>
                        <a:rPr kumimoji="0" lang="en-US" sz="1100" b="0" i="0" u="none" strike="noStrike" cap="none" normalizeH="0" baseline="0" dirty="0">
                          <a:ln>
                            <a:noFill/>
                          </a:ln>
                          <a:solidFill>
                            <a:schemeClr val="tx1"/>
                          </a:solidFill>
                          <a:effectLst/>
                          <a:latin typeface="Arial" charset="0"/>
                          <a:cs typeface="Times New Roman" charset="0"/>
                        </a:rPr>
                        <a:t>Comstock, 24 rounds, 120 points</a:t>
                      </a:r>
                    </a:p>
                    <a:p>
                      <a:pPr marL="0" marR="0" lvl="0" indent="0" algn="l" defTabSz="966788" rtl="0" eaLnBrk="0" fontAlgn="base" latinLnBrk="0" hangingPunct="0">
                        <a:lnSpc>
                          <a:spcPct val="100000"/>
                        </a:lnSpc>
                        <a:spcBef>
                          <a:spcPct val="0"/>
                        </a:spcBef>
                        <a:spcAft>
                          <a:spcPct val="0"/>
                        </a:spcAft>
                        <a:buClrTx/>
                        <a:buSzTx/>
                        <a:buFontTx/>
                        <a:buNone/>
                        <a:tabLst/>
                        <a:defRPr/>
                      </a:pPr>
                      <a:r>
                        <a:rPr kumimoji="0" lang="en-US" sz="1100" b="1" i="0" u="none" strike="noStrike" cap="none" normalizeH="0" baseline="0" dirty="0">
                          <a:ln>
                            <a:noFill/>
                          </a:ln>
                          <a:solidFill>
                            <a:schemeClr val="tx1"/>
                          </a:solidFill>
                          <a:effectLst/>
                          <a:latin typeface="Arial" charset="0"/>
                          <a:cs typeface="Times New Roman" charset="0"/>
                        </a:rPr>
                        <a:t>TARGETS:</a:t>
                      </a:r>
                      <a:r>
                        <a:rPr kumimoji="0" lang="en-US" sz="1100" b="0" i="0" u="none" strike="noStrike" cap="none" normalizeH="0" baseline="0" dirty="0">
                          <a:ln>
                            <a:noFill/>
                          </a:ln>
                          <a:solidFill>
                            <a:schemeClr val="tx1"/>
                          </a:solidFill>
                          <a:effectLst/>
                          <a:latin typeface="Arial" charset="0"/>
                          <a:cs typeface="Times New Roman" charset="0"/>
                        </a:rPr>
                        <a:t>	   12 USPSA</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SCORED HITS:  </a:t>
                      </a:r>
                      <a:r>
                        <a:rPr kumimoji="0" lang="en-US" sz="1100" b="0" i="0" u="none" strike="noStrike" cap="none" normalizeH="0" baseline="0" dirty="0">
                          <a:ln>
                            <a:noFill/>
                          </a:ln>
                          <a:solidFill>
                            <a:schemeClr val="tx1"/>
                          </a:solidFill>
                          <a:effectLst/>
                          <a:latin typeface="Arial" charset="0"/>
                          <a:cs typeface="Times New Roman" charset="0"/>
                        </a:rPr>
                        <a:t>Best 2 per paper</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START-STOP:    </a:t>
                      </a:r>
                      <a:r>
                        <a:rPr kumimoji="0" lang="en-US" sz="1100" b="0" i="0" u="none" strike="noStrike" cap="none" normalizeH="0" baseline="0" dirty="0">
                          <a:ln>
                            <a:noFill/>
                          </a:ln>
                          <a:solidFill>
                            <a:schemeClr val="tx1"/>
                          </a:solidFill>
                          <a:effectLst/>
                          <a:latin typeface="Arial" charset="0"/>
                          <a:cs typeface="Times New Roman" charset="0"/>
                        </a:rPr>
                        <a:t>Audible - Last shot</a:t>
                      </a:r>
                    </a:p>
                    <a:p>
                      <a:pPr marL="0" marR="0" lvl="0" indent="0" algn="l" defTabSz="966788"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RULES:</a:t>
                      </a:r>
                      <a:r>
                        <a:rPr kumimoji="0" lang="en-US" sz="1100" b="0" i="0" u="none" strike="noStrike" cap="none" normalizeH="0" baseline="0" dirty="0">
                          <a:ln>
                            <a:noFill/>
                          </a:ln>
                          <a:solidFill>
                            <a:schemeClr val="tx1"/>
                          </a:solidFill>
                          <a:effectLst/>
                          <a:latin typeface="Arial" charset="0"/>
                          <a:cs typeface="Times New Roman" charset="0"/>
                        </a:rPr>
                        <a:t>	   USPSA current edition</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rowSpan="2" hMerge="1">
                  <a:txBody>
                    <a:bodyPr/>
                    <a:lstStyle/>
                    <a:p>
                      <a:endParaRPr lang="en-US"/>
                    </a:p>
                  </a:txBody>
                  <a:tcPr/>
                </a:tc>
                <a:extLst>
                  <a:ext uri="{0D108BD9-81ED-4DB2-BD59-A6C34878D82A}">
                    <a16:rowId xmlns:a16="http://schemas.microsoft.com/office/drawing/2014/main" val="10002"/>
                  </a:ext>
                </a:extLst>
              </a:tr>
              <a:tr h="576264">
                <a:tc gridSpan="2">
                  <a:txBody>
                    <a:bodyPr/>
                    <a:lstStyle/>
                    <a:p>
                      <a:pPr marL="0" marR="0" lvl="0" indent="0" algn="l" defTabSz="966788" rtl="0" eaLnBrk="1" fontAlgn="base" latinLnBrk="0" hangingPunct="1">
                        <a:lnSpc>
                          <a:spcPct val="100000"/>
                        </a:lnSpc>
                        <a:spcBef>
                          <a:spcPct val="20000"/>
                        </a:spcBef>
                        <a:spcAft>
                          <a:spcPct val="0"/>
                        </a:spcAft>
                        <a:buClrTx/>
                        <a:buSzTx/>
                        <a:buFontTx/>
                        <a:buNone/>
                        <a:tabLst/>
                      </a:pPr>
                      <a:r>
                        <a:rPr kumimoji="0" lang="en-US" sz="1100" b="1" i="0" u="none" strike="noStrike" cap="none" normalizeH="0" baseline="0" dirty="0">
                          <a:ln>
                            <a:noFill/>
                          </a:ln>
                          <a:solidFill>
                            <a:schemeClr val="tx1"/>
                          </a:solidFill>
                          <a:effectLst/>
                          <a:latin typeface="Arial" charset="0"/>
                          <a:cs typeface="Times New Roman" charset="0"/>
                        </a:rPr>
                        <a:t>STAGE PROCEDURE: </a:t>
                      </a:r>
                      <a:r>
                        <a:rPr kumimoji="0" lang="en-US" sz="1100" b="0" i="0" u="none" strike="noStrike" cap="none" normalizeH="0" baseline="0" dirty="0">
                          <a:ln>
                            <a:noFill/>
                          </a:ln>
                          <a:solidFill>
                            <a:schemeClr val="tx1"/>
                          </a:solidFill>
                          <a:effectLst/>
                          <a:latin typeface="Arial" charset="0"/>
                          <a:cs typeface="Times New Roman" charset="0"/>
                        </a:rPr>
                        <a:t>Upon start signal, engage targets from the shooting area as they become visible.</a:t>
                      </a:r>
                    </a:p>
                  </a:txBody>
                  <a:tcPr marL="45720" marR="4572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hMerge="1">
                  <a:txBody>
                    <a:bodyPr/>
                    <a:lstStyle/>
                    <a:p>
                      <a:endParaRPr lang="en-US"/>
                    </a:p>
                  </a:txBody>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3"/>
                  </a:ext>
                </a:extLst>
              </a:tr>
            </a:tbl>
          </a:graphicData>
        </a:graphic>
      </p:graphicFrame>
      <p:pic>
        <p:nvPicPr>
          <p:cNvPr id="184" name="Picture 24" descr="C:\Documents and Settings\All Users\Documents\TAPS Files\dvc1.gif"/>
          <p:cNvPicPr>
            <a:picLocks noChangeAspect="1" noChangeArrowheads="1"/>
          </p:cNvPicPr>
          <p:nvPr/>
        </p:nvPicPr>
        <p:blipFill>
          <a:blip r:embed="rId3" cstate="print"/>
          <a:srcRect/>
          <a:stretch>
            <a:fillRect/>
          </a:stretch>
        </p:blipFill>
        <p:spPr bwMode="auto">
          <a:xfrm>
            <a:off x="152401" y="134144"/>
            <a:ext cx="1057275" cy="925513"/>
          </a:xfrm>
          <a:prstGeom prst="rect">
            <a:avLst/>
          </a:prstGeom>
          <a:noFill/>
          <a:ln w="9525">
            <a:noFill/>
            <a:miter lim="800000"/>
            <a:headEnd/>
            <a:tailEnd/>
          </a:ln>
        </p:spPr>
      </p:pic>
      <p:pic>
        <p:nvPicPr>
          <p:cNvPr id="185" name="Picture 24" descr="C:\Documents and Settings\All Users\Documents\TAPS Files\dvc1.gif"/>
          <p:cNvPicPr>
            <a:picLocks noChangeAspect="1" noChangeArrowheads="1"/>
          </p:cNvPicPr>
          <p:nvPr/>
        </p:nvPicPr>
        <p:blipFill>
          <a:blip r:embed="rId3" cstate="print"/>
          <a:srcRect/>
          <a:stretch>
            <a:fillRect/>
          </a:stretch>
        </p:blipFill>
        <p:spPr bwMode="auto">
          <a:xfrm>
            <a:off x="6172200" y="134144"/>
            <a:ext cx="1057275" cy="925513"/>
          </a:xfrm>
          <a:prstGeom prst="rect">
            <a:avLst/>
          </a:prstGeom>
          <a:noFill/>
          <a:ln w="9525">
            <a:noFill/>
            <a:miter lim="800000"/>
            <a:headEnd/>
            <a:tailEnd/>
          </a:ln>
        </p:spPr>
      </p:pic>
      <p:grpSp>
        <p:nvGrpSpPr>
          <p:cNvPr id="20" name="Group 107">
            <a:extLst>
              <a:ext uri="{FF2B5EF4-FFF2-40B4-BE49-F238E27FC236}">
                <a16:creationId xmlns:a16="http://schemas.microsoft.com/office/drawing/2014/main" id="{089BC014-6D70-4BAB-55D3-B094459408EB}"/>
              </a:ext>
            </a:extLst>
          </p:cNvPr>
          <p:cNvGrpSpPr/>
          <p:nvPr/>
        </p:nvGrpSpPr>
        <p:grpSpPr>
          <a:xfrm>
            <a:off x="2478379" y="4192743"/>
            <a:ext cx="325438" cy="3211407"/>
            <a:chOff x="1600200" y="3200400"/>
            <a:chExt cx="533400" cy="3505200"/>
          </a:xfrm>
        </p:grpSpPr>
        <p:sp>
          <p:nvSpPr>
            <p:cNvPr id="21" name="Rectangle 20">
              <a:extLst>
                <a:ext uri="{FF2B5EF4-FFF2-40B4-BE49-F238E27FC236}">
                  <a16:creationId xmlns:a16="http://schemas.microsoft.com/office/drawing/2014/main" id="{51CAE157-ACF9-27D7-70D1-15F97F2143BA}"/>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CDE6BAC2-7659-DDB3-1B57-641DAECBFD1C}"/>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6609741-E224-E6A1-1B22-00CF049DE3CC}"/>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B2C594F-AFEE-439A-3BB1-6F887CD90988}"/>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F29E7D1-C2C7-38A0-F20B-D8FCD31199F1}"/>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BF27B02-633F-6613-4812-6517C7CB0C88}"/>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86D27BE-5869-6F67-7248-F22A6A540978}"/>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1A209C0-7867-00A8-22E3-950425299480}"/>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12695D6-AA47-31A3-9618-ADFFB96393EF}"/>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21D6800-5A48-FB7F-2EE7-6F4C3E17DFFA}"/>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97B588A-EC7C-F67F-945A-DD6FA8E011D3}"/>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5958B9-7687-5BFE-2110-4EE3060C5381}"/>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04E18B0-369C-8372-5058-1C4C141BA117}"/>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ECB6D7C-4F86-6AF3-5D4F-9FD698B4E20A}"/>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C21DF1-CE6C-2F47-7B61-467E2A003954}"/>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ECEA1B-E103-1FC8-C896-7E811C7A329E}"/>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0A2CDC8-7467-8044-09A8-FDC4E9599643}"/>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2B55F92-D96B-3CCF-B62D-8BA5F541155A}"/>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4BE95B3-2C3A-290B-5F60-A62B67907391}"/>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2C1C3E-D17C-FC55-E180-04D5C3FD0276}"/>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B11D542-C41A-F8E8-466C-336F0B5BFB5A}"/>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26B48FE4-FF39-F09F-6BA5-9416C7360016}"/>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4C37C5-28DA-F110-75E9-1B06371C3473}"/>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CA8BBF1-F32E-A62C-1105-999364F327B2}"/>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E752E17B-0F65-16E2-50DD-8528D0344D51}"/>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3A4D359-FB6D-5344-4FD9-0620E8FB891D}"/>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C88DB30-AAF5-659B-BC8E-75FBA44ABA04}"/>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5D3FA81-45E4-CA5C-8986-1D36164E564A}"/>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87BF9B3-AECB-B57E-3906-C6D9B4058050}"/>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50" name="Group 107">
            <a:extLst>
              <a:ext uri="{FF2B5EF4-FFF2-40B4-BE49-F238E27FC236}">
                <a16:creationId xmlns:a16="http://schemas.microsoft.com/office/drawing/2014/main" id="{1E59A371-33F0-38E3-721F-866C9766E468}"/>
              </a:ext>
            </a:extLst>
          </p:cNvPr>
          <p:cNvGrpSpPr/>
          <p:nvPr/>
        </p:nvGrpSpPr>
        <p:grpSpPr>
          <a:xfrm>
            <a:off x="3617506" y="4224259"/>
            <a:ext cx="334948" cy="3301959"/>
            <a:chOff x="1600200" y="3200400"/>
            <a:chExt cx="533400" cy="3505200"/>
          </a:xfrm>
        </p:grpSpPr>
        <p:sp>
          <p:nvSpPr>
            <p:cNvPr id="51" name="Rectangle 50">
              <a:extLst>
                <a:ext uri="{FF2B5EF4-FFF2-40B4-BE49-F238E27FC236}">
                  <a16:creationId xmlns:a16="http://schemas.microsoft.com/office/drawing/2014/main" id="{C763EB03-C220-0289-F522-5A7581666FC9}"/>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DC19E82D-FAAA-11AB-588E-6F9FEF6FB2BD}"/>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FDE07C-9828-C636-4FF9-4E15D3BCBB3B}"/>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A26F05E-8A89-8B17-1BBF-4118772B3223}"/>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2BD6740-67FC-7DEC-6B43-90F4367D7527}"/>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DBA5096-E24F-7965-71FF-E2E0A8D9C0FD}"/>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B104A1D-537B-B667-9A6F-E27D8013A031}"/>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DD0285D-0D74-79D8-0F84-D3F286F24834}"/>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1FF6539-ABAD-9A3F-2787-FA722449F6C7}"/>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0960CBA-8A69-37CA-85B2-0F17E29DD5BB}"/>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E00B94A5-5077-5DD6-9CBE-5AE1CAE59DF3}"/>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72F6D9F-B034-C116-0EF5-0F42A89B6A91}"/>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8E13642-9D4B-C250-6966-174D05551CB6}"/>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0" name="Straight Connector 25599">
              <a:extLst>
                <a:ext uri="{FF2B5EF4-FFF2-40B4-BE49-F238E27FC236}">
                  <a16:creationId xmlns:a16="http://schemas.microsoft.com/office/drawing/2014/main" id="{6C3148B7-0E18-7D19-ABF0-9A9D2C501912}"/>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1" name="Straight Connector 25600">
              <a:extLst>
                <a:ext uri="{FF2B5EF4-FFF2-40B4-BE49-F238E27FC236}">
                  <a16:creationId xmlns:a16="http://schemas.microsoft.com/office/drawing/2014/main" id="{0571C2D6-CD43-5C91-7A11-BA9952B7EA40}"/>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2" name="Straight Connector 25601">
              <a:extLst>
                <a:ext uri="{FF2B5EF4-FFF2-40B4-BE49-F238E27FC236}">
                  <a16:creationId xmlns:a16="http://schemas.microsoft.com/office/drawing/2014/main" id="{FBCD12E4-7086-3379-C808-C471DC6D98BB}"/>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3" name="Straight Connector 25602">
              <a:extLst>
                <a:ext uri="{FF2B5EF4-FFF2-40B4-BE49-F238E27FC236}">
                  <a16:creationId xmlns:a16="http://schemas.microsoft.com/office/drawing/2014/main" id="{263B405B-E4CE-B866-4FAF-1980B7011B50}"/>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4" name="Straight Connector 25603">
              <a:extLst>
                <a:ext uri="{FF2B5EF4-FFF2-40B4-BE49-F238E27FC236}">
                  <a16:creationId xmlns:a16="http://schemas.microsoft.com/office/drawing/2014/main" id="{6A5CD5C1-A644-848E-9FC5-A6EC2C66ED1C}"/>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5" name="Straight Connector 25604">
              <a:extLst>
                <a:ext uri="{FF2B5EF4-FFF2-40B4-BE49-F238E27FC236}">
                  <a16:creationId xmlns:a16="http://schemas.microsoft.com/office/drawing/2014/main" id="{521053F8-04F5-ECF2-19D8-92DCEE99C505}"/>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6" name="Straight Connector 25605">
              <a:extLst>
                <a:ext uri="{FF2B5EF4-FFF2-40B4-BE49-F238E27FC236}">
                  <a16:creationId xmlns:a16="http://schemas.microsoft.com/office/drawing/2014/main" id="{1C662339-5442-56CB-ADAE-518EA70FD228}"/>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7" name="Straight Connector 25606">
              <a:extLst>
                <a:ext uri="{FF2B5EF4-FFF2-40B4-BE49-F238E27FC236}">
                  <a16:creationId xmlns:a16="http://schemas.microsoft.com/office/drawing/2014/main" id="{04A151E6-9248-1448-E4EF-CEC75B130E66}"/>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8" name="Straight Connector 25607">
              <a:extLst>
                <a:ext uri="{FF2B5EF4-FFF2-40B4-BE49-F238E27FC236}">
                  <a16:creationId xmlns:a16="http://schemas.microsoft.com/office/drawing/2014/main" id="{834016A0-FAAC-EF4F-9346-BBD4EE71B70E}"/>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09" name="Straight Connector 25608">
              <a:extLst>
                <a:ext uri="{FF2B5EF4-FFF2-40B4-BE49-F238E27FC236}">
                  <a16:creationId xmlns:a16="http://schemas.microsoft.com/office/drawing/2014/main" id="{372DCA3B-FC9C-74B1-CBB4-89B677FA2469}"/>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10" name="Straight Connector 25609">
              <a:extLst>
                <a:ext uri="{FF2B5EF4-FFF2-40B4-BE49-F238E27FC236}">
                  <a16:creationId xmlns:a16="http://schemas.microsoft.com/office/drawing/2014/main" id="{108737AF-998C-EB15-43EC-727F39EB9276}"/>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11" name="Straight Connector 25610">
              <a:extLst>
                <a:ext uri="{FF2B5EF4-FFF2-40B4-BE49-F238E27FC236}">
                  <a16:creationId xmlns:a16="http://schemas.microsoft.com/office/drawing/2014/main" id="{C9A2F19A-4673-C9A6-222D-31BB7F8559F6}"/>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12" name="Straight Connector 25611">
              <a:extLst>
                <a:ext uri="{FF2B5EF4-FFF2-40B4-BE49-F238E27FC236}">
                  <a16:creationId xmlns:a16="http://schemas.microsoft.com/office/drawing/2014/main" id="{5B610B63-1AA5-3ED1-C5E8-841A0D952A0C}"/>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13" name="Straight Connector 25612">
              <a:extLst>
                <a:ext uri="{FF2B5EF4-FFF2-40B4-BE49-F238E27FC236}">
                  <a16:creationId xmlns:a16="http://schemas.microsoft.com/office/drawing/2014/main" id="{BF8CD847-1899-D5A4-7DF4-9143C6D6A7A1}"/>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14" name="Straight Connector 25613">
              <a:extLst>
                <a:ext uri="{FF2B5EF4-FFF2-40B4-BE49-F238E27FC236}">
                  <a16:creationId xmlns:a16="http://schemas.microsoft.com/office/drawing/2014/main" id="{D8D90948-3B64-A432-E0B1-2713F9336082}"/>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15" name="Straight Connector 25614">
              <a:extLst>
                <a:ext uri="{FF2B5EF4-FFF2-40B4-BE49-F238E27FC236}">
                  <a16:creationId xmlns:a16="http://schemas.microsoft.com/office/drawing/2014/main" id="{D7463A77-C20E-C9E7-581C-55C579829998}"/>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cxnSp>
        <p:nvCxnSpPr>
          <p:cNvPr id="25647" name="Straight Connector 25646">
            <a:extLst>
              <a:ext uri="{FF2B5EF4-FFF2-40B4-BE49-F238E27FC236}">
                <a16:creationId xmlns:a16="http://schemas.microsoft.com/office/drawing/2014/main" id="{B4F5DA9A-3299-8B29-6FAC-AAF6BF15844E}"/>
              </a:ext>
            </a:extLst>
          </p:cNvPr>
          <p:cNvCxnSpPr>
            <a:cxnSpLocks/>
          </p:cNvCxnSpPr>
          <p:nvPr/>
        </p:nvCxnSpPr>
        <p:spPr>
          <a:xfrm flipV="1">
            <a:off x="2359360" y="7634288"/>
            <a:ext cx="2662563" cy="31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50" name="Straight Connector 25649">
            <a:extLst>
              <a:ext uri="{FF2B5EF4-FFF2-40B4-BE49-F238E27FC236}">
                <a16:creationId xmlns:a16="http://schemas.microsoft.com/office/drawing/2014/main" id="{D67F93C1-8BEC-ECB9-5B55-CB0A376DA62D}"/>
              </a:ext>
            </a:extLst>
          </p:cNvPr>
          <p:cNvCxnSpPr>
            <a:cxnSpLocks/>
          </p:cNvCxnSpPr>
          <p:nvPr/>
        </p:nvCxnSpPr>
        <p:spPr>
          <a:xfrm>
            <a:off x="2359360" y="8153400"/>
            <a:ext cx="266256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51" name="Straight Connector 25650">
            <a:extLst>
              <a:ext uri="{FF2B5EF4-FFF2-40B4-BE49-F238E27FC236}">
                <a16:creationId xmlns:a16="http://schemas.microsoft.com/office/drawing/2014/main" id="{B1F288A0-C64A-9FFF-3AF1-B8F30BA135CF}"/>
              </a:ext>
            </a:extLst>
          </p:cNvPr>
          <p:cNvCxnSpPr>
            <a:cxnSpLocks/>
          </p:cNvCxnSpPr>
          <p:nvPr/>
        </p:nvCxnSpPr>
        <p:spPr>
          <a:xfrm flipV="1">
            <a:off x="2359360" y="7637462"/>
            <a:ext cx="0" cy="51593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5654" name="Straight Connector 25653">
            <a:extLst>
              <a:ext uri="{FF2B5EF4-FFF2-40B4-BE49-F238E27FC236}">
                <a16:creationId xmlns:a16="http://schemas.microsoft.com/office/drawing/2014/main" id="{0EB8DF0E-B8F9-3720-7670-B530A36B6AA1}"/>
              </a:ext>
            </a:extLst>
          </p:cNvPr>
          <p:cNvCxnSpPr>
            <a:cxnSpLocks/>
          </p:cNvCxnSpPr>
          <p:nvPr/>
        </p:nvCxnSpPr>
        <p:spPr>
          <a:xfrm flipV="1">
            <a:off x="5021923" y="7637462"/>
            <a:ext cx="0" cy="51593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5655" name="Group 107">
            <a:extLst>
              <a:ext uri="{FF2B5EF4-FFF2-40B4-BE49-F238E27FC236}">
                <a16:creationId xmlns:a16="http://schemas.microsoft.com/office/drawing/2014/main" id="{E3BF2AE7-F94D-CBC7-080A-41AB5838639C}"/>
              </a:ext>
            </a:extLst>
          </p:cNvPr>
          <p:cNvGrpSpPr/>
          <p:nvPr/>
        </p:nvGrpSpPr>
        <p:grpSpPr>
          <a:xfrm>
            <a:off x="4782675" y="4224258"/>
            <a:ext cx="334948" cy="3301959"/>
            <a:chOff x="1600200" y="3200400"/>
            <a:chExt cx="533400" cy="3505200"/>
          </a:xfrm>
        </p:grpSpPr>
        <p:sp>
          <p:nvSpPr>
            <p:cNvPr id="25656" name="Rectangle 25655">
              <a:extLst>
                <a:ext uri="{FF2B5EF4-FFF2-40B4-BE49-F238E27FC236}">
                  <a16:creationId xmlns:a16="http://schemas.microsoft.com/office/drawing/2014/main" id="{5B89D252-E70A-4969-F228-CBB74F2AE397}"/>
                </a:ext>
              </a:extLst>
            </p:cNvPr>
            <p:cNvSpPr/>
            <p:nvPr/>
          </p:nvSpPr>
          <p:spPr>
            <a:xfrm>
              <a:off x="1600200" y="3200400"/>
              <a:ext cx="533400" cy="3505200"/>
            </a:xfrm>
            <a:prstGeom prst="rec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657" name="Straight Connector 25656">
              <a:extLst>
                <a:ext uri="{FF2B5EF4-FFF2-40B4-BE49-F238E27FC236}">
                  <a16:creationId xmlns:a16="http://schemas.microsoft.com/office/drawing/2014/main" id="{C953C1B4-1319-637B-7537-FF04D8E271DB}"/>
                </a:ext>
              </a:extLst>
            </p:cNvPr>
            <p:cNvCxnSpPr/>
            <p:nvPr/>
          </p:nvCxnSpPr>
          <p:spPr>
            <a:xfrm>
              <a:off x="1600200" y="3505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8" name="Straight Connector 25657">
              <a:extLst>
                <a:ext uri="{FF2B5EF4-FFF2-40B4-BE49-F238E27FC236}">
                  <a16:creationId xmlns:a16="http://schemas.microsoft.com/office/drawing/2014/main" id="{928068BA-1F2A-32A6-5DB0-F791FC2D0BBD}"/>
                </a:ext>
              </a:extLst>
            </p:cNvPr>
            <p:cNvCxnSpPr/>
            <p:nvPr/>
          </p:nvCxnSpPr>
          <p:spPr>
            <a:xfrm>
              <a:off x="1600200" y="3657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59" name="Straight Connector 25658">
              <a:extLst>
                <a:ext uri="{FF2B5EF4-FFF2-40B4-BE49-F238E27FC236}">
                  <a16:creationId xmlns:a16="http://schemas.microsoft.com/office/drawing/2014/main" id="{1B7FF2D8-31AA-8234-17AC-54DF6575A251}"/>
                </a:ext>
              </a:extLst>
            </p:cNvPr>
            <p:cNvCxnSpPr/>
            <p:nvPr/>
          </p:nvCxnSpPr>
          <p:spPr>
            <a:xfrm>
              <a:off x="1600200" y="3810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0" name="Straight Connector 25659">
              <a:extLst>
                <a:ext uri="{FF2B5EF4-FFF2-40B4-BE49-F238E27FC236}">
                  <a16:creationId xmlns:a16="http://schemas.microsoft.com/office/drawing/2014/main" id="{0E4E43D8-DEB1-27F8-A68F-D5704E6AE082}"/>
                </a:ext>
              </a:extLst>
            </p:cNvPr>
            <p:cNvCxnSpPr/>
            <p:nvPr/>
          </p:nvCxnSpPr>
          <p:spPr>
            <a:xfrm>
              <a:off x="1600200" y="3962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1" name="Straight Connector 25660">
              <a:extLst>
                <a:ext uri="{FF2B5EF4-FFF2-40B4-BE49-F238E27FC236}">
                  <a16:creationId xmlns:a16="http://schemas.microsoft.com/office/drawing/2014/main" id="{5905F749-17D5-1B3D-ABA8-DCD752064C83}"/>
                </a:ext>
              </a:extLst>
            </p:cNvPr>
            <p:cNvCxnSpPr/>
            <p:nvPr/>
          </p:nvCxnSpPr>
          <p:spPr>
            <a:xfrm>
              <a:off x="1600200" y="4114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2" name="Straight Connector 25661">
              <a:extLst>
                <a:ext uri="{FF2B5EF4-FFF2-40B4-BE49-F238E27FC236}">
                  <a16:creationId xmlns:a16="http://schemas.microsoft.com/office/drawing/2014/main" id="{309BF716-DB64-885A-11A5-092194D8FC2F}"/>
                </a:ext>
              </a:extLst>
            </p:cNvPr>
            <p:cNvCxnSpPr/>
            <p:nvPr/>
          </p:nvCxnSpPr>
          <p:spPr>
            <a:xfrm>
              <a:off x="1600200" y="4267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25663" name="Straight Connector 25662">
              <a:extLst>
                <a:ext uri="{FF2B5EF4-FFF2-40B4-BE49-F238E27FC236}">
                  <a16:creationId xmlns:a16="http://schemas.microsoft.com/office/drawing/2014/main" id="{7771EF99-23D4-9932-0099-9DBE4DD9D5C1}"/>
                </a:ext>
              </a:extLst>
            </p:cNvPr>
            <p:cNvCxnSpPr/>
            <p:nvPr/>
          </p:nvCxnSpPr>
          <p:spPr>
            <a:xfrm>
              <a:off x="1600200" y="4419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287270AE-F9CD-28FA-C7D2-75A2CDAD50FA}"/>
                </a:ext>
              </a:extLst>
            </p:cNvPr>
            <p:cNvCxnSpPr/>
            <p:nvPr/>
          </p:nvCxnSpPr>
          <p:spPr>
            <a:xfrm>
              <a:off x="1600200" y="4572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AC5E613E-FBFC-A2A2-F9E2-84A0EF1F3FC3}"/>
                </a:ext>
              </a:extLst>
            </p:cNvPr>
            <p:cNvCxnSpPr/>
            <p:nvPr/>
          </p:nvCxnSpPr>
          <p:spPr>
            <a:xfrm>
              <a:off x="1600200" y="4724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DAEAC13-36A9-7FB6-06D6-6CED2D338AC4}"/>
                </a:ext>
              </a:extLst>
            </p:cNvPr>
            <p:cNvCxnSpPr/>
            <p:nvPr/>
          </p:nvCxnSpPr>
          <p:spPr>
            <a:xfrm>
              <a:off x="1600200" y="4876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F8F9C1E-7879-9880-24B0-63693BB12941}"/>
                </a:ext>
              </a:extLst>
            </p:cNvPr>
            <p:cNvCxnSpPr/>
            <p:nvPr/>
          </p:nvCxnSpPr>
          <p:spPr>
            <a:xfrm>
              <a:off x="1600200" y="5029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A524914-FEB6-FCA2-D1CD-A14405461300}"/>
                </a:ext>
              </a:extLst>
            </p:cNvPr>
            <p:cNvCxnSpPr/>
            <p:nvPr/>
          </p:nvCxnSpPr>
          <p:spPr>
            <a:xfrm>
              <a:off x="1600200" y="5181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8B39669-80EC-DB67-7CA4-8C981892A04A}"/>
                </a:ext>
              </a:extLst>
            </p:cNvPr>
            <p:cNvCxnSpPr/>
            <p:nvPr/>
          </p:nvCxnSpPr>
          <p:spPr>
            <a:xfrm>
              <a:off x="1600200" y="5334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9791FF6-1453-957B-212C-C48AB729696B}"/>
                </a:ext>
              </a:extLst>
            </p:cNvPr>
            <p:cNvCxnSpPr/>
            <p:nvPr/>
          </p:nvCxnSpPr>
          <p:spPr>
            <a:xfrm>
              <a:off x="1600200" y="5486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87BD6EE-D127-DECB-B8BE-5E9975D4A4AF}"/>
                </a:ext>
              </a:extLst>
            </p:cNvPr>
            <p:cNvCxnSpPr/>
            <p:nvPr/>
          </p:nvCxnSpPr>
          <p:spPr>
            <a:xfrm>
              <a:off x="1600200" y="5638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E7F00C0-BD5B-2E59-C7E6-AD64FF883BE2}"/>
                </a:ext>
              </a:extLst>
            </p:cNvPr>
            <p:cNvCxnSpPr/>
            <p:nvPr/>
          </p:nvCxnSpPr>
          <p:spPr>
            <a:xfrm>
              <a:off x="1600200" y="5791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E33D341-4278-6027-000A-3C12F1B5F6C4}"/>
                </a:ext>
              </a:extLst>
            </p:cNvPr>
            <p:cNvCxnSpPr/>
            <p:nvPr/>
          </p:nvCxnSpPr>
          <p:spPr>
            <a:xfrm>
              <a:off x="1600200" y="59436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6E55-18FD-3368-FFA6-8888AD27AA6A}"/>
                </a:ext>
              </a:extLst>
            </p:cNvPr>
            <p:cNvCxnSpPr/>
            <p:nvPr/>
          </p:nvCxnSpPr>
          <p:spPr>
            <a:xfrm>
              <a:off x="1600200" y="60960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16CF0D-496B-0A08-181F-00A7D69385E8}"/>
                </a:ext>
              </a:extLst>
            </p:cNvPr>
            <p:cNvCxnSpPr/>
            <p:nvPr/>
          </p:nvCxnSpPr>
          <p:spPr>
            <a:xfrm>
              <a:off x="1600200" y="62484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C625243-D8D8-7633-1EA1-93BBE58D3BE1}"/>
                </a:ext>
              </a:extLst>
            </p:cNvPr>
            <p:cNvCxnSpPr/>
            <p:nvPr/>
          </p:nvCxnSpPr>
          <p:spPr>
            <a:xfrm>
              <a:off x="1600200" y="6400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41F435B8-B9DF-586E-1DC3-78D93BD825F8}"/>
                </a:ext>
              </a:extLst>
            </p:cNvPr>
            <p:cNvCxnSpPr/>
            <p:nvPr/>
          </p:nvCxnSpPr>
          <p:spPr>
            <a:xfrm>
              <a:off x="1600200" y="65532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2E391ED-AC54-2473-B7BD-0FF91D38BEEF}"/>
                </a:ext>
              </a:extLst>
            </p:cNvPr>
            <p:cNvCxnSpPr/>
            <p:nvPr/>
          </p:nvCxnSpPr>
          <p:spPr>
            <a:xfrm>
              <a:off x="1600200" y="3352800"/>
              <a:ext cx="5334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AAC692E-F8A5-B5D4-8368-69507C34C7E0}"/>
                </a:ext>
              </a:extLst>
            </p:cNvPr>
            <p:cNvCxnSpPr/>
            <p:nvPr/>
          </p:nvCxnSpPr>
          <p:spPr>
            <a:xfrm rot="5400000">
              <a:off x="2286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C6937A3-1933-A587-F3D8-FA828F6E58B3}"/>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E7A90FD-1DCD-4671-024A-3A2E9152B044}"/>
                </a:ext>
              </a:extLst>
            </p:cNvPr>
            <p:cNvCxnSpPr/>
            <p:nvPr/>
          </p:nvCxnSpPr>
          <p:spPr>
            <a:xfrm rot="5400000">
              <a:off x="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72637FB-E2CF-4DE1-FE5D-659985E64770}"/>
                </a:ext>
              </a:extLst>
            </p:cNvPr>
            <p:cNvCxnSpPr/>
            <p:nvPr/>
          </p:nvCxnSpPr>
          <p:spPr>
            <a:xfrm rot="5400000">
              <a:off x="1524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3A1D464-77A8-88C3-C40E-8D6A8F38879B}"/>
                </a:ext>
              </a:extLst>
            </p:cNvPr>
            <p:cNvCxnSpPr/>
            <p:nvPr/>
          </p:nvCxnSpPr>
          <p:spPr>
            <a:xfrm rot="5400000">
              <a:off x="3048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7F48D07-FD00-90CB-D416-D3053F164A72}"/>
                </a:ext>
              </a:extLst>
            </p:cNvPr>
            <p:cNvCxnSpPr/>
            <p:nvPr/>
          </p:nvCxnSpPr>
          <p:spPr>
            <a:xfrm rot="5400000">
              <a:off x="-76200" y="4953000"/>
              <a:ext cx="3505200" cy="0"/>
            </a:xfrm>
            <a:prstGeom prst="line">
              <a:avLst/>
            </a:prstGeom>
            <a:ln w="25400">
              <a:solidFill>
                <a:srgbClr val="FF9900"/>
              </a:solidFill>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1CB9DFED-FCDD-D883-F24D-27C97E06F87E}"/>
              </a:ext>
            </a:extLst>
          </p:cNvPr>
          <p:cNvGrpSpPr/>
          <p:nvPr/>
        </p:nvGrpSpPr>
        <p:grpSpPr>
          <a:xfrm>
            <a:off x="2352805" y="6400800"/>
            <a:ext cx="325438" cy="1233488"/>
            <a:chOff x="838200" y="239263"/>
            <a:chExt cx="325438" cy="1233488"/>
          </a:xfrm>
        </p:grpSpPr>
        <p:sp>
          <p:nvSpPr>
            <p:cNvPr id="15" name="AutoShape 673">
              <a:extLst>
                <a:ext uri="{FF2B5EF4-FFF2-40B4-BE49-F238E27FC236}">
                  <a16:creationId xmlns:a16="http://schemas.microsoft.com/office/drawing/2014/main" id="{AFAEBE8B-B6D0-E509-2C3C-582A80F92337}"/>
                </a:ext>
              </a:extLst>
            </p:cNvPr>
            <p:cNvSpPr>
              <a:spLocks noChangeArrowheads="1"/>
            </p:cNvSpPr>
            <p:nvPr/>
          </p:nvSpPr>
          <p:spPr bwMode="auto">
            <a:xfrm>
              <a:off x="838200" y="752026"/>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sp>
          <p:nvSpPr>
            <p:cNvPr id="16" name="AutoShape 673">
              <a:extLst>
                <a:ext uri="{FF2B5EF4-FFF2-40B4-BE49-F238E27FC236}">
                  <a16:creationId xmlns:a16="http://schemas.microsoft.com/office/drawing/2014/main" id="{9A0A33F5-6892-0A07-A6E4-1BA8BA6B3EB8}"/>
                </a:ext>
              </a:extLst>
            </p:cNvPr>
            <p:cNvSpPr>
              <a:spLocks noChangeArrowheads="1"/>
            </p:cNvSpPr>
            <p:nvPr/>
          </p:nvSpPr>
          <p:spPr bwMode="auto">
            <a:xfrm>
              <a:off x="838200" y="239263"/>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grpSp>
        <p:nvGrpSpPr>
          <p:cNvPr id="5" name="Group 4">
            <a:extLst>
              <a:ext uri="{FF2B5EF4-FFF2-40B4-BE49-F238E27FC236}">
                <a16:creationId xmlns:a16="http://schemas.microsoft.com/office/drawing/2014/main" id="{FCF1676D-5149-272A-E628-896E9B0B2955}"/>
              </a:ext>
            </a:extLst>
          </p:cNvPr>
          <p:cNvGrpSpPr/>
          <p:nvPr/>
        </p:nvGrpSpPr>
        <p:grpSpPr>
          <a:xfrm>
            <a:off x="3506124" y="6400800"/>
            <a:ext cx="325438" cy="1233488"/>
            <a:chOff x="838200" y="239263"/>
            <a:chExt cx="325438" cy="1233488"/>
          </a:xfrm>
        </p:grpSpPr>
        <p:sp>
          <p:nvSpPr>
            <p:cNvPr id="6" name="AutoShape 673">
              <a:extLst>
                <a:ext uri="{FF2B5EF4-FFF2-40B4-BE49-F238E27FC236}">
                  <a16:creationId xmlns:a16="http://schemas.microsoft.com/office/drawing/2014/main" id="{B4125497-E968-1974-DB19-EC9A1403A5D3}"/>
                </a:ext>
              </a:extLst>
            </p:cNvPr>
            <p:cNvSpPr>
              <a:spLocks noChangeArrowheads="1"/>
            </p:cNvSpPr>
            <p:nvPr/>
          </p:nvSpPr>
          <p:spPr bwMode="auto">
            <a:xfrm>
              <a:off x="838200" y="752026"/>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sp>
          <p:nvSpPr>
            <p:cNvPr id="7" name="AutoShape 673">
              <a:extLst>
                <a:ext uri="{FF2B5EF4-FFF2-40B4-BE49-F238E27FC236}">
                  <a16:creationId xmlns:a16="http://schemas.microsoft.com/office/drawing/2014/main" id="{16B38D41-3E71-6C17-04B1-1927566186CC}"/>
                </a:ext>
              </a:extLst>
            </p:cNvPr>
            <p:cNvSpPr>
              <a:spLocks noChangeArrowheads="1"/>
            </p:cNvSpPr>
            <p:nvPr/>
          </p:nvSpPr>
          <p:spPr bwMode="auto">
            <a:xfrm>
              <a:off x="838200" y="239263"/>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grpSp>
        <p:nvGrpSpPr>
          <p:cNvPr id="90" name="Group 29">
            <a:extLst>
              <a:ext uri="{FF2B5EF4-FFF2-40B4-BE49-F238E27FC236}">
                <a16:creationId xmlns:a16="http://schemas.microsoft.com/office/drawing/2014/main" id="{7EBD857D-10FF-6417-558F-4A14506D0EC7}"/>
              </a:ext>
            </a:extLst>
          </p:cNvPr>
          <p:cNvGrpSpPr>
            <a:grpSpLocks/>
          </p:cNvGrpSpPr>
          <p:nvPr/>
        </p:nvGrpSpPr>
        <p:grpSpPr bwMode="auto">
          <a:xfrm>
            <a:off x="3074917" y="2893820"/>
            <a:ext cx="287338" cy="790575"/>
            <a:chOff x="528" y="240"/>
            <a:chExt cx="181" cy="498"/>
          </a:xfrm>
        </p:grpSpPr>
        <p:sp>
          <p:nvSpPr>
            <p:cNvPr id="91" name="Line 30">
              <a:extLst>
                <a:ext uri="{FF2B5EF4-FFF2-40B4-BE49-F238E27FC236}">
                  <a16:creationId xmlns:a16="http://schemas.microsoft.com/office/drawing/2014/main" id="{DE3AE6D5-D7B8-DC19-6AFA-596A951E63E5}"/>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92" name="Line 31">
              <a:extLst>
                <a:ext uri="{FF2B5EF4-FFF2-40B4-BE49-F238E27FC236}">
                  <a16:creationId xmlns:a16="http://schemas.microsoft.com/office/drawing/2014/main" id="{5FC11505-7D75-994B-9C4B-1DF4734F10D6}"/>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93" name="Freeform 32">
              <a:extLst>
                <a:ext uri="{FF2B5EF4-FFF2-40B4-BE49-F238E27FC236}">
                  <a16:creationId xmlns:a16="http://schemas.microsoft.com/office/drawing/2014/main" id="{2ECB9E2A-C1BA-C226-CCCC-83EF8CAF6EA9}"/>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4" name="Group 29">
            <a:extLst>
              <a:ext uri="{FF2B5EF4-FFF2-40B4-BE49-F238E27FC236}">
                <a16:creationId xmlns:a16="http://schemas.microsoft.com/office/drawing/2014/main" id="{368B54FF-2578-0EE1-6B52-BCFD0F80FFEA}"/>
              </a:ext>
            </a:extLst>
          </p:cNvPr>
          <p:cNvGrpSpPr>
            <a:grpSpLocks/>
          </p:cNvGrpSpPr>
          <p:nvPr/>
        </p:nvGrpSpPr>
        <p:grpSpPr bwMode="auto">
          <a:xfrm>
            <a:off x="3457461" y="2895755"/>
            <a:ext cx="287338" cy="790575"/>
            <a:chOff x="528" y="240"/>
            <a:chExt cx="181" cy="498"/>
          </a:xfrm>
        </p:grpSpPr>
        <p:sp>
          <p:nvSpPr>
            <p:cNvPr id="95" name="Line 30">
              <a:extLst>
                <a:ext uri="{FF2B5EF4-FFF2-40B4-BE49-F238E27FC236}">
                  <a16:creationId xmlns:a16="http://schemas.microsoft.com/office/drawing/2014/main" id="{5CF26934-B5D5-CC0D-4528-947B2C008594}"/>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96" name="Line 31">
              <a:extLst>
                <a:ext uri="{FF2B5EF4-FFF2-40B4-BE49-F238E27FC236}">
                  <a16:creationId xmlns:a16="http://schemas.microsoft.com/office/drawing/2014/main" id="{91F5501A-BD2C-CE64-C3D4-55A5D00A021C}"/>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97" name="Freeform 32">
              <a:extLst>
                <a:ext uri="{FF2B5EF4-FFF2-40B4-BE49-F238E27FC236}">
                  <a16:creationId xmlns:a16="http://schemas.microsoft.com/office/drawing/2014/main" id="{6F7B09F8-EA9A-0AA7-4E22-BA4D266E8D64}"/>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98" name="Group 29">
            <a:extLst>
              <a:ext uri="{FF2B5EF4-FFF2-40B4-BE49-F238E27FC236}">
                <a16:creationId xmlns:a16="http://schemas.microsoft.com/office/drawing/2014/main" id="{08E0C7B6-5BCF-E64C-D17D-BB58A3E2F5BF}"/>
              </a:ext>
            </a:extLst>
          </p:cNvPr>
          <p:cNvGrpSpPr>
            <a:grpSpLocks/>
          </p:cNvGrpSpPr>
          <p:nvPr/>
        </p:nvGrpSpPr>
        <p:grpSpPr bwMode="auto">
          <a:xfrm>
            <a:off x="3829813" y="2904779"/>
            <a:ext cx="287338" cy="790575"/>
            <a:chOff x="528" y="240"/>
            <a:chExt cx="181" cy="498"/>
          </a:xfrm>
        </p:grpSpPr>
        <p:sp>
          <p:nvSpPr>
            <p:cNvPr id="99" name="Line 30">
              <a:extLst>
                <a:ext uri="{FF2B5EF4-FFF2-40B4-BE49-F238E27FC236}">
                  <a16:creationId xmlns:a16="http://schemas.microsoft.com/office/drawing/2014/main" id="{843668A6-8FA4-7BCB-152C-2A451FEC358A}"/>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0" name="Line 31">
              <a:extLst>
                <a:ext uri="{FF2B5EF4-FFF2-40B4-BE49-F238E27FC236}">
                  <a16:creationId xmlns:a16="http://schemas.microsoft.com/office/drawing/2014/main" id="{5188232B-6773-7477-1B64-CEB53D6A0F15}"/>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1" name="Freeform 32">
              <a:extLst>
                <a:ext uri="{FF2B5EF4-FFF2-40B4-BE49-F238E27FC236}">
                  <a16:creationId xmlns:a16="http://schemas.microsoft.com/office/drawing/2014/main" id="{7B644DC6-033B-0AED-CA49-5B1F1B89F46A}"/>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2" name="Group 29">
            <a:extLst>
              <a:ext uri="{FF2B5EF4-FFF2-40B4-BE49-F238E27FC236}">
                <a16:creationId xmlns:a16="http://schemas.microsoft.com/office/drawing/2014/main" id="{5821FD05-B888-05F1-013E-69354B616B2C}"/>
              </a:ext>
            </a:extLst>
          </p:cNvPr>
          <p:cNvGrpSpPr>
            <a:grpSpLocks/>
          </p:cNvGrpSpPr>
          <p:nvPr/>
        </p:nvGrpSpPr>
        <p:grpSpPr bwMode="auto">
          <a:xfrm>
            <a:off x="4220887" y="2904324"/>
            <a:ext cx="287338" cy="790575"/>
            <a:chOff x="528" y="240"/>
            <a:chExt cx="181" cy="498"/>
          </a:xfrm>
        </p:grpSpPr>
        <p:sp>
          <p:nvSpPr>
            <p:cNvPr id="103" name="Line 30">
              <a:extLst>
                <a:ext uri="{FF2B5EF4-FFF2-40B4-BE49-F238E27FC236}">
                  <a16:creationId xmlns:a16="http://schemas.microsoft.com/office/drawing/2014/main" id="{8451E98E-062D-C177-C4D0-ED1F48DD7C5A}"/>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4" name="Line 31">
              <a:extLst>
                <a:ext uri="{FF2B5EF4-FFF2-40B4-BE49-F238E27FC236}">
                  <a16:creationId xmlns:a16="http://schemas.microsoft.com/office/drawing/2014/main" id="{B04D56AA-5FB0-B490-A50D-8450A62B0059}"/>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5" name="Freeform 32">
              <a:extLst>
                <a:ext uri="{FF2B5EF4-FFF2-40B4-BE49-F238E27FC236}">
                  <a16:creationId xmlns:a16="http://schemas.microsoft.com/office/drawing/2014/main" id="{C38CD0BA-A72D-06D9-4B11-21B9A0051A4E}"/>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06" name="Group 29">
            <a:extLst>
              <a:ext uri="{FF2B5EF4-FFF2-40B4-BE49-F238E27FC236}">
                <a16:creationId xmlns:a16="http://schemas.microsoft.com/office/drawing/2014/main" id="{4129BC8D-4104-F992-A07B-BB2CB0F81D61}"/>
              </a:ext>
            </a:extLst>
          </p:cNvPr>
          <p:cNvGrpSpPr>
            <a:grpSpLocks/>
          </p:cNvGrpSpPr>
          <p:nvPr/>
        </p:nvGrpSpPr>
        <p:grpSpPr bwMode="auto">
          <a:xfrm>
            <a:off x="4942749" y="2904325"/>
            <a:ext cx="287338" cy="790575"/>
            <a:chOff x="528" y="240"/>
            <a:chExt cx="181" cy="498"/>
          </a:xfrm>
        </p:grpSpPr>
        <p:sp>
          <p:nvSpPr>
            <p:cNvPr id="107" name="Line 30">
              <a:extLst>
                <a:ext uri="{FF2B5EF4-FFF2-40B4-BE49-F238E27FC236}">
                  <a16:creationId xmlns:a16="http://schemas.microsoft.com/office/drawing/2014/main" id="{7BF32F03-8771-ADC9-6B50-CCD5125E042F}"/>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08" name="Line 31">
              <a:extLst>
                <a:ext uri="{FF2B5EF4-FFF2-40B4-BE49-F238E27FC236}">
                  <a16:creationId xmlns:a16="http://schemas.microsoft.com/office/drawing/2014/main" id="{B2E10CAF-EA44-5FAF-BC9C-AA38A3D4AE0E}"/>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09" name="Freeform 32">
              <a:extLst>
                <a:ext uri="{FF2B5EF4-FFF2-40B4-BE49-F238E27FC236}">
                  <a16:creationId xmlns:a16="http://schemas.microsoft.com/office/drawing/2014/main" id="{B13B8BB6-0922-7570-BE54-D80391D35C8F}"/>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0" name="Group 29">
            <a:extLst>
              <a:ext uri="{FF2B5EF4-FFF2-40B4-BE49-F238E27FC236}">
                <a16:creationId xmlns:a16="http://schemas.microsoft.com/office/drawing/2014/main" id="{B6030FBE-F402-5C3C-71EA-BA582B9B2FD0}"/>
              </a:ext>
            </a:extLst>
          </p:cNvPr>
          <p:cNvGrpSpPr>
            <a:grpSpLocks/>
          </p:cNvGrpSpPr>
          <p:nvPr/>
        </p:nvGrpSpPr>
        <p:grpSpPr bwMode="auto">
          <a:xfrm>
            <a:off x="1471714" y="2906141"/>
            <a:ext cx="287338" cy="790575"/>
            <a:chOff x="528" y="240"/>
            <a:chExt cx="181" cy="498"/>
          </a:xfrm>
        </p:grpSpPr>
        <p:sp>
          <p:nvSpPr>
            <p:cNvPr id="111" name="Line 30">
              <a:extLst>
                <a:ext uri="{FF2B5EF4-FFF2-40B4-BE49-F238E27FC236}">
                  <a16:creationId xmlns:a16="http://schemas.microsoft.com/office/drawing/2014/main" id="{D696423C-BBD1-8528-F4E4-688A02E627FD}"/>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12" name="Line 31">
              <a:extLst>
                <a:ext uri="{FF2B5EF4-FFF2-40B4-BE49-F238E27FC236}">
                  <a16:creationId xmlns:a16="http://schemas.microsoft.com/office/drawing/2014/main" id="{C9822466-A605-42F7-6480-2D85D948EB1A}"/>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13" name="Freeform 32">
              <a:extLst>
                <a:ext uri="{FF2B5EF4-FFF2-40B4-BE49-F238E27FC236}">
                  <a16:creationId xmlns:a16="http://schemas.microsoft.com/office/drawing/2014/main" id="{48991FE3-8C05-7296-9245-ED9B81C7F39D}"/>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4" name="Group 29">
            <a:extLst>
              <a:ext uri="{FF2B5EF4-FFF2-40B4-BE49-F238E27FC236}">
                <a16:creationId xmlns:a16="http://schemas.microsoft.com/office/drawing/2014/main" id="{2409EAE3-6339-B9A1-2830-7E465FBB0D03}"/>
              </a:ext>
            </a:extLst>
          </p:cNvPr>
          <p:cNvGrpSpPr>
            <a:grpSpLocks/>
          </p:cNvGrpSpPr>
          <p:nvPr/>
        </p:nvGrpSpPr>
        <p:grpSpPr bwMode="auto">
          <a:xfrm>
            <a:off x="2671779" y="2906611"/>
            <a:ext cx="287338" cy="790575"/>
            <a:chOff x="528" y="240"/>
            <a:chExt cx="181" cy="498"/>
          </a:xfrm>
        </p:grpSpPr>
        <p:sp>
          <p:nvSpPr>
            <p:cNvPr id="115" name="Line 30">
              <a:extLst>
                <a:ext uri="{FF2B5EF4-FFF2-40B4-BE49-F238E27FC236}">
                  <a16:creationId xmlns:a16="http://schemas.microsoft.com/office/drawing/2014/main" id="{93D28A3E-12FA-98FD-291E-A158122C0CFF}"/>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16" name="Line 31">
              <a:extLst>
                <a:ext uri="{FF2B5EF4-FFF2-40B4-BE49-F238E27FC236}">
                  <a16:creationId xmlns:a16="http://schemas.microsoft.com/office/drawing/2014/main" id="{0AFE4AA8-455D-1D20-80DC-2F3E27637EDB}"/>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17" name="Freeform 32">
              <a:extLst>
                <a:ext uri="{FF2B5EF4-FFF2-40B4-BE49-F238E27FC236}">
                  <a16:creationId xmlns:a16="http://schemas.microsoft.com/office/drawing/2014/main" id="{47BB35A3-DC67-5462-FE24-3FB9338E7492}"/>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8" name="Group 29">
            <a:extLst>
              <a:ext uri="{FF2B5EF4-FFF2-40B4-BE49-F238E27FC236}">
                <a16:creationId xmlns:a16="http://schemas.microsoft.com/office/drawing/2014/main" id="{A78C2EF8-26EC-6069-A58F-403E407EF483}"/>
              </a:ext>
            </a:extLst>
          </p:cNvPr>
          <p:cNvGrpSpPr>
            <a:grpSpLocks/>
          </p:cNvGrpSpPr>
          <p:nvPr/>
        </p:nvGrpSpPr>
        <p:grpSpPr bwMode="auto">
          <a:xfrm>
            <a:off x="2257527" y="2893820"/>
            <a:ext cx="287338" cy="790575"/>
            <a:chOff x="528" y="240"/>
            <a:chExt cx="181" cy="498"/>
          </a:xfrm>
        </p:grpSpPr>
        <p:sp>
          <p:nvSpPr>
            <p:cNvPr id="119" name="Line 30">
              <a:extLst>
                <a:ext uri="{FF2B5EF4-FFF2-40B4-BE49-F238E27FC236}">
                  <a16:creationId xmlns:a16="http://schemas.microsoft.com/office/drawing/2014/main" id="{3739576E-25CD-7582-F3CD-939C395E962C}"/>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20" name="Line 31">
              <a:extLst>
                <a:ext uri="{FF2B5EF4-FFF2-40B4-BE49-F238E27FC236}">
                  <a16:creationId xmlns:a16="http://schemas.microsoft.com/office/drawing/2014/main" id="{61E91AE1-6565-47A8-AE52-2B7FC7F5CB93}"/>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21" name="Freeform 32">
              <a:extLst>
                <a:ext uri="{FF2B5EF4-FFF2-40B4-BE49-F238E27FC236}">
                  <a16:creationId xmlns:a16="http://schemas.microsoft.com/office/drawing/2014/main" id="{02D7EE3C-FA7F-1932-01E1-A1F8CE5F7615}"/>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2" name="Group 29">
            <a:extLst>
              <a:ext uri="{FF2B5EF4-FFF2-40B4-BE49-F238E27FC236}">
                <a16:creationId xmlns:a16="http://schemas.microsoft.com/office/drawing/2014/main" id="{BE1405EC-CA4A-ABAF-72FD-BBB00B6B8576}"/>
              </a:ext>
            </a:extLst>
          </p:cNvPr>
          <p:cNvGrpSpPr>
            <a:grpSpLocks/>
          </p:cNvGrpSpPr>
          <p:nvPr/>
        </p:nvGrpSpPr>
        <p:grpSpPr bwMode="auto">
          <a:xfrm>
            <a:off x="4572656" y="2915484"/>
            <a:ext cx="287338" cy="790575"/>
            <a:chOff x="528" y="240"/>
            <a:chExt cx="181" cy="498"/>
          </a:xfrm>
        </p:grpSpPr>
        <p:sp>
          <p:nvSpPr>
            <p:cNvPr id="123" name="Line 30">
              <a:extLst>
                <a:ext uri="{FF2B5EF4-FFF2-40B4-BE49-F238E27FC236}">
                  <a16:creationId xmlns:a16="http://schemas.microsoft.com/office/drawing/2014/main" id="{81C1AF36-AADB-0866-6F47-439CDE7C8463}"/>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24" name="Line 31">
              <a:extLst>
                <a:ext uri="{FF2B5EF4-FFF2-40B4-BE49-F238E27FC236}">
                  <a16:creationId xmlns:a16="http://schemas.microsoft.com/office/drawing/2014/main" id="{D9E8AAA2-9BF0-8672-A395-FCC4CD40900A}"/>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25" name="Freeform 32">
              <a:extLst>
                <a:ext uri="{FF2B5EF4-FFF2-40B4-BE49-F238E27FC236}">
                  <a16:creationId xmlns:a16="http://schemas.microsoft.com/office/drawing/2014/main" id="{C93D0920-F50D-2248-A3F7-5F2BA3822A0E}"/>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26" name="Group 29">
            <a:extLst>
              <a:ext uri="{FF2B5EF4-FFF2-40B4-BE49-F238E27FC236}">
                <a16:creationId xmlns:a16="http://schemas.microsoft.com/office/drawing/2014/main" id="{1855A09F-FA94-812A-F069-5F895213046C}"/>
              </a:ext>
            </a:extLst>
          </p:cNvPr>
          <p:cNvGrpSpPr>
            <a:grpSpLocks/>
          </p:cNvGrpSpPr>
          <p:nvPr/>
        </p:nvGrpSpPr>
        <p:grpSpPr bwMode="auto">
          <a:xfrm>
            <a:off x="1861557" y="2904324"/>
            <a:ext cx="287338" cy="790575"/>
            <a:chOff x="528" y="240"/>
            <a:chExt cx="181" cy="498"/>
          </a:xfrm>
        </p:grpSpPr>
        <p:sp>
          <p:nvSpPr>
            <p:cNvPr id="127" name="Line 30">
              <a:extLst>
                <a:ext uri="{FF2B5EF4-FFF2-40B4-BE49-F238E27FC236}">
                  <a16:creationId xmlns:a16="http://schemas.microsoft.com/office/drawing/2014/main" id="{090F5EA4-472E-172C-F8C5-E73796D0ED1B}"/>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28" name="Line 31">
              <a:extLst>
                <a:ext uri="{FF2B5EF4-FFF2-40B4-BE49-F238E27FC236}">
                  <a16:creationId xmlns:a16="http://schemas.microsoft.com/office/drawing/2014/main" id="{CC90D11D-B177-041C-2D87-D1ABF256B02B}"/>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29" name="Freeform 32">
              <a:extLst>
                <a:ext uri="{FF2B5EF4-FFF2-40B4-BE49-F238E27FC236}">
                  <a16:creationId xmlns:a16="http://schemas.microsoft.com/office/drawing/2014/main" id="{24D28523-7384-3B18-E253-013075FF8260}"/>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30" name="Group 29">
            <a:extLst>
              <a:ext uri="{FF2B5EF4-FFF2-40B4-BE49-F238E27FC236}">
                <a16:creationId xmlns:a16="http://schemas.microsoft.com/office/drawing/2014/main" id="{0C1B2A64-2984-DD22-455F-1F7266547BA8}"/>
              </a:ext>
            </a:extLst>
          </p:cNvPr>
          <p:cNvGrpSpPr>
            <a:grpSpLocks/>
          </p:cNvGrpSpPr>
          <p:nvPr/>
        </p:nvGrpSpPr>
        <p:grpSpPr bwMode="auto">
          <a:xfrm>
            <a:off x="5317085" y="2904325"/>
            <a:ext cx="287338" cy="790575"/>
            <a:chOff x="528" y="240"/>
            <a:chExt cx="181" cy="498"/>
          </a:xfrm>
        </p:grpSpPr>
        <p:sp>
          <p:nvSpPr>
            <p:cNvPr id="131" name="Line 30">
              <a:extLst>
                <a:ext uri="{FF2B5EF4-FFF2-40B4-BE49-F238E27FC236}">
                  <a16:creationId xmlns:a16="http://schemas.microsoft.com/office/drawing/2014/main" id="{F3CEDDDC-4134-A077-DF77-01658DB52033}"/>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32" name="Line 31">
              <a:extLst>
                <a:ext uri="{FF2B5EF4-FFF2-40B4-BE49-F238E27FC236}">
                  <a16:creationId xmlns:a16="http://schemas.microsoft.com/office/drawing/2014/main" id="{EB953F1E-A5D1-DDA5-9875-3EF9200AB64D}"/>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33" name="Freeform 32">
              <a:extLst>
                <a:ext uri="{FF2B5EF4-FFF2-40B4-BE49-F238E27FC236}">
                  <a16:creationId xmlns:a16="http://schemas.microsoft.com/office/drawing/2014/main" id="{9B089EE0-9842-A2CE-9EEC-343B13EBEF06}"/>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grpSp>
        <p:nvGrpSpPr>
          <p:cNvPr id="11" name="Group 10">
            <a:extLst>
              <a:ext uri="{FF2B5EF4-FFF2-40B4-BE49-F238E27FC236}">
                <a16:creationId xmlns:a16="http://schemas.microsoft.com/office/drawing/2014/main" id="{26425638-94A0-75EF-A9E9-77539FE4E103}"/>
              </a:ext>
            </a:extLst>
          </p:cNvPr>
          <p:cNvGrpSpPr/>
          <p:nvPr/>
        </p:nvGrpSpPr>
        <p:grpSpPr>
          <a:xfrm>
            <a:off x="4659443" y="6400800"/>
            <a:ext cx="325438" cy="1233488"/>
            <a:chOff x="838200" y="239263"/>
            <a:chExt cx="325438" cy="1233488"/>
          </a:xfrm>
        </p:grpSpPr>
        <p:sp>
          <p:nvSpPr>
            <p:cNvPr id="12" name="AutoShape 673">
              <a:extLst>
                <a:ext uri="{FF2B5EF4-FFF2-40B4-BE49-F238E27FC236}">
                  <a16:creationId xmlns:a16="http://schemas.microsoft.com/office/drawing/2014/main" id="{0113FF05-EC50-0295-676F-84A16CCFAC1F}"/>
                </a:ext>
              </a:extLst>
            </p:cNvPr>
            <p:cNvSpPr>
              <a:spLocks noChangeArrowheads="1"/>
            </p:cNvSpPr>
            <p:nvPr/>
          </p:nvSpPr>
          <p:spPr bwMode="auto">
            <a:xfrm>
              <a:off x="838200" y="752026"/>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sp>
          <p:nvSpPr>
            <p:cNvPr id="13" name="AutoShape 673">
              <a:extLst>
                <a:ext uri="{FF2B5EF4-FFF2-40B4-BE49-F238E27FC236}">
                  <a16:creationId xmlns:a16="http://schemas.microsoft.com/office/drawing/2014/main" id="{F4379E29-B269-125F-FDD8-87C50C9EDCEC}"/>
                </a:ext>
              </a:extLst>
            </p:cNvPr>
            <p:cNvSpPr>
              <a:spLocks noChangeArrowheads="1"/>
            </p:cNvSpPr>
            <p:nvPr/>
          </p:nvSpPr>
          <p:spPr bwMode="auto">
            <a:xfrm>
              <a:off x="838200" y="239263"/>
              <a:ext cx="325438" cy="720725"/>
            </a:xfrm>
            <a:prstGeom prst="can">
              <a:avLst>
                <a:gd name="adj" fmla="val 55366"/>
              </a:avLst>
            </a:prstGeom>
            <a:solidFill>
              <a:srgbClr val="00CCFF"/>
            </a:solidFill>
            <a:ln w="9525">
              <a:solidFill>
                <a:schemeClr val="tx1"/>
              </a:solidFill>
              <a:round/>
              <a:headEnd/>
              <a:tailEnd/>
            </a:ln>
          </p:spPr>
          <p:txBody>
            <a:bodyPr wrap="none" anchor="ctr"/>
            <a:lstStyle/>
            <a:p>
              <a:endParaRPr lang="en-US"/>
            </a:p>
          </p:txBody>
        </p:sp>
      </p:grpSp>
      <p:grpSp>
        <p:nvGrpSpPr>
          <p:cNvPr id="134" name="Group 29">
            <a:extLst>
              <a:ext uri="{FF2B5EF4-FFF2-40B4-BE49-F238E27FC236}">
                <a16:creationId xmlns:a16="http://schemas.microsoft.com/office/drawing/2014/main" id="{1B0BF5B4-5AAE-C45E-9A45-90438997FD07}"/>
              </a:ext>
            </a:extLst>
          </p:cNvPr>
          <p:cNvGrpSpPr>
            <a:grpSpLocks/>
          </p:cNvGrpSpPr>
          <p:nvPr/>
        </p:nvGrpSpPr>
        <p:grpSpPr bwMode="auto">
          <a:xfrm>
            <a:off x="5682412" y="2912491"/>
            <a:ext cx="287338" cy="790575"/>
            <a:chOff x="528" y="240"/>
            <a:chExt cx="181" cy="498"/>
          </a:xfrm>
        </p:grpSpPr>
        <p:sp>
          <p:nvSpPr>
            <p:cNvPr id="135" name="Line 30">
              <a:extLst>
                <a:ext uri="{FF2B5EF4-FFF2-40B4-BE49-F238E27FC236}">
                  <a16:creationId xmlns:a16="http://schemas.microsoft.com/office/drawing/2014/main" id="{290CFE8F-9B15-9A29-ACF8-B59C4C9C2D31}"/>
                </a:ext>
              </a:extLst>
            </p:cNvPr>
            <p:cNvSpPr>
              <a:spLocks noChangeShapeType="1"/>
            </p:cNvSpPr>
            <p:nvPr/>
          </p:nvSpPr>
          <p:spPr bwMode="auto">
            <a:xfrm>
              <a:off x="535" y="485"/>
              <a:ext cx="0" cy="253"/>
            </a:xfrm>
            <a:prstGeom prst="line">
              <a:avLst/>
            </a:prstGeom>
            <a:noFill/>
            <a:ln w="28575">
              <a:solidFill>
                <a:schemeClr val="tx1"/>
              </a:solidFill>
              <a:round/>
              <a:headEnd/>
              <a:tailEnd/>
            </a:ln>
          </p:spPr>
          <p:txBody>
            <a:bodyPr wrap="none" anchor="ctr"/>
            <a:lstStyle/>
            <a:p>
              <a:endParaRPr lang="en-US"/>
            </a:p>
          </p:txBody>
        </p:sp>
        <p:sp>
          <p:nvSpPr>
            <p:cNvPr id="136" name="Line 31">
              <a:extLst>
                <a:ext uri="{FF2B5EF4-FFF2-40B4-BE49-F238E27FC236}">
                  <a16:creationId xmlns:a16="http://schemas.microsoft.com/office/drawing/2014/main" id="{26539822-67B0-7C04-BEEE-8938657FF5F8}"/>
                </a:ext>
              </a:extLst>
            </p:cNvPr>
            <p:cNvSpPr>
              <a:spLocks noChangeShapeType="1"/>
            </p:cNvSpPr>
            <p:nvPr/>
          </p:nvSpPr>
          <p:spPr bwMode="auto">
            <a:xfrm>
              <a:off x="701" y="485"/>
              <a:ext cx="0" cy="253"/>
            </a:xfrm>
            <a:prstGeom prst="line">
              <a:avLst/>
            </a:prstGeom>
            <a:noFill/>
            <a:ln w="28575">
              <a:solidFill>
                <a:schemeClr val="tx1"/>
              </a:solidFill>
              <a:round/>
              <a:headEnd/>
              <a:tailEnd/>
            </a:ln>
          </p:spPr>
          <p:txBody>
            <a:bodyPr wrap="none" anchor="ctr"/>
            <a:lstStyle/>
            <a:p>
              <a:endParaRPr lang="en-US"/>
            </a:p>
          </p:txBody>
        </p:sp>
        <p:sp>
          <p:nvSpPr>
            <p:cNvPr id="137" name="Freeform 32">
              <a:extLst>
                <a:ext uri="{FF2B5EF4-FFF2-40B4-BE49-F238E27FC236}">
                  <a16:creationId xmlns:a16="http://schemas.microsoft.com/office/drawing/2014/main" id="{9548C23D-D8F7-C98B-B588-419C07A87157}"/>
                </a:ext>
              </a:extLst>
            </p:cNvPr>
            <p:cNvSpPr>
              <a:spLocks/>
            </p:cNvSpPr>
            <p:nvPr/>
          </p:nvSpPr>
          <p:spPr bwMode="auto">
            <a:xfrm>
              <a:off x="528" y="240"/>
              <a:ext cx="181" cy="332"/>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rgbClr val="FFCC99"/>
            </a:solidFill>
            <a:ln w="12700" cap="rnd" cmpd="sng">
              <a:solidFill>
                <a:schemeClr val="tx1"/>
              </a:solidFill>
              <a:prstDash val="solid"/>
              <a:round/>
              <a:headEnd type="none" w="med" len="med"/>
              <a:tailEnd type="none" w="med" len="med"/>
            </a:ln>
          </p:spPr>
          <p:txBody>
            <a:bodyPr/>
            <a:lstStyle/>
            <a:p>
              <a:endParaRPr lang="en-US"/>
            </a:p>
          </p:txBody>
        </p:sp>
      </p:grpSp>
      <p:sp>
        <p:nvSpPr>
          <p:cNvPr id="158" name="TextBox 157">
            <a:extLst>
              <a:ext uri="{FF2B5EF4-FFF2-40B4-BE49-F238E27FC236}">
                <a16:creationId xmlns:a16="http://schemas.microsoft.com/office/drawing/2014/main" id="{8F0BBF3C-5698-EC76-DA00-D525B6CF3050}"/>
              </a:ext>
            </a:extLst>
          </p:cNvPr>
          <p:cNvSpPr txBox="1"/>
          <p:nvPr/>
        </p:nvSpPr>
        <p:spPr>
          <a:xfrm>
            <a:off x="3116831" y="7770541"/>
            <a:ext cx="1147622" cy="276999"/>
          </a:xfrm>
          <a:prstGeom prst="rect">
            <a:avLst/>
          </a:prstGeom>
          <a:noFill/>
        </p:spPr>
        <p:txBody>
          <a:bodyPr wrap="none" rtlCol="0">
            <a:spAutoFit/>
          </a:bodyPr>
          <a:lstStyle/>
          <a:p>
            <a:r>
              <a:rPr lang="en-US" sz="1200" dirty="0"/>
              <a:t>Shooting Area</a:t>
            </a:r>
          </a:p>
        </p:txBody>
      </p:sp>
      <p:grpSp>
        <p:nvGrpSpPr>
          <p:cNvPr id="25616" name="Group 33">
            <a:extLst>
              <a:ext uri="{FF2B5EF4-FFF2-40B4-BE49-F238E27FC236}">
                <a16:creationId xmlns:a16="http://schemas.microsoft.com/office/drawing/2014/main" id="{B15A791D-C97E-1D13-F4A4-CB395E843CB2}"/>
              </a:ext>
            </a:extLst>
          </p:cNvPr>
          <p:cNvGrpSpPr>
            <a:grpSpLocks/>
          </p:cNvGrpSpPr>
          <p:nvPr/>
        </p:nvGrpSpPr>
        <p:grpSpPr bwMode="auto">
          <a:xfrm>
            <a:off x="3099349" y="4955110"/>
            <a:ext cx="290513" cy="787400"/>
            <a:chOff x="2244" y="2118"/>
            <a:chExt cx="181" cy="499"/>
          </a:xfrm>
        </p:grpSpPr>
        <p:sp>
          <p:nvSpPr>
            <p:cNvPr id="25617" name="Line 34">
              <a:extLst>
                <a:ext uri="{FF2B5EF4-FFF2-40B4-BE49-F238E27FC236}">
                  <a16:creationId xmlns:a16="http://schemas.microsoft.com/office/drawing/2014/main" id="{4CCB58F7-9FF5-2674-0B92-277B784656AD}"/>
                </a:ext>
              </a:extLst>
            </p:cNvPr>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5618" name="Line 35">
              <a:extLst>
                <a:ext uri="{FF2B5EF4-FFF2-40B4-BE49-F238E27FC236}">
                  <a16:creationId xmlns:a16="http://schemas.microsoft.com/office/drawing/2014/main" id="{625EFB2D-023B-65F6-8249-D33138CB7613}"/>
                </a:ext>
              </a:extLst>
            </p:cNvPr>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25619" name="Freeform 36">
              <a:extLst>
                <a:ext uri="{FF2B5EF4-FFF2-40B4-BE49-F238E27FC236}">
                  <a16:creationId xmlns:a16="http://schemas.microsoft.com/office/drawing/2014/main" id="{FB57E8B4-0EA8-4EF9-B3B3-DEBC5CC6FB3E}"/>
                </a:ext>
              </a:extLst>
            </p:cNvPr>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grpSp>
        <p:nvGrpSpPr>
          <p:cNvPr id="25620" name="Group 33">
            <a:extLst>
              <a:ext uri="{FF2B5EF4-FFF2-40B4-BE49-F238E27FC236}">
                <a16:creationId xmlns:a16="http://schemas.microsoft.com/office/drawing/2014/main" id="{5FD44B01-BEBF-7B3E-3E41-BA57D9314A49}"/>
              </a:ext>
            </a:extLst>
          </p:cNvPr>
          <p:cNvGrpSpPr>
            <a:grpSpLocks/>
          </p:cNvGrpSpPr>
          <p:nvPr/>
        </p:nvGrpSpPr>
        <p:grpSpPr bwMode="auto">
          <a:xfrm>
            <a:off x="4243077" y="4963519"/>
            <a:ext cx="290513" cy="787400"/>
            <a:chOff x="2244" y="2118"/>
            <a:chExt cx="181" cy="499"/>
          </a:xfrm>
        </p:grpSpPr>
        <p:sp>
          <p:nvSpPr>
            <p:cNvPr id="25621" name="Line 34">
              <a:extLst>
                <a:ext uri="{FF2B5EF4-FFF2-40B4-BE49-F238E27FC236}">
                  <a16:creationId xmlns:a16="http://schemas.microsoft.com/office/drawing/2014/main" id="{30E520BC-8930-102A-C964-CE35F802B7A0}"/>
                </a:ext>
              </a:extLst>
            </p:cNvPr>
            <p:cNvSpPr>
              <a:spLocks noChangeShapeType="1"/>
            </p:cNvSpPr>
            <p:nvPr/>
          </p:nvSpPr>
          <p:spPr bwMode="auto">
            <a:xfrm>
              <a:off x="2251" y="2363"/>
              <a:ext cx="0" cy="254"/>
            </a:xfrm>
            <a:prstGeom prst="line">
              <a:avLst/>
            </a:prstGeom>
            <a:noFill/>
            <a:ln w="28575">
              <a:solidFill>
                <a:schemeClr val="tx1"/>
              </a:solidFill>
              <a:round/>
              <a:headEnd/>
              <a:tailEnd/>
            </a:ln>
          </p:spPr>
          <p:txBody>
            <a:bodyPr wrap="none" anchor="ctr"/>
            <a:lstStyle/>
            <a:p>
              <a:endParaRPr lang="en-US"/>
            </a:p>
          </p:txBody>
        </p:sp>
        <p:sp>
          <p:nvSpPr>
            <p:cNvPr id="25622" name="Line 35">
              <a:extLst>
                <a:ext uri="{FF2B5EF4-FFF2-40B4-BE49-F238E27FC236}">
                  <a16:creationId xmlns:a16="http://schemas.microsoft.com/office/drawing/2014/main" id="{D6D2CB6E-750A-9B9E-2437-61761BAFA030}"/>
                </a:ext>
              </a:extLst>
            </p:cNvPr>
            <p:cNvSpPr>
              <a:spLocks noChangeShapeType="1"/>
            </p:cNvSpPr>
            <p:nvPr/>
          </p:nvSpPr>
          <p:spPr bwMode="auto">
            <a:xfrm>
              <a:off x="2420" y="2363"/>
              <a:ext cx="0" cy="254"/>
            </a:xfrm>
            <a:prstGeom prst="line">
              <a:avLst/>
            </a:prstGeom>
            <a:noFill/>
            <a:ln w="28575">
              <a:solidFill>
                <a:schemeClr val="tx1"/>
              </a:solidFill>
              <a:round/>
              <a:headEnd/>
              <a:tailEnd/>
            </a:ln>
          </p:spPr>
          <p:txBody>
            <a:bodyPr wrap="none" anchor="ctr"/>
            <a:lstStyle/>
            <a:p>
              <a:endParaRPr lang="en-US"/>
            </a:p>
          </p:txBody>
        </p:sp>
        <p:sp>
          <p:nvSpPr>
            <p:cNvPr id="25623" name="Freeform 36">
              <a:extLst>
                <a:ext uri="{FF2B5EF4-FFF2-40B4-BE49-F238E27FC236}">
                  <a16:creationId xmlns:a16="http://schemas.microsoft.com/office/drawing/2014/main" id="{BAA9A4D8-1DC0-1FCB-D391-7590707308A5}"/>
                </a:ext>
              </a:extLst>
            </p:cNvPr>
            <p:cNvSpPr>
              <a:spLocks/>
            </p:cNvSpPr>
            <p:nvPr/>
          </p:nvSpPr>
          <p:spPr bwMode="auto">
            <a:xfrm>
              <a:off x="2244" y="2118"/>
              <a:ext cx="181" cy="333"/>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grpSp>
      <p:sp>
        <p:nvSpPr>
          <p:cNvPr id="25624" name="Freeform 36">
            <a:extLst>
              <a:ext uri="{FF2B5EF4-FFF2-40B4-BE49-F238E27FC236}">
                <a16:creationId xmlns:a16="http://schemas.microsoft.com/office/drawing/2014/main" id="{DCEA813D-FD51-57B7-1205-C28E075CAC0C}"/>
              </a:ext>
            </a:extLst>
          </p:cNvPr>
          <p:cNvSpPr>
            <a:spLocks/>
          </p:cNvSpPr>
          <p:nvPr/>
        </p:nvSpPr>
        <p:spPr bwMode="auto">
          <a:xfrm>
            <a:off x="1670605" y="2928857"/>
            <a:ext cx="290513" cy="52545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5625" name="Freeform 36">
            <a:extLst>
              <a:ext uri="{FF2B5EF4-FFF2-40B4-BE49-F238E27FC236}">
                <a16:creationId xmlns:a16="http://schemas.microsoft.com/office/drawing/2014/main" id="{83C06663-76C8-108F-3CEC-BA4250884FC6}"/>
              </a:ext>
            </a:extLst>
          </p:cNvPr>
          <p:cNvSpPr>
            <a:spLocks/>
          </p:cNvSpPr>
          <p:nvPr/>
        </p:nvSpPr>
        <p:spPr bwMode="auto">
          <a:xfrm>
            <a:off x="5512259" y="2914082"/>
            <a:ext cx="290513" cy="525459"/>
          </a:xfrm>
          <a:custGeom>
            <a:avLst/>
            <a:gdLst>
              <a:gd name="T0" fmla="*/ 89 w 277"/>
              <a:gd name="T1" fmla="*/ 0 h 517"/>
              <a:gd name="T2" fmla="*/ 191 w 277"/>
              <a:gd name="T3" fmla="*/ 0 h 517"/>
              <a:gd name="T4" fmla="*/ 191 w 277"/>
              <a:gd name="T5" fmla="*/ 105 h 517"/>
              <a:gd name="T6" fmla="*/ 225 w 277"/>
              <a:gd name="T7" fmla="*/ 105 h 517"/>
              <a:gd name="T8" fmla="*/ 276 w 277"/>
              <a:gd name="T9" fmla="*/ 139 h 517"/>
              <a:gd name="T10" fmla="*/ 276 w 277"/>
              <a:gd name="T11" fmla="*/ 415 h 517"/>
              <a:gd name="T12" fmla="*/ 225 w 277"/>
              <a:gd name="T13" fmla="*/ 516 h 517"/>
              <a:gd name="T14" fmla="*/ 51 w 277"/>
              <a:gd name="T15" fmla="*/ 516 h 517"/>
              <a:gd name="T16" fmla="*/ 0 w 277"/>
              <a:gd name="T17" fmla="*/ 415 h 517"/>
              <a:gd name="T18" fmla="*/ 0 w 277"/>
              <a:gd name="T19" fmla="*/ 139 h 517"/>
              <a:gd name="T20" fmla="*/ 51 w 277"/>
              <a:gd name="T21" fmla="*/ 105 h 517"/>
              <a:gd name="T22" fmla="*/ 89 w 277"/>
              <a:gd name="T23" fmla="*/ 105 h 517"/>
              <a:gd name="T24" fmla="*/ 89 w 277"/>
              <a:gd name="T25" fmla="*/ 0 h 51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77"/>
              <a:gd name="T40" fmla="*/ 0 h 517"/>
              <a:gd name="T41" fmla="*/ 277 w 277"/>
              <a:gd name="T42" fmla="*/ 517 h 51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77" h="517">
                <a:moveTo>
                  <a:pt x="89" y="0"/>
                </a:moveTo>
                <a:lnTo>
                  <a:pt x="191" y="0"/>
                </a:lnTo>
                <a:lnTo>
                  <a:pt x="191" y="105"/>
                </a:lnTo>
                <a:lnTo>
                  <a:pt x="225" y="105"/>
                </a:lnTo>
                <a:lnTo>
                  <a:pt x="276" y="139"/>
                </a:lnTo>
                <a:lnTo>
                  <a:pt x="276" y="415"/>
                </a:lnTo>
                <a:lnTo>
                  <a:pt x="225" y="516"/>
                </a:lnTo>
                <a:lnTo>
                  <a:pt x="51" y="516"/>
                </a:lnTo>
                <a:lnTo>
                  <a:pt x="0" y="415"/>
                </a:lnTo>
                <a:lnTo>
                  <a:pt x="0" y="139"/>
                </a:lnTo>
                <a:lnTo>
                  <a:pt x="51" y="105"/>
                </a:lnTo>
                <a:lnTo>
                  <a:pt x="89" y="105"/>
                </a:lnTo>
                <a:lnTo>
                  <a:pt x="89" y="0"/>
                </a:lnTo>
              </a:path>
            </a:pathLst>
          </a:custGeom>
          <a:solidFill>
            <a:schemeClr val="bg1"/>
          </a:solidFill>
          <a:ln w="12700" cap="rnd" cmpd="sng">
            <a:solidFill>
              <a:schemeClr val="tx1"/>
            </a:solidFill>
            <a:prstDash val="solid"/>
            <a:round/>
            <a:headEnd type="none" w="med" len="med"/>
            <a:tailEnd type="none" w="med" len="med"/>
          </a:ln>
        </p:spPr>
        <p:txBody>
          <a:bodyPr/>
          <a:lstStyle/>
          <a:p>
            <a:endParaRPr lang="en-US"/>
          </a:p>
        </p:txBody>
      </p:sp>
      <p:sp>
        <p:nvSpPr>
          <p:cNvPr id="25630" name="TextBox 25629">
            <a:extLst>
              <a:ext uri="{FF2B5EF4-FFF2-40B4-BE49-F238E27FC236}">
                <a16:creationId xmlns:a16="http://schemas.microsoft.com/office/drawing/2014/main" id="{644B0F8A-F321-3AC6-8923-57BFB1A96C6E}"/>
              </a:ext>
            </a:extLst>
          </p:cNvPr>
          <p:cNvSpPr txBox="1"/>
          <p:nvPr/>
        </p:nvSpPr>
        <p:spPr>
          <a:xfrm>
            <a:off x="108647" y="8554902"/>
            <a:ext cx="7097906" cy="861774"/>
          </a:xfrm>
          <a:prstGeom prst="rect">
            <a:avLst/>
          </a:prstGeom>
          <a:noFill/>
        </p:spPr>
        <p:txBody>
          <a:bodyPr wrap="square">
            <a:spAutoFit/>
          </a:bodyPr>
          <a:lstStyle/>
          <a:p>
            <a:r>
              <a:rPr lang="en-US" sz="1000" dirty="0"/>
              <a:t>Setup Note: (14 target stands)</a:t>
            </a:r>
            <a:br>
              <a:rPr lang="en-US" sz="1000" dirty="0"/>
            </a:br>
            <a:r>
              <a:rPr lang="en-US" sz="1000" dirty="0"/>
              <a:t>1) Adjust no shoots so the all targets in middle lanes can’t be engaged from standing behind middle barrels or the whole stage can be shot from standing behind the right and left side barrels.</a:t>
            </a:r>
          </a:p>
          <a:p>
            <a:r>
              <a:rPr lang="en-US" sz="1000" dirty="0"/>
              <a:t>2) Make sure no shoots can’t be shot over by tall folks or under by short folks. Add addition no shoots if needed.</a:t>
            </a:r>
          </a:p>
          <a:p>
            <a:r>
              <a:rPr lang="en-US" sz="1000" dirty="0"/>
              <a:t>3) Far left and right arrays should only be engaged from behind left and right barrels respectively.</a:t>
            </a:r>
          </a:p>
        </p:txBody>
      </p:sp>
    </p:spTree>
    <p:extLst>
      <p:ext uri="{BB962C8B-B14F-4D97-AF65-F5344CB8AC3E}">
        <p14:creationId xmlns:p14="http://schemas.microsoft.com/office/powerpoint/2010/main" val="21829027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2125</TotalTime>
  <Words>201</Words>
  <Application>Microsoft Macintosh PowerPoint</Application>
  <PresentationFormat>Custom</PresentationFormat>
  <Paragraphs>14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PowerPoint Presentation</vt:lpstr>
    </vt:vector>
  </TitlesOfParts>
  <Company>TAPS-Area 8</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Design Template</dc:title>
  <dc:subject>Stage Template</dc:subject>
  <dc:creator>Larry J. Eckert</dc:creator>
  <cp:keywords>stages, course design, shooting</cp:keywords>
  <cp:lastModifiedBy>Jeff Schroeder</cp:lastModifiedBy>
  <cp:revision>305</cp:revision>
  <cp:lastPrinted>2022-11-25T16:32:40Z</cp:lastPrinted>
  <dcterms:created xsi:type="dcterms:W3CDTF">2002-08-21T12:11:08Z</dcterms:created>
  <dcterms:modified xsi:type="dcterms:W3CDTF">2022-11-25T16:32:44Z</dcterms:modified>
  <cp:category>Shooting</cp:category>
</cp:coreProperties>
</file>