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13" autoAdjust="0"/>
    <p:restoredTop sz="94560" autoAdjust="0"/>
  </p:normalViewPr>
  <p:slideViewPr>
    <p:cSldViewPr>
      <p:cViewPr varScale="1">
        <p:scale>
          <a:sx n="151" d="100"/>
          <a:sy n="151" d="100"/>
        </p:scale>
        <p:origin x="4608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29">
            <a:extLst>
              <a:ext uri="{FF2B5EF4-FFF2-40B4-BE49-F238E27FC236}">
                <a16:creationId xmlns:a16="http://schemas.microsoft.com/office/drawing/2014/main" id="{2FEA7721-220B-72D7-6CE0-61D5CA3630EA}"/>
              </a:ext>
            </a:extLst>
          </p:cNvPr>
          <p:cNvGrpSpPr>
            <a:grpSpLocks/>
          </p:cNvGrpSpPr>
          <p:nvPr/>
        </p:nvGrpSpPr>
        <p:grpSpPr bwMode="auto">
          <a:xfrm>
            <a:off x="4246485" y="2868440"/>
            <a:ext cx="287338" cy="790575"/>
            <a:chOff x="528" y="240"/>
            <a:chExt cx="181" cy="498"/>
          </a:xfrm>
        </p:grpSpPr>
        <p:sp>
          <p:nvSpPr>
            <p:cNvPr id="134" name="Line 30">
              <a:extLst>
                <a:ext uri="{FF2B5EF4-FFF2-40B4-BE49-F238E27FC236}">
                  <a16:creationId xmlns:a16="http://schemas.microsoft.com/office/drawing/2014/main" id="{7C838597-22EE-F25B-47FC-AD428E8A0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1">
              <a:extLst>
                <a:ext uri="{FF2B5EF4-FFF2-40B4-BE49-F238E27FC236}">
                  <a16:creationId xmlns:a16="http://schemas.microsoft.com/office/drawing/2014/main" id="{47937011-24AB-ADF9-5C6B-5945C114DE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2">
              <a:extLst>
                <a:ext uri="{FF2B5EF4-FFF2-40B4-BE49-F238E27FC236}">
                  <a16:creationId xmlns:a16="http://schemas.microsoft.com/office/drawing/2014/main" id="{701564FA-4A9C-5C22-FD77-EA6C0BA3D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29208"/>
              </p:ext>
            </p:extLst>
          </p:nvPr>
        </p:nvGraphicFramePr>
        <p:xfrm>
          <a:off x="177801" y="165099"/>
          <a:ext cx="6997700" cy="232886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28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anywhere in the shooting area, facing downrange.  Handgun, wrists below belt.  PCC, buttstock on belt, weak hand wrist below the belt.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from the shooting area as they become visible.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9">
            <a:extLst>
              <a:ext uri="{FF2B5EF4-FFF2-40B4-BE49-F238E27FC236}">
                <a16:creationId xmlns:a16="http://schemas.microsoft.com/office/drawing/2014/main" id="{1CC41261-5AF7-E69E-8D84-4DD2B30EFBA1}"/>
              </a:ext>
            </a:extLst>
          </p:cNvPr>
          <p:cNvGrpSpPr>
            <a:grpSpLocks/>
          </p:cNvGrpSpPr>
          <p:nvPr/>
        </p:nvGrpSpPr>
        <p:grpSpPr bwMode="auto">
          <a:xfrm>
            <a:off x="3351106" y="2715097"/>
            <a:ext cx="287338" cy="790575"/>
            <a:chOff x="528" y="240"/>
            <a:chExt cx="181" cy="498"/>
          </a:xfrm>
        </p:grpSpPr>
        <p:sp>
          <p:nvSpPr>
            <p:cNvPr id="9" name="Line 30">
              <a:extLst>
                <a:ext uri="{FF2B5EF4-FFF2-40B4-BE49-F238E27FC236}">
                  <a16:creationId xmlns:a16="http://schemas.microsoft.com/office/drawing/2014/main" id="{DD75DF15-6B32-C07D-5D7D-5219D710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D2913C52-28BE-60F6-460E-B21E4ED03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2CC44110-824C-2FB2-A5E0-2874EBCC6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07">
            <a:extLst>
              <a:ext uri="{FF2B5EF4-FFF2-40B4-BE49-F238E27FC236}">
                <a16:creationId xmlns:a16="http://schemas.microsoft.com/office/drawing/2014/main" id="{4A4FC5BE-0DCF-3260-A21D-571DCFB22EBA}"/>
              </a:ext>
            </a:extLst>
          </p:cNvPr>
          <p:cNvGrpSpPr/>
          <p:nvPr/>
        </p:nvGrpSpPr>
        <p:grpSpPr>
          <a:xfrm>
            <a:off x="2288114" y="3014715"/>
            <a:ext cx="369439" cy="3792670"/>
            <a:chOff x="1600200" y="3200400"/>
            <a:chExt cx="533400" cy="35052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FD9578-990B-2101-A51B-AA9ADAD6F3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02249A-4750-D380-7E49-AF36B0BDA4B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4BD29B-3CDE-D3EC-BEC2-56D45B4EB24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F539A0-667B-8516-457B-D702BC3538C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3C0727-2945-5689-A4A5-04C236FA9768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22F1407-928B-9D08-9EEB-DFCCC870242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E19191A6-114C-A719-E906-07D14F58ACC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762E00FF-5B52-B285-A5DE-10D3C1BC6E5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CB20B7B-33A0-5B84-F2EC-B6AC523AD23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6FA0B025-F955-67A4-B357-980DD0698F5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7925E98B-A571-F5AB-BFB5-BC7B74A98CC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F9DBCE23-10CE-6D41-5B98-F973F240492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2040721F-142A-4E2B-70BD-C2070438947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8E04E2B7-7FE9-8FDC-1527-67816977548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E666C1F5-6C26-90CA-2E0C-3CE7FBBC077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B49D408B-C675-FEB9-E94B-E666DCACBEA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8C4159C2-EA55-6C24-3B69-44E62F8245A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65162DD1-DF00-B07A-D342-11EA3218C93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9036A66B-2F2E-18A6-FA56-98F01872637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76D92180-B52A-E6CF-EA66-1A67C77A404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971A2DD5-D746-CC81-DE87-913996A666C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7EE0E56E-BA6B-26DB-CE7E-40ED792EECD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B7405813-2D32-2080-A750-2BC16BAD310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006E482C-4EAC-6E70-74D5-CC5D857FA2E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501A2958-B2C9-EDDA-CA84-36AA0BB301F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CBAC15AE-932F-8C23-EA43-A7ED17B1A364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367717AE-C22F-ECB1-F02B-7E1DCE72587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69D6A1EE-B9DA-82BC-CBA2-3CFEBF6EE42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EE710EE6-3509-2A5C-37BF-1977833B20A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23" name="Straight Connector 25622">
            <a:extLst>
              <a:ext uri="{FF2B5EF4-FFF2-40B4-BE49-F238E27FC236}">
                <a16:creationId xmlns:a16="http://schemas.microsoft.com/office/drawing/2014/main" id="{D624CA4B-E3FF-80C0-1AF7-A989E51545AB}"/>
              </a:ext>
            </a:extLst>
          </p:cNvPr>
          <p:cNvCxnSpPr>
            <a:cxnSpLocks/>
          </p:cNvCxnSpPr>
          <p:nvPr/>
        </p:nvCxnSpPr>
        <p:spPr>
          <a:xfrm flipV="1">
            <a:off x="4820" y="5189997"/>
            <a:ext cx="2636314" cy="12177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107">
            <a:extLst>
              <a:ext uri="{FF2B5EF4-FFF2-40B4-BE49-F238E27FC236}">
                <a16:creationId xmlns:a16="http://schemas.microsoft.com/office/drawing/2014/main" id="{B270B38B-4178-4E76-962D-1783A8776BD9}"/>
              </a:ext>
            </a:extLst>
          </p:cNvPr>
          <p:cNvGrpSpPr/>
          <p:nvPr/>
        </p:nvGrpSpPr>
        <p:grpSpPr>
          <a:xfrm>
            <a:off x="6018910" y="2789993"/>
            <a:ext cx="370037" cy="3258940"/>
            <a:chOff x="1600200" y="3200400"/>
            <a:chExt cx="533400" cy="3505200"/>
          </a:xfrm>
        </p:grpSpPr>
        <p:sp>
          <p:nvSpPr>
            <p:cNvPr id="25641" name="Rectangle 25640">
              <a:extLst>
                <a:ext uri="{FF2B5EF4-FFF2-40B4-BE49-F238E27FC236}">
                  <a16:creationId xmlns:a16="http://schemas.microsoft.com/office/drawing/2014/main" id="{1B557691-99FC-A1CB-7E5B-D72CCA21460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9DE0E526-159E-C192-0BDF-2C6F1814F26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6DCE824B-4666-DCE4-761E-E8DFF384C33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F5110EA5-6613-299A-9747-1445D80C0BB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3A5D6B86-6EE7-685F-2F8B-AAF37E0CA44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826C9B67-6429-13FA-0031-328240C267B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952A7125-2D40-449C-EB38-A0FE9C93BEB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1DBF82BF-5DA5-E42F-1E3D-8A521BD27BB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EB89FF44-7DB7-4723-1388-07EB7DB51C2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3D18B8C8-B8E0-8C2E-34D8-089F8777D318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B7EBA966-88CC-1009-7627-CD177605867E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77F66491-BC6B-3165-4875-9CF4F6546BC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92A356A0-92B1-D800-A02F-E3AC8FA3AA9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41DB0BC6-CCE5-ED8C-F100-1F4B453720E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2FBF2DEE-DD1E-46D1-D977-71180184538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58A9383D-581C-FCB2-EC7E-14136FDF9D2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30114499-2E32-7180-EA97-78B62E4B649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950619CB-8736-CA99-CF07-BE1D4AC9A25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2221ACA0-4F78-B8DE-4882-98EBB459C2C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3DB2AA4-57C5-F50B-F4D0-3D7EAB93988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98319CA6-4E1F-DAD2-A56B-E84BEE1206F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C0EB0160-75BA-7DC6-95D0-68CBBA0512B7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26C8DE7C-0500-704F-B194-FDD12CFA6FB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59BF21-4448-31BD-6182-A4BF027B115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85D760-4832-192C-F5DA-10BEA1D9924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89ED6A-3679-49C0-7464-0BB918A1C62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B4AF9DF-A528-7C98-E238-45EE1DE621C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9A4DD4-97CF-2B0C-98A1-7494A0423AE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DEB46E-3A2A-134A-E822-FD274FFFBDD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107">
            <a:extLst>
              <a:ext uri="{FF2B5EF4-FFF2-40B4-BE49-F238E27FC236}">
                <a16:creationId xmlns:a16="http://schemas.microsoft.com/office/drawing/2014/main" id="{80C564D8-6EF1-BA0F-EB9F-C80536FE35C8}"/>
              </a:ext>
            </a:extLst>
          </p:cNvPr>
          <p:cNvGrpSpPr/>
          <p:nvPr/>
        </p:nvGrpSpPr>
        <p:grpSpPr>
          <a:xfrm>
            <a:off x="4393150" y="3021677"/>
            <a:ext cx="361468" cy="3785717"/>
            <a:chOff x="1600200" y="3184694"/>
            <a:chExt cx="533400" cy="352090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D552B9B-2200-FD3C-377F-82A5F65795BC}"/>
                </a:ext>
              </a:extLst>
            </p:cNvPr>
            <p:cNvSpPr/>
            <p:nvPr/>
          </p:nvSpPr>
          <p:spPr>
            <a:xfrm>
              <a:off x="1600200" y="3184694"/>
              <a:ext cx="533400" cy="352090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256E32-BB9A-57A6-0635-5FB46FA71BB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FF583D-3400-5F54-CA1E-86047C9A3B8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5CC8E0-21C1-3CAA-7951-073F9422ABC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0B1AAB-25D7-7989-56B7-26EFBD2289D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FD137D-8523-DE17-F2D3-A456BCE99D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701176-0D0D-9910-4837-420F159BD23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B5FC66-4422-B023-6D24-41CA38CD1B4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45977E-D754-0BC7-515F-2F719614A53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50F806-CB04-A1CE-57E4-AF4F9B62D4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743835-57E6-8ADB-180D-19D9C18856B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0D11C5-45BF-D241-4E4A-47C89FD4464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8BD5095-84AB-2475-51F2-AB78B67E0B4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995A38D-8A7D-BB38-E134-37221D60C0C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8C8FA8-DE22-6129-BAB7-5CBA67B6B6E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A1251A-57A9-1BD1-6E6C-82EC8F40EAA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5CD7F76-6ADE-B783-AD0A-FF5D7E9BE4E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C3D99E2-B047-0817-EDCB-43CF88B67A2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6FC9DAE-3A35-E034-866B-81B7E8D3045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80A7E6-AAB5-CCAB-9AA0-9CDDAAA7601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85B123-2BE4-2289-9D6F-0684844BC33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15700C-1E28-3D63-D7A9-1BF4250D6A8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CCE910-388A-E783-AC7B-7FA21E9DF66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8D7CB5-CF1D-FF94-FF7B-9C82F434F8C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5B2AEC-931A-3C60-57D2-E0CD3FB1721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16B14A-792A-4E06-53D5-0C74C4F9A26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16C0A2-D668-C462-081B-19106C71310B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C315DE0-85DB-15FC-1A37-10092E3EF58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4D7878-1CD8-38B7-EFC8-2C228A16074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22EBAAB6-B86D-7A03-4AD5-42DFB4E1E6DC}"/>
              </a:ext>
            </a:extLst>
          </p:cNvPr>
          <p:cNvGrpSpPr>
            <a:grpSpLocks/>
          </p:cNvGrpSpPr>
          <p:nvPr/>
        </p:nvGrpSpPr>
        <p:grpSpPr bwMode="auto">
          <a:xfrm>
            <a:off x="3785779" y="2720604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81941CDF-660D-5C7D-407C-787E94BDE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695AD541-8757-5BF6-5EBB-C87EEAACE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BF18509F-CE10-9489-5D57-E188949E9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7C0778D-0A68-44FA-819D-209580CE4856}"/>
              </a:ext>
            </a:extLst>
          </p:cNvPr>
          <p:cNvGrpSpPr/>
          <p:nvPr/>
        </p:nvGrpSpPr>
        <p:grpSpPr>
          <a:xfrm>
            <a:off x="0" y="6542826"/>
            <a:ext cx="251974" cy="634376"/>
            <a:chOff x="7022744" y="7638717"/>
            <a:chExt cx="251974" cy="64623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797B00F-3DF6-04E8-F0D8-F9D97C641D1C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62F7CEC-51C3-5F64-2DAB-428B11C55D7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6EA5F3E-13F4-E13D-547A-E3C2B32E1F8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FAD1DDA-5958-C4A5-B9EC-484628DBEDA1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2B652C3-E3E4-EE24-DFDF-F86A0D8145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1AB16A0-A595-329A-D84A-C2BCE68B757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2171462-9733-3AF0-80A2-F8AFF92C8693}"/>
              </a:ext>
            </a:extLst>
          </p:cNvPr>
          <p:cNvSpPr txBox="1"/>
          <p:nvPr/>
        </p:nvSpPr>
        <p:spPr>
          <a:xfrm>
            <a:off x="2757159" y="5492896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 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06936D-DCD3-B6A0-D52E-84A9ABC06430}"/>
              </a:ext>
            </a:extLst>
          </p:cNvPr>
          <p:cNvCxnSpPr>
            <a:cxnSpLocks/>
          </p:cNvCxnSpPr>
          <p:nvPr/>
        </p:nvCxnSpPr>
        <p:spPr>
          <a:xfrm>
            <a:off x="4754617" y="5193306"/>
            <a:ext cx="2460369" cy="117451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2E06BB-9D90-4EC7-9CBF-99B8F3B3A803}"/>
              </a:ext>
            </a:extLst>
          </p:cNvPr>
          <p:cNvCxnSpPr>
            <a:cxnSpLocks/>
          </p:cNvCxnSpPr>
          <p:nvPr/>
        </p:nvCxnSpPr>
        <p:spPr>
          <a:xfrm>
            <a:off x="4762565" y="6219931"/>
            <a:ext cx="2442523" cy="13783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DF694F87-AFFC-1560-D89C-00DD45157FB1}"/>
              </a:ext>
            </a:extLst>
          </p:cNvPr>
          <p:cNvGrpSpPr/>
          <p:nvPr/>
        </p:nvGrpSpPr>
        <p:grpSpPr>
          <a:xfrm>
            <a:off x="594864" y="2741550"/>
            <a:ext cx="348701" cy="3323342"/>
            <a:chOff x="1600200" y="3200400"/>
            <a:chExt cx="533400" cy="3505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EE6D80-D438-38BF-E475-26A76AA8FE5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01725D-F48D-AAED-76BD-A252520441D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6B5B3B-A468-4B85-E94A-82A71F16D10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AE4482-6B16-99FD-013A-34774531B82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5CFB5E-63ED-6641-E576-76B3B7D8E49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55EC3E-03DB-2832-5192-AD0D6FB2EF9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E53D27-E379-613A-899C-7BF20A3D698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A63E4-8B5F-8F7D-6D2A-C0772AC88AD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9C790-FB9E-A759-A1E2-368D05E6C54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0085BE-9712-31AF-22DD-F51AA99FFA6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B94B87-49C7-A7E1-CB9A-8E0D7C3BCEA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CB3FB6-DE29-1B69-7360-242CCFCC2B1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6CFB2-ACC2-0127-F8CE-188D4962E41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856C70-10B9-2050-F598-FFA275EEBA6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64321-99C6-31AC-CFFD-DDD475FC56B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EFE138-D06F-CD03-A49A-3FD834CF705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A70AB3-6F86-1323-4BEF-722DA6B32F6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3EF9FD-F39C-A671-5BD9-496003CF419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8510F-95DE-F1CA-FE9F-2F6CA0BEAD0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EC5E01-1869-52EB-6FF8-031D48DE9EF3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6C9907-89CB-B491-5811-116E3551D47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9F097D-A3F4-93F6-31E6-9713C097F57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2A333D-65E9-6992-A7AB-BE7E069DDB9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591E0-90E5-DBB0-D28A-2319505B399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65E7BC-34F0-7A32-D380-AB18B9728C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369EB-4BD8-134A-771C-F6F89C83334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F1DE7-6890-588C-B3F1-77EC387D018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D9E7D3-3948-756B-8C92-EA0B9509F116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D3467E-7EBA-138A-CE3A-BE5B636026E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97" name="Group 44">
            <a:extLst>
              <a:ext uri="{FF2B5EF4-FFF2-40B4-BE49-F238E27FC236}">
                <a16:creationId xmlns:a16="http://schemas.microsoft.com/office/drawing/2014/main" id="{B37E67FF-1CB0-6749-F56C-61C54160D53D}"/>
              </a:ext>
            </a:extLst>
          </p:cNvPr>
          <p:cNvGrpSpPr>
            <a:grpSpLocks/>
          </p:cNvGrpSpPr>
          <p:nvPr/>
        </p:nvGrpSpPr>
        <p:grpSpPr bwMode="auto">
          <a:xfrm>
            <a:off x="1515542" y="2702120"/>
            <a:ext cx="287338" cy="787400"/>
            <a:chOff x="1756" y="2113"/>
            <a:chExt cx="181" cy="499"/>
          </a:xfrm>
        </p:grpSpPr>
        <p:sp>
          <p:nvSpPr>
            <p:cNvPr id="25698" name="Line 45">
              <a:extLst>
                <a:ext uri="{FF2B5EF4-FFF2-40B4-BE49-F238E27FC236}">
                  <a16:creationId xmlns:a16="http://schemas.microsoft.com/office/drawing/2014/main" id="{7B354CAB-6787-F135-6187-6E2F17BC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Line 46">
              <a:extLst>
                <a:ext uri="{FF2B5EF4-FFF2-40B4-BE49-F238E27FC236}">
                  <a16:creationId xmlns:a16="http://schemas.microsoft.com/office/drawing/2014/main" id="{981E6737-B1B8-78B4-785D-6A036F72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0" name="Group 47">
              <a:extLst>
                <a:ext uri="{FF2B5EF4-FFF2-40B4-BE49-F238E27FC236}">
                  <a16:creationId xmlns:a16="http://schemas.microsoft.com/office/drawing/2014/main" id="{FF703E71-E999-CFF4-C3EE-8F0C3E64E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01" name="Freeform 48">
                <a:extLst>
                  <a:ext uri="{FF2B5EF4-FFF2-40B4-BE49-F238E27FC236}">
                    <a16:creationId xmlns:a16="http://schemas.microsoft.com/office/drawing/2014/main" id="{90E0A361-E304-637F-C627-DEFC3FDC1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Freeform 49">
                <a:extLst>
                  <a:ext uri="{FF2B5EF4-FFF2-40B4-BE49-F238E27FC236}">
                    <a16:creationId xmlns:a16="http://schemas.microsoft.com/office/drawing/2014/main" id="{927A7B8B-22CF-132E-9885-9B73BFFE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Freeform 50">
                <a:extLst>
                  <a:ext uri="{FF2B5EF4-FFF2-40B4-BE49-F238E27FC236}">
                    <a16:creationId xmlns:a16="http://schemas.microsoft.com/office/drawing/2014/main" id="{86AF2C46-75D8-D6D1-47A6-BD924CDB75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14" name="Group 44">
            <a:extLst>
              <a:ext uri="{FF2B5EF4-FFF2-40B4-BE49-F238E27FC236}">
                <a16:creationId xmlns:a16="http://schemas.microsoft.com/office/drawing/2014/main" id="{D805DDAA-39EE-C80C-E14A-416AA5EB2F15}"/>
              </a:ext>
            </a:extLst>
          </p:cNvPr>
          <p:cNvGrpSpPr>
            <a:grpSpLocks/>
          </p:cNvGrpSpPr>
          <p:nvPr/>
        </p:nvGrpSpPr>
        <p:grpSpPr bwMode="auto">
          <a:xfrm>
            <a:off x="5266510" y="2702120"/>
            <a:ext cx="287338" cy="787400"/>
            <a:chOff x="1756" y="2113"/>
            <a:chExt cx="181" cy="499"/>
          </a:xfrm>
        </p:grpSpPr>
        <p:sp>
          <p:nvSpPr>
            <p:cNvPr id="25715" name="Line 45">
              <a:extLst>
                <a:ext uri="{FF2B5EF4-FFF2-40B4-BE49-F238E27FC236}">
                  <a16:creationId xmlns:a16="http://schemas.microsoft.com/office/drawing/2014/main" id="{F76AF1F7-CADF-3384-555A-257729D44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6" name="Line 46">
              <a:extLst>
                <a:ext uri="{FF2B5EF4-FFF2-40B4-BE49-F238E27FC236}">
                  <a16:creationId xmlns:a16="http://schemas.microsoft.com/office/drawing/2014/main" id="{C8CE5822-8C67-5F7F-A7AF-86994A6AB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17" name="Group 47">
              <a:extLst>
                <a:ext uri="{FF2B5EF4-FFF2-40B4-BE49-F238E27FC236}">
                  <a16:creationId xmlns:a16="http://schemas.microsoft.com/office/drawing/2014/main" id="{6271BCDB-F316-1664-296C-9F66A4104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18" name="Freeform 48">
                <a:extLst>
                  <a:ext uri="{FF2B5EF4-FFF2-40B4-BE49-F238E27FC236}">
                    <a16:creationId xmlns:a16="http://schemas.microsoft.com/office/drawing/2014/main" id="{47469EB2-3650-9494-928E-E3393F932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9" name="Freeform 49">
                <a:extLst>
                  <a:ext uri="{FF2B5EF4-FFF2-40B4-BE49-F238E27FC236}">
                    <a16:creationId xmlns:a16="http://schemas.microsoft.com/office/drawing/2014/main" id="{D4A01A1F-AE00-5909-9A26-0E16D5900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0" name="Freeform 50">
                <a:extLst>
                  <a:ext uri="{FF2B5EF4-FFF2-40B4-BE49-F238E27FC236}">
                    <a16:creationId xmlns:a16="http://schemas.microsoft.com/office/drawing/2014/main" id="{85ED5D1F-0216-6030-B18A-DA5D85BF4B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31" name="Group 25730">
            <a:extLst>
              <a:ext uri="{FF2B5EF4-FFF2-40B4-BE49-F238E27FC236}">
                <a16:creationId xmlns:a16="http://schemas.microsoft.com/office/drawing/2014/main" id="{F9FF72F7-DE4E-0A3B-F518-9D15C2B7FC54}"/>
              </a:ext>
            </a:extLst>
          </p:cNvPr>
          <p:cNvGrpSpPr/>
          <p:nvPr/>
        </p:nvGrpSpPr>
        <p:grpSpPr>
          <a:xfrm>
            <a:off x="6982171" y="6549522"/>
            <a:ext cx="251974" cy="634376"/>
            <a:chOff x="7022744" y="7638717"/>
            <a:chExt cx="251974" cy="646234"/>
          </a:xfrm>
        </p:grpSpPr>
        <p:grpSp>
          <p:nvGrpSpPr>
            <p:cNvPr id="25732" name="Group 25731">
              <a:extLst>
                <a:ext uri="{FF2B5EF4-FFF2-40B4-BE49-F238E27FC236}">
                  <a16:creationId xmlns:a16="http://schemas.microsoft.com/office/drawing/2014/main" id="{DFF0E37D-45CC-8AE9-5AA0-B7D54AEB9C88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736" name="Straight Connector 25735">
                <a:extLst>
                  <a:ext uri="{FF2B5EF4-FFF2-40B4-BE49-F238E27FC236}">
                    <a16:creationId xmlns:a16="http://schemas.microsoft.com/office/drawing/2014/main" id="{418D8B4C-0272-43D0-C954-07618F03525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7" name="Straight Connector 25736">
                <a:extLst>
                  <a:ext uri="{FF2B5EF4-FFF2-40B4-BE49-F238E27FC236}">
                    <a16:creationId xmlns:a16="http://schemas.microsoft.com/office/drawing/2014/main" id="{EE3DD7FD-E2CE-960B-8CB2-062E70EBEF5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33" name="Group 25732">
              <a:extLst>
                <a:ext uri="{FF2B5EF4-FFF2-40B4-BE49-F238E27FC236}">
                  <a16:creationId xmlns:a16="http://schemas.microsoft.com/office/drawing/2014/main" id="{8BC93F73-D399-7562-CC1D-F70B6A4295A5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734" name="Straight Connector 25733">
                <a:extLst>
                  <a:ext uri="{FF2B5EF4-FFF2-40B4-BE49-F238E27FC236}">
                    <a16:creationId xmlns:a16="http://schemas.microsoft.com/office/drawing/2014/main" id="{D7677FF8-BB75-3BBC-775D-A55CCAE3FDC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5" name="Straight Connector 25734">
                <a:extLst>
                  <a:ext uri="{FF2B5EF4-FFF2-40B4-BE49-F238E27FC236}">
                    <a16:creationId xmlns:a16="http://schemas.microsoft.com/office/drawing/2014/main" id="{2524DEE4-B9B4-04E1-9A54-5F6C361EAC1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99">
            <a:extLst>
              <a:ext uri="{FF2B5EF4-FFF2-40B4-BE49-F238E27FC236}">
                <a16:creationId xmlns:a16="http://schemas.microsoft.com/office/drawing/2014/main" id="{8BE84B88-634D-BC77-E7AB-7901870FFC68}"/>
              </a:ext>
            </a:extLst>
          </p:cNvPr>
          <p:cNvGrpSpPr>
            <a:grpSpLocks/>
          </p:cNvGrpSpPr>
          <p:nvPr/>
        </p:nvGrpSpPr>
        <p:grpSpPr bwMode="auto">
          <a:xfrm>
            <a:off x="6599703" y="2656403"/>
            <a:ext cx="293688" cy="965199"/>
            <a:chOff x="3504" y="1392"/>
            <a:chExt cx="185" cy="608"/>
          </a:xfrm>
        </p:grpSpPr>
        <p:grpSp>
          <p:nvGrpSpPr>
            <p:cNvPr id="43" name="Group 500">
              <a:extLst>
                <a:ext uri="{FF2B5EF4-FFF2-40B4-BE49-F238E27FC236}">
                  <a16:creationId xmlns:a16="http://schemas.microsoft.com/office/drawing/2014/main" id="{693F0AB5-500F-C54A-13A5-6EECFBB3E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45" name="Freeform 501">
                <a:extLst>
                  <a:ext uri="{FF2B5EF4-FFF2-40B4-BE49-F238E27FC236}">
                    <a16:creationId xmlns:a16="http://schemas.microsoft.com/office/drawing/2014/main" id="{98C8368C-081A-D7E4-0055-2001AA62D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02">
                <a:extLst>
                  <a:ext uri="{FF2B5EF4-FFF2-40B4-BE49-F238E27FC236}">
                    <a16:creationId xmlns:a16="http://schemas.microsoft.com/office/drawing/2014/main" id="{CA510F2F-8C10-3513-D50D-D2E93073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503">
                <a:extLst>
                  <a:ext uri="{FF2B5EF4-FFF2-40B4-BE49-F238E27FC236}">
                    <a16:creationId xmlns:a16="http://schemas.microsoft.com/office/drawing/2014/main" id="{6388FFD9-5E58-E439-F690-8C57FD783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48" name="Freeform 504">
                  <a:extLst>
                    <a:ext uri="{FF2B5EF4-FFF2-40B4-BE49-F238E27FC236}">
                      <a16:creationId xmlns:a16="http://schemas.microsoft.com/office/drawing/2014/main" id="{4C6F570D-5543-53AA-8B91-4A9B67A89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505">
                  <a:extLst>
                    <a:ext uri="{FF2B5EF4-FFF2-40B4-BE49-F238E27FC236}">
                      <a16:creationId xmlns:a16="http://schemas.microsoft.com/office/drawing/2014/main" id="{83E6440F-9053-77D1-FC01-B40CAECAA1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Freeform 506">
              <a:extLst>
                <a:ext uri="{FF2B5EF4-FFF2-40B4-BE49-F238E27FC236}">
                  <a16:creationId xmlns:a16="http://schemas.microsoft.com/office/drawing/2014/main" id="{529476F0-4D45-418A-6EE7-7DA26219D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9">
            <a:extLst>
              <a:ext uri="{FF2B5EF4-FFF2-40B4-BE49-F238E27FC236}">
                <a16:creationId xmlns:a16="http://schemas.microsoft.com/office/drawing/2014/main" id="{FFF57918-9091-6636-9062-C23D1A133889}"/>
              </a:ext>
            </a:extLst>
          </p:cNvPr>
          <p:cNvGrpSpPr>
            <a:grpSpLocks/>
          </p:cNvGrpSpPr>
          <p:nvPr/>
        </p:nvGrpSpPr>
        <p:grpSpPr bwMode="auto">
          <a:xfrm>
            <a:off x="218147" y="2658038"/>
            <a:ext cx="293688" cy="965199"/>
            <a:chOff x="3504" y="1392"/>
            <a:chExt cx="185" cy="608"/>
          </a:xfrm>
        </p:grpSpPr>
        <p:grpSp>
          <p:nvGrpSpPr>
            <p:cNvPr id="51" name="Group 500">
              <a:extLst>
                <a:ext uri="{FF2B5EF4-FFF2-40B4-BE49-F238E27FC236}">
                  <a16:creationId xmlns:a16="http://schemas.microsoft.com/office/drawing/2014/main" id="{BCC50114-F86E-5615-36F7-549532356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3" name="Freeform 501">
                <a:extLst>
                  <a:ext uri="{FF2B5EF4-FFF2-40B4-BE49-F238E27FC236}">
                    <a16:creationId xmlns:a16="http://schemas.microsoft.com/office/drawing/2014/main" id="{3A966A58-CD99-A0DD-0AB7-AB01BA45F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02">
                <a:extLst>
                  <a:ext uri="{FF2B5EF4-FFF2-40B4-BE49-F238E27FC236}">
                    <a16:creationId xmlns:a16="http://schemas.microsoft.com/office/drawing/2014/main" id="{ABB3022F-3DD6-6EBA-07A5-BE886588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" name="Group 503">
                <a:extLst>
                  <a:ext uri="{FF2B5EF4-FFF2-40B4-BE49-F238E27FC236}">
                    <a16:creationId xmlns:a16="http://schemas.microsoft.com/office/drawing/2014/main" id="{95CD051C-7BFC-33DE-733C-E5FC4DE36E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6" name="Freeform 504">
                  <a:extLst>
                    <a:ext uri="{FF2B5EF4-FFF2-40B4-BE49-F238E27FC236}">
                      <a16:creationId xmlns:a16="http://schemas.microsoft.com/office/drawing/2014/main" id="{10C165B9-C9A7-0A14-CA8E-FF42EF284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Freeform 505">
                  <a:extLst>
                    <a:ext uri="{FF2B5EF4-FFF2-40B4-BE49-F238E27FC236}">
                      <a16:creationId xmlns:a16="http://schemas.microsoft.com/office/drawing/2014/main" id="{36195B97-2604-9535-E658-7BB53D31C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" name="Freeform 506">
              <a:extLst>
                <a:ext uri="{FF2B5EF4-FFF2-40B4-BE49-F238E27FC236}">
                  <a16:creationId xmlns:a16="http://schemas.microsoft.com/office/drawing/2014/main" id="{C06ED7C1-5DF1-B055-B875-DA22A105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5" name="TextBox 25624">
            <a:extLst>
              <a:ext uri="{FF2B5EF4-FFF2-40B4-BE49-F238E27FC236}">
                <a16:creationId xmlns:a16="http://schemas.microsoft.com/office/drawing/2014/main" id="{4E868935-A7E8-9925-8565-AE145EB83234}"/>
              </a:ext>
            </a:extLst>
          </p:cNvPr>
          <p:cNvSpPr txBox="1"/>
          <p:nvPr/>
        </p:nvSpPr>
        <p:spPr>
          <a:xfrm>
            <a:off x="99124" y="8677858"/>
            <a:ext cx="662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Setup Note: (14 target stands)</a:t>
            </a:r>
            <a:br>
              <a:rPr lang="en-US" sz="1000" dirty="0"/>
            </a:br>
            <a:r>
              <a:rPr lang="en-US" sz="1000" dirty="0"/>
              <a:t>1) No Shoots in center area should force movement to engage 4 center targets</a:t>
            </a:r>
            <a:br>
              <a:rPr lang="en-US" sz="1000" dirty="0"/>
            </a:br>
            <a:r>
              <a:rPr lang="en-US" sz="1000" dirty="0"/>
              <a:t>2) Middle shooting area should be 10 yards from target</a:t>
            </a:r>
            <a:br>
              <a:rPr lang="en-US" sz="1000" dirty="0"/>
            </a:br>
            <a:r>
              <a:rPr lang="en-US" sz="1000" dirty="0"/>
              <a:t>3) Long head shots should be 15-20 yards.</a:t>
            </a:r>
          </a:p>
        </p:txBody>
      </p:sp>
      <p:grpSp>
        <p:nvGrpSpPr>
          <p:cNvPr id="25635" name="Group 29">
            <a:extLst>
              <a:ext uri="{FF2B5EF4-FFF2-40B4-BE49-F238E27FC236}">
                <a16:creationId xmlns:a16="http://schemas.microsoft.com/office/drawing/2014/main" id="{685B6389-AB4D-D3AF-A15D-17D322D31233}"/>
              </a:ext>
            </a:extLst>
          </p:cNvPr>
          <p:cNvGrpSpPr>
            <a:grpSpLocks/>
          </p:cNvGrpSpPr>
          <p:nvPr/>
        </p:nvGrpSpPr>
        <p:grpSpPr bwMode="auto">
          <a:xfrm>
            <a:off x="1106605" y="2697283"/>
            <a:ext cx="287338" cy="790575"/>
            <a:chOff x="528" y="240"/>
            <a:chExt cx="181" cy="498"/>
          </a:xfrm>
        </p:grpSpPr>
        <p:sp>
          <p:nvSpPr>
            <p:cNvPr id="25636" name="Line 30">
              <a:extLst>
                <a:ext uri="{FF2B5EF4-FFF2-40B4-BE49-F238E27FC236}">
                  <a16:creationId xmlns:a16="http://schemas.microsoft.com/office/drawing/2014/main" id="{9566BF48-56FE-C2B3-F4EA-72C4C235E5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Line 31">
              <a:extLst>
                <a:ext uri="{FF2B5EF4-FFF2-40B4-BE49-F238E27FC236}">
                  <a16:creationId xmlns:a16="http://schemas.microsoft.com/office/drawing/2014/main" id="{51937009-05E8-973E-F709-DC1209FCAD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8" name="Freeform 32">
              <a:extLst>
                <a:ext uri="{FF2B5EF4-FFF2-40B4-BE49-F238E27FC236}">
                  <a16:creationId xmlns:a16="http://schemas.microsoft.com/office/drawing/2014/main" id="{70969A2F-BCA4-22DA-073B-6EC55331F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9" name="Group 29">
            <a:extLst>
              <a:ext uri="{FF2B5EF4-FFF2-40B4-BE49-F238E27FC236}">
                <a16:creationId xmlns:a16="http://schemas.microsoft.com/office/drawing/2014/main" id="{769B4A5C-CB16-8D2F-2DC4-418A4741A026}"/>
              </a:ext>
            </a:extLst>
          </p:cNvPr>
          <p:cNvGrpSpPr>
            <a:grpSpLocks/>
          </p:cNvGrpSpPr>
          <p:nvPr/>
        </p:nvGrpSpPr>
        <p:grpSpPr bwMode="auto">
          <a:xfrm>
            <a:off x="1901828" y="2697283"/>
            <a:ext cx="287338" cy="790575"/>
            <a:chOff x="528" y="240"/>
            <a:chExt cx="181" cy="498"/>
          </a:xfrm>
        </p:grpSpPr>
        <p:sp>
          <p:nvSpPr>
            <p:cNvPr id="74" name="Line 30">
              <a:extLst>
                <a:ext uri="{FF2B5EF4-FFF2-40B4-BE49-F238E27FC236}">
                  <a16:creationId xmlns:a16="http://schemas.microsoft.com/office/drawing/2014/main" id="{367CBF0F-ECF9-9F61-91F4-A1FE604248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31">
              <a:extLst>
                <a:ext uri="{FF2B5EF4-FFF2-40B4-BE49-F238E27FC236}">
                  <a16:creationId xmlns:a16="http://schemas.microsoft.com/office/drawing/2014/main" id="{BBD29FD8-E2EF-9438-B30D-D20A15D15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A076377D-D57C-CD7F-DE71-4DDE4A9D0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7" name="Group 29">
            <a:extLst>
              <a:ext uri="{FF2B5EF4-FFF2-40B4-BE49-F238E27FC236}">
                <a16:creationId xmlns:a16="http://schemas.microsoft.com/office/drawing/2014/main" id="{9F7E896F-845E-260F-BC84-87A52AC611A0}"/>
              </a:ext>
            </a:extLst>
          </p:cNvPr>
          <p:cNvGrpSpPr>
            <a:grpSpLocks/>
          </p:cNvGrpSpPr>
          <p:nvPr/>
        </p:nvGrpSpPr>
        <p:grpSpPr bwMode="auto">
          <a:xfrm>
            <a:off x="4840522" y="2706925"/>
            <a:ext cx="287338" cy="790575"/>
            <a:chOff x="528" y="240"/>
            <a:chExt cx="181" cy="498"/>
          </a:xfrm>
        </p:grpSpPr>
        <p:sp>
          <p:nvSpPr>
            <p:cNvPr id="108" name="Line 30">
              <a:extLst>
                <a:ext uri="{FF2B5EF4-FFF2-40B4-BE49-F238E27FC236}">
                  <a16:creationId xmlns:a16="http://schemas.microsoft.com/office/drawing/2014/main" id="{227B9EFB-4FCC-5206-A79A-3421050075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1">
              <a:extLst>
                <a:ext uri="{FF2B5EF4-FFF2-40B4-BE49-F238E27FC236}">
                  <a16:creationId xmlns:a16="http://schemas.microsoft.com/office/drawing/2014/main" id="{D7417CB1-F1FE-FAD9-0E56-C727F16CF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Freeform 32">
              <a:extLst>
                <a:ext uri="{FF2B5EF4-FFF2-40B4-BE49-F238E27FC236}">
                  <a16:creationId xmlns:a16="http://schemas.microsoft.com/office/drawing/2014/main" id="{53C2AAC7-10AD-0206-7020-A878CBC5A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1339AB7-1180-0C40-9CF3-F76EF82B1C91}"/>
              </a:ext>
            </a:extLst>
          </p:cNvPr>
          <p:cNvCxnSpPr>
            <a:cxnSpLocks/>
          </p:cNvCxnSpPr>
          <p:nvPr/>
        </p:nvCxnSpPr>
        <p:spPr>
          <a:xfrm>
            <a:off x="2665121" y="6219923"/>
            <a:ext cx="2089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DC208D7-B28E-9D20-BA2C-83A814648349}"/>
              </a:ext>
            </a:extLst>
          </p:cNvPr>
          <p:cNvCxnSpPr>
            <a:cxnSpLocks/>
          </p:cNvCxnSpPr>
          <p:nvPr/>
        </p:nvCxnSpPr>
        <p:spPr>
          <a:xfrm flipV="1">
            <a:off x="25086" y="6223808"/>
            <a:ext cx="2636314" cy="121777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7ACE6F9-4D50-156B-84DE-593338163084}"/>
              </a:ext>
            </a:extLst>
          </p:cNvPr>
          <p:cNvCxnSpPr>
            <a:cxnSpLocks/>
          </p:cNvCxnSpPr>
          <p:nvPr/>
        </p:nvCxnSpPr>
        <p:spPr>
          <a:xfrm>
            <a:off x="2657553" y="5193306"/>
            <a:ext cx="208949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29">
            <a:extLst>
              <a:ext uri="{FF2B5EF4-FFF2-40B4-BE49-F238E27FC236}">
                <a16:creationId xmlns:a16="http://schemas.microsoft.com/office/drawing/2014/main" id="{4D7FC9CB-1494-BD8B-B232-ABC8D02BAF5A}"/>
              </a:ext>
            </a:extLst>
          </p:cNvPr>
          <p:cNvGrpSpPr>
            <a:grpSpLocks/>
          </p:cNvGrpSpPr>
          <p:nvPr/>
        </p:nvGrpSpPr>
        <p:grpSpPr bwMode="auto">
          <a:xfrm>
            <a:off x="5661465" y="2706925"/>
            <a:ext cx="287338" cy="790575"/>
            <a:chOff x="528" y="240"/>
            <a:chExt cx="181" cy="498"/>
          </a:xfrm>
        </p:grpSpPr>
        <p:sp>
          <p:nvSpPr>
            <p:cNvPr id="126" name="Line 30">
              <a:extLst>
                <a:ext uri="{FF2B5EF4-FFF2-40B4-BE49-F238E27FC236}">
                  <a16:creationId xmlns:a16="http://schemas.microsoft.com/office/drawing/2014/main" id="{1FA0E714-D541-38F5-02E7-650327568A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31">
              <a:extLst>
                <a:ext uri="{FF2B5EF4-FFF2-40B4-BE49-F238E27FC236}">
                  <a16:creationId xmlns:a16="http://schemas.microsoft.com/office/drawing/2014/main" id="{460040F3-293C-8D3A-259D-EC0EC26025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Freeform 32">
              <a:extLst>
                <a:ext uri="{FF2B5EF4-FFF2-40B4-BE49-F238E27FC236}">
                  <a16:creationId xmlns:a16="http://schemas.microsoft.com/office/drawing/2014/main" id="{853F0681-7544-BA6F-EBDB-B623A831E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29">
            <a:extLst>
              <a:ext uri="{FF2B5EF4-FFF2-40B4-BE49-F238E27FC236}">
                <a16:creationId xmlns:a16="http://schemas.microsoft.com/office/drawing/2014/main" id="{76CC69B7-AC6D-F31B-6C1D-F94F03B2984F}"/>
              </a:ext>
            </a:extLst>
          </p:cNvPr>
          <p:cNvGrpSpPr>
            <a:grpSpLocks/>
          </p:cNvGrpSpPr>
          <p:nvPr/>
        </p:nvGrpSpPr>
        <p:grpSpPr bwMode="auto">
          <a:xfrm>
            <a:off x="2801831" y="2884309"/>
            <a:ext cx="287338" cy="790575"/>
            <a:chOff x="528" y="240"/>
            <a:chExt cx="181" cy="498"/>
          </a:xfrm>
        </p:grpSpPr>
        <p:sp>
          <p:nvSpPr>
            <p:cNvPr id="130" name="Line 30">
              <a:extLst>
                <a:ext uri="{FF2B5EF4-FFF2-40B4-BE49-F238E27FC236}">
                  <a16:creationId xmlns:a16="http://schemas.microsoft.com/office/drawing/2014/main" id="{E19DDDC1-F836-AD8C-2D72-655EEDFCF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31">
              <a:extLst>
                <a:ext uri="{FF2B5EF4-FFF2-40B4-BE49-F238E27FC236}">
                  <a16:creationId xmlns:a16="http://schemas.microsoft.com/office/drawing/2014/main" id="{A5F6FE04-A344-336F-6439-BC25CCD42D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32">
              <a:extLst>
                <a:ext uri="{FF2B5EF4-FFF2-40B4-BE49-F238E27FC236}">
                  <a16:creationId xmlns:a16="http://schemas.microsoft.com/office/drawing/2014/main" id="{2AF9E723-A839-8739-43B8-2BD6D2AEB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33">
            <a:extLst>
              <a:ext uri="{FF2B5EF4-FFF2-40B4-BE49-F238E27FC236}">
                <a16:creationId xmlns:a16="http://schemas.microsoft.com/office/drawing/2014/main" id="{A620F327-1E50-D39F-606D-148215396D87}"/>
              </a:ext>
            </a:extLst>
          </p:cNvPr>
          <p:cNvGrpSpPr>
            <a:grpSpLocks/>
          </p:cNvGrpSpPr>
          <p:nvPr/>
        </p:nvGrpSpPr>
        <p:grpSpPr bwMode="auto">
          <a:xfrm>
            <a:off x="3141046" y="3631085"/>
            <a:ext cx="290513" cy="787400"/>
            <a:chOff x="2244" y="2118"/>
            <a:chExt cx="181" cy="499"/>
          </a:xfrm>
        </p:grpSpPr>
        <p:sp>
          <p:nvSpPr>
            <p:cNvPr id="158" name="Line 34">
              <a:extLst>
                <a:ext uri="{FF2B5EF4-FFF2-40B4-BE49-F238E27FC236}">
                  <a16:creationId xmlns:a16="http://schemas.microsoft.com/office/drawing/2014/main" id="{62525680-6EE3-79C8-72A9-B9F5FBDD1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35">
              <a:extLst>
                <a:ext uri="{FF2B5EF4-FFF2-40B4-BE49-F238E27FC236}">
                  <a16:creationId xmlns:a16="http://schemas.microsoft.com/office/drawing/2014/main" id="{BA626700-9BC6-7F3F-0139-7D9415D0B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D9454190-8866-C947-7427-7E1C45507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1703EC4A-D3A8-1638-C582-E04F7173DE5E}"/>
              </a:ext>
            </a:extLst>
          </p:cNvPr>
          <p:cNvGrpSpPr>
            <a:grpSpLocks/>
          </p:cNvGrpSpPr>
          <p:nvPr/>
        </p:nvGrpSpPr>
        <p:grpSpPr bwMode="auto">
          <a:xfrm>
            <a:off x="3888856" y="3649452"/>
            <a:ext cx="290513" cy="787400"/>
            <a:chOff x="2244" y="2118"/>
            <a:chExt cx="181" cy="499"/>
          </a:xfrm>
        </p:grpSpPr>
        <p:sp>
          <p:nvSpPr>
            <p:cNvPr id="162" name="Line 34">
              <a:extLst>
                <a:ext uri="{FF2B5EF4-FFF2-40B4-BE49-F238E27FC236}">
                  <a16:creationId xmlns:a16="http://schemas.microsoft.com/office/drawing/2014/main" id="{1C35F3F1-B286-B917-6618-D8D884C7B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35">
              <a:extLst>
                <a:ext uri="{FF2B5EF4-FFF2-40B4-BE49-F238E27FC236}">
                  <a16:creationId xmlns:a16="http://schemas.microsoft.com/office/drawing/2014/main" id="{10F41904-97EC-1D1F-35E8-1B716C3FF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7211A053-B134-18E5-4E23-8CF396E8C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157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298</cp:revision>
  <cp:lastPrinted>2022-11-22T04:58:46Z</cp:lastPrinted>
  <dcterms:created xsi:type="dcterms:W3CDTF">2002-08-21T12:11:08Z</dcterms:created>
  <dcterms:modified xsi:type="dcterms:W3CDTF">2022-11-25T15:34:09Z</dcterms:modified>
  <cp:category>Shooting</cp:category>
</cp:coreProperties>
</file>