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21" r:id="rId2"/>
  </p:sldIdLst>
  <p:sldSz cx="7315200" cy="9601200"/>
  <p:notesSz cx="6985000" cy="9283700"/>
  <p:custDataLst>
    <p:tags r:id="rId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0000FF"/>
    <a:srgbClr val="C89B6E"/>
    <a:srgbClr val="FFD2A5"/>
    <a:srgbClr val="FF9900"/>
    <a:srgbClr val="A2DC00"/>
    <a:srgbClr val="6EB480"/>
    <a:srgbClr val="13C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89" autoAdjust="0"/>
    <p:restoredTop sz="94572" autoAdjust="0"/>
  </p:normalViewPr>
  <p:slideViewPr>
    <p:cSldViewPr>
      <p:cViewPr varScale="1">
        <p:scale>
          <a:sx n="146" d="100"/>
          <a:sy n="146" d="100"/>
        </p:scale>
        <p:origin x="3128" y="192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315A2-9F92-4CCE-886A-5EF00EA90DC0}" type="datetimeFigureOut">
              <a:rPr lang="en-US" smtClean="0"/>
              <a:pPr/>
              <a:t>1/8/23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66938" y="696913"/>
            <a:ext cx="265112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8083C-2626-4106-A8D4-DF5B32A04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2E970E-7FDB-4AE6-90C8-000369D78C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735149-D9EA-4ADD-8566-6828BB7A47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CEE686-B5D1-4C65-9E6D-971E04308F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D2EA14-F121-4DF0-A519-8C5F9A8A05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C64150-230C-4578-BE50-53FC91307F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E77677-7E6B-46D8-AE7E-B0D2F9BB1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D26A8-7BBA-4477-925F-5E84A27F30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5E99E1-CA44-471F-9F38-D8ECCFA6FB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1B117C-5833-4511-85AA-D3414EC411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72A78A-7908-4AD0-9F5B-92DD706C8C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2802FE-0B99-470B-8EF3-0A95C3E2A0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EDBDB6CC-63CE-4CD6-9466-49479AA4792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2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318666"/>
              </p:ext>
            </p:extLst>
          </p:nvPr>
        </p:nvGraphicFramePr>
        <p:xfrm>
          <a:off x="177801" y="165099"/>
          <a:ext cx="6997700" cy="2356297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553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14 Rounds v1</a:t>
                      </a:r>
                      <a:endParaRPr kumimoji="0" lang="en-US" sz="1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1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Standing outside shooting area, toes touching </a:t>
                      </a:r>
                      <a:r>
                        <a:rPr kumimoji="0" lang="en-US" sz="12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Xs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, facing downrange.  Handgun, wrists below belt.  PCC, buttstock on belt, weak hand wrist below the belt.</a:t>
                      </a:r>
                    </a:p>
                  </a:txBody>
                  <a:tcPr marL="18288" marR="18288" marT="36575" marB="365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145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GUN READY CONDITION: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Handgun loaded and holstered. PCC loaded with safety on, buttstock on belt.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14 rounds, 70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</a:t>
                      </a:r>
                      <a:r>
                        <a:rPr kumimoji="0" lang="en-U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  7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USPSA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RULES: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USPSA current edition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264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Upon start signal, engage targets as required to score.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8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1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5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43FD683B-1944-C8F5-B29E-E0278EF54B74}"/>
              </a:ext>
            </a:extLst>
          </p:cNvPr>
          <p:cNvGrpSpPr/>
          <p:nvPr/>
        </p:nvGrpSpPr>
        <p:grpSpPr>
          <a:xfrm>
            <a:off x="4128403" y="2722549"/>
            <a:ext cx="294627" cy="1290250"/>
            <a:chOff x="4710459" y="2691561"/>
            <a:chExt cx="294627" cy="1290250"/>
          </a:xfrm>
        </p:grpSpPr>
        <p:sp>
          <p:nvSpPr>
            <p:cNvPr id="110" name="Line 34">
              <a:extLst>
                <a:ext uri="{FF2B5EF4-FFF2-40B4-BE49-F238E27FC236}">
                  <a16:creationId xmlns:a16="http://schemas.microsoft.com/office/drawing/2014/main" id="{0101C329-39A9-B71B-3410-B3F99017F0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8078" y="3581011"/>
              <a:ext cx="0" cy="4007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34">
              <a:extLst>
                <a:ext uri="{FF2B5EF4-FFF2-40B4-BE49-F238E27FC236}">
                  <a16:creationId xmlns:a16="http://schemas.microsoft.com/office/drawing/2014/main" id="{F6DD7BDA-6485-27B2-0A56-690C1CABB4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6438" y="3581010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E138D61-5D8F-3D42-8167-6469BF656F21}"/>
                </a:ext>
              </a:extLst>
            </p:cNvPr>
            <p:cNvGrpSpPr/>
            <p:nvPr/>
          </p:nvGrpSpPr>
          <p:grpSpPr>
            <a:xfrm>
              <a:off x="4710459" y="2691561"/>
              <a:ext cx="294627" cy="1223186"/>
              <a:chOff x="3733800" y="4148233"/>
              <a:chExt cx="294627" cy="1223186"/>
            </a:xfrm>
          </p:grpSpPr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ACE8D737-9111-81FA-80E8-55A70DBB8E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3800" y="4469073"/>
                <a:ext cx="290513" cy="525459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32">
                <a:extLst>
                  <a:ext uri="{FF2B5EF4-FFF2-40B4-BE49-F238E27FC236}">
                    <a16:creationId xmlns:a16="http://schemas.microsoft.com/office/drawing/2014/main" id="{9A9DAC66-1922-5C2F-A82E-B3D1007D75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1089" y="4844369"/>
                <a:ext cx="287338" cy="527050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32">
                <a:extLst>
                  <a:ext uri="{FF2B5EF4-FFF2-40B4-BE49-F238E27FC236}">
                    <a16:creationId xmlns:a16="http://schemas.microsoft.com/office/drawing/2014/main" id="{A6E1C3D2-7258-1B0E-B5B1-6E15FD49971A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736975" y="4148233"/>
                <a:ext cx="287338" cy="527050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9C82659-A5B6-A7E0-5FCB-9FF61D8F93A2}"/>
              </a:ext>
            </a:extLst>
          </p:cNvPr>
          <p:cNvCxnSpPr>
            <a:cxnSpLocks/>
          </p:cNvCxnSpPr>
          <p:nvPr/>
        </p:nvCxnSpPr>
        <p:spPr>
          <a:xfrm>
            <a:off x="3219744" y="5638800"/>
            <a:ext cx="9637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6019633-07F4-0B60-3C2F-6E0450DED2D4}"/>
              </a:ext>
            </a:extLst>
          </p:cNvPr>
          <p:cNvCxnSpPr>
            <a:cxnSpLocks/>
          </p:cNvCxnSpPr>
          <p:nvPr/>
        </p:nvCxnSpPr>
        <p:spPr>
          <a:xfrm>
            <a:off x="3236677" y="6248400"/>
            <a:ext cx="9637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7DD8096A-D0FD-7858-1650-3DB77EA2650A}"/>
              </a:ext>
            </a:extLst>
          </p:cNvPr>
          <p:cNvCxnSpPr>
            <a:cxnSpLocks/>
          </p:cNvCxnSpPr>
          <p:nvPr/>
        </p:nvCxnSpPr>
        <p:spPr>
          <a:xfrm>
            <a:off x="4173477" y="5638800"/>
            <a:ext cx="0" cy="6096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8723AD4-A54A-EEAB-B0C4-BA2E3834F7C3}"/>
              </a:ext>
            </a:extLst>
          </p:cNvPr>
          <p:cNvCxnSpPr>
            <a:cxnSpLocks/>
          </p:cNvCxnSpPr>
          <p:nvPr/>
        </p:nvCxnSpPr>
        <p:spPr>
          <a:xfrm>
            <a:off x="3236677" y="5638800"/>
            <a:ext cx="0" cy="60960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38C54C2B-F371-9546-B548-0092286F72C1}"/>
              </a:ext>
            </a:extLst>
          </p:cNvPr>
          <p:cNvGrpSpPr/>
          <p:nvPr/>
        </p:nvGrpSpPr>
        <p:grpSpPr>
          <a:xfrm rot="5400000">
            <a:off x="3570275" y="6107219"/>
            <a:ext cx="251974" cy="634376"/>
            <a:chOff x="7022744" y="7638717"/>
            <a:chExt cx="251974" cy="646234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8AB2EE2F-A291-DE56-15B5-1441F4FCC37A}"/>
                </a:ext>
              </a:extLst>
            </p:cNvPr>
            <p:cNvGrpSpPr/>
            <p:nvPr/>
          </p:nvGrpSpPr>
          <p:grpSpPr>
            <a:xfrm>
              <a:off x="7022744" y="7638717"/>
              <a:ext cx="251974" cy="251974"/>
              <a:chOff x="3866202" y="8284902"/>
              <a:chExt cx="251974" cy="251974"/>
            </a:xfrm>
          </p:grpSpPr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5B00E810-0E9C-1F6B-7EC2-FDDD7A4DA277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0AC40C6F-FEDD-23CB-B9C2-46B87880127E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40962407-5B1D-7B3F-0387-64C50380F642}"/>
                </a:ext>
              </a:extLst>
            </p:cNvPr>
            <p:cNvGrpSpPr/>
            <p:nvPr/>
          </p:nvGrpSpPr>
          <p:grpSpPr>
            <a:xfrm>
              <a:off x="7022744" y="8032977"/>
              <a:ext cx="251974" cy="251974"/>
              <a:chOff x="3866202" y="8284902"/>
              <a:chExt cx="251974" cy="251974"/>
            </a:xfrm>
          </p:grpSpPr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5CBDEF2F-3DD4-AE7C-F1B4-82A3293306E6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0A8AB69F-FE52-9F3F-783D-3CDCCBD6C53E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0FE19C52-F5D7-42A1-BB28-4262DA8BE043}"/>
              </a:ext>
            </a:extLst>
          </p:cNvPr>
          <p:cNvSpPr txBox="1"/>
          <p:nvPr/>
        </p:nvSpPr>
        <p:spPr>
          <a:xfrm>
            <a:off x="3253611" y="5681721"/>
            <a:ext cx="891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Shooting</a:t>
            </a:r>
          </a:p>
          <a:p>
            <a:pPr algn="ctr"/>
            <a:r>
              <a:rPr lang="en-US" sz="1400" dirty="0"/>
              <a:t> Area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A4AB181-691C-7F51-2A58-9800135C5B19}"/>
              </a:ext>
            </a:extLst>
          </p:cNvPr>
          <p:cNvCxnSpPr/>
          <p:nvPr/>
        </p:nvCxnSpPr>
        <p:spPr>
          <a:xfrm>
            <a:off x="3696262" y="3981811"/>
            <a:ext cx="0" cy="1656989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F6483EDF-A629-6D78-E5D9-C3ED33BF8D94}"/>
              </a:ext>
            </a:extLst>
          </p:cNvPr>
          <p:cNvSpPr txBox="1"/>
          <p:nvPr/>
        </p:nvSpPr>
        <p:spPr>
          <a:xfrm>
            <a:off x="3723094" y="4665666"/>
            <a:ext cx="9207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7-10 Yards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DE14D2D-F51F-989D-9100-5D43BD1092AE}"/>
              </a:ext>
            </a:extLst>
          </p:cNvPr>
          <p:cNvSpPr txBox="1"/>
          <p:nvPr/>
        </p:nvSpPr>
        <p:spPr>
          <a:xfrm>
            <a:off x="58926" y="8561550"/>
            <a:ext cx="582723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Setup Notes:</a:t>
            </a:r>
          </a:p>
          <a:p>
            <a:pPr marL="228600" indent="-228600">
              <a:buAutoNum type="arabicParenR"/>
            </a:pPr>
            <a:r>
              <a:rPr lang="en-US" sz="1000" dirty="0"/>
              <a:t>Targets need to be at the very end of the range because there are downward and upward shots.</a:t>
            </a:r>
          </a:p>
          <a:p>
            <a:pPr marL="228600" indent="-228600">
              <a:buAutoNum type="arabicParenR"/>
            </a:pPr>
            <a:r>
              <a:rPr lang="en-US" sz="1000" dirty="0"/>
              <a:t>Bottom target should be 6 inches or so above the target stand.</a:t>
            </a:r>
          </a:p>
          <a:p>
            <a:pPr marL="228600" indent="-228600">
              <a:buAutoNum type="arabicParenR"/>
            </a:pPr>
            <a:r>
              <a:rPr lang="en-US" sz="1000" dirty="0"/>
              <a:t>The front of the shooting area should be 7-10 yards from the front of the targets</a:t>
            </a:r>
          </a:p>
          <a:p>
            <a:pPr marL="228600" indent="-228600">
              <a:buAutoNum type="arabicParenR"/>
            </a:pPr>
            <a:r>
              <a:rPr lang="en-US" sz="1000" dirty="0"/>
              <a:t>Extra tall 1x2s are needed for this setup over the standard 5-footer.</a:t>
            </a:r>
          </a:p>
        </p:txBody>
      </p:sp>
      <p:grpSp>
        <p:nvGrpSpPr>
          <p:cNvPr id="2" name="Group 29">
            <a:extLst>
              <a:ext uri="{FF2B5EF4-FFF2-40B4-BE49-F238E27FC236}">
                <a16:creationId xmlns:a16="http://schemas.microsoft.com/office/drawing/2014/main" id="{B9FCC500-E991-FC6A-3B12-76B05860B82E}"/>
              </a:ext>
            </a:extLst>
          </p:cNvPr>
          <p:cNvGrpSpPr>
            <a:grpSpLocks/>
          </p:cNvGrpSpPr>
          <p:nvPr/>
        </p:nvGrpSpPr>
        <p:grpSpPr bwMode="auto">
          <a:xfrm>
            <a:off x="3552594" y="3230211"/>
            <a:ext cx="287338" cy="790575"/>
            <a:chOff x="528" y="240"/>
            <a:chExt cx="181" cy="498"/>
          </a:xfrm>
        </p:grpSpPr>
        <p:sp>
          <p:nvSpPr>
            <p:cNvPr id="3" name="Line 30">
              <a:extLst>
                <a:ext uri="{FF2B5EF4-FFF2-40B4-BE49-F238E27FC236}">
                  <a16:creationId xmlns:a16="http://schemas.microsoft.com/office/drawing/2014/main" id="{A4E7D01D-F50B-585E-F5B4-3EF9BD6C33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" name="Line 31">
              <a:extLst>
                <a:ext uri="{FF2B5EF4-FFF2-40B4-BE49-F238E27FC236}">
                  <a16:creationId xmlns:a16="http://schemas.microsoft.com/office/drawing/2014/main" id="{B021B77E-76D1-A923-4E16-38180E6A24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Freeform 32">
              <a:extLst>
                <a:ext uri="{FF2B5EF4-FFF2-40B4-BE49-F238E27FC236}">
                  <a16:creationId xmlns:a16="http://schemas.microsoft.com/office/drawing/2014/main" id="{824C67C7-B0D7-D8C8-2A40-05633918B15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29">
            <a:extLst>
              <a:ext uri="{FF2B5EF4-FFF2-40B4-BE49-F238E27FC236}">
                <a16:creationId xmlns:a16="http://schemas.microsoft.com/office/drawing/2014/main" id="{721ADE58-E10A-9CEA-97DD-F2E3F8C0CDD5}"/>
              </a:ext>
            </a:extLst>
          </p:cNvPr>
          <p:cNvGrpSpPr>
            <a:grpSpLocks/>
          </p:cNvGrpSpPr>
          <p:nvPr/>
        </p:nvGrpSpPr>
        <p:grpSpPr bwMode="auto">
          <a:xfrm>
            <a:off x="4723418" y="3230210"/>
            <a:ext cx="287338" cy="790575"/>
            <a:chOff x="528" y="240"/>
            <a:chExt cx="181" cy="498"/>
          </a:xfrm>
        </p:grpSpPr>
        <p:sp>
          <p:nvSpPr>
            <p:cNvPr id="14" name="Line 30">
              <a:extLst>
                <a:ext uri="{FF2B5EF4-FFF2-40B4-BE49-F238E27FC236}">
                  <a16:creationId xmlns:a16="http://schemas.microsoft.com/office/drawing/2014/main" id="{00EB2D5B-6C8C-0FD9-92C1-5D83EFABE5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31">
              <a:extLst>
                <a:ext uri="{FF2B5EF4-FFF2-40B4-BE49-F238E27FC236}">
                  <a16:creationId xmlns:a16="http://schemas.microsoft.com/office/drawing/2014/main" id="{D436AEAE-EFCA-8C56-9FC6-6E2B5EF327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Freeform 32">
              <a:extLst>
                <a:ext uri="{FF2B5EF4-FFF2-40B4-BE49-F238E27FC236}">
                  <a16:creationId xmlns:a16="http://schemas.microsoft.com/office/drawing/2014/main" id="{577C12B4-2960-B20D-D6F9-14A8759D779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2" name="Group 29">
            <a:extLst>
              <a:ext uri="{FF2B5EF4-FFF2-40B4-BE49-F238E27FC236}">
                <a16:creationId xmlns:a16="http://schemas.microsoft.com/office/drawing/2014/main" id="{0383C07C-6E37-38BC-9A09-D4ED8BD9AB20}"/>
              </a:ext>
            </a:extLst>
          </p:cNvPr>
          <p:cNvGrpSpPr>
            <a:grpSpLocks/>
          </p:cNvGrpSpPr>
          <p:nvPr/>
        </p:nvGrpSpPr>
        <p:grpSpPr bwMode="auto">
          <a:xfrm>
            <a:off x="2358937" y="3230210"/>
            <a:ext cx="287338" cy="790575"/>
            <a:chOff x="528" y="240"/>
            <a:chExt cx="181" cy="498"/>
          </a:xfrm>
        </p:grpSpPr>
        <p:sp>
          <p:nvSpPr>
            <p:cNvPr id="84" name="Line 30">
              <a:extLst>
                <a:ext uri="{FF2B5EF4-FFF2-40B4-BE49-F238E27FC236}">
                  <a16:creationId xmlns:a16="http://schemas.microsoft.com/office/drawing/2014/main" id="{4833A09F-90F9-5591-4388-B3531A2137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Line 31">
              <a:extLst>
                <a:ext uri="{FF2B5EF4-FFF2-40B4-BE49-F238E27FC236}">
                  <a16:creationId xmlns:a16="http://schemas.microsoft.com/office/drawing/2014/main" id="{FE8C69FB-271F-18AA-C49F-496AAD50E7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Freeform 32">
              <a:extLst>
                <a:ext uri="{FF2B5EF4-FFF2-40B4-BE49-F238E27FC236}">
                  <a16:creationId xmlns:a16="http://schemas.microsoft.com/office/drawing/2014/main" id="{4A48DDCC-A9FF-35A3-8A08-ACAD0789A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A3060A1-3B9A-3CAF-1FD4-C0ED5255B4F0}"/>
              </a:ext>
            </a:extLst>
          </p:cNvPr>
          <p:cNvGrpSpPr/>
          <p:nvPr/>
        </p:nvGrpSpPr>
        <p:grpSpPr>
          <a:xfrm>
            <a:off x="2946565" y="2730536"/>
            <a:ext cx="294627" cy="1290250"/>
            <a:chOff x="4710459" y="2691561"/>
            <a:chExt cx="294627" cy="1290250"/>
          </a:xfrm>
        </p:grpSpPr>
        <p:sp>
          <p:nvSpPr>
            <p:cNvPr id="18" name="Line 34">
              <a:extLst>
                <a:ext uri="{FF2B5EF4-FFF2-40B4-BE49-F238E27FC236}">
                  <a16:creationId xmlns:a16="http://schemas.microsoft.com/office/drawing/2014/main" id="{31A43EAE-2BF8-95D4-CF60-85A8C9C046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8078" y="3581011"/>
              <a:ext cx="0" cy="4007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34">
              <a:extLst>
                <a:ext uri="{FF2B5EF4-FFF2-40B4-BE49-F238E27FC236}">
                  <a16:creationId xmlns:a16="http://schemas.microsoft.com/office/drawing/2014/main" id="{1F316ABC-AB55-420D-DD5F-2B6A061D4E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6438" y="3581010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0BF5AB5-74FC-5010-F0B5-5364BFB7ECF8}"/>
                </a:ext>
              </a:extLst>
            </p:cNvPr>
            <p:cNvGrpSpPr/>
            <p:nvPr/>
          </p:nvGrpSpPr>
          <p:grpSpPr>
            <a:xfrm>
              <a:off x="4710459" y="2691561"/>
              <a:ext cx="294627" cy="1223186"/>
              <a:chOff x="3733800" y="4148233"/>
              <a:chExt cx="294627" cy="1223186"/>
            </a:xfrm>
          </p:grpSpPr>
          <p:sp>
            <p:nvSpPr>
              <p:cNvPr id="25" name="Freeform 36">
                <a:extLst>
                  <a:ext uri="{FF2B5EF4-FFF2-40B4-BE49-F238E27FC236}">
                    <a16:creationId xmlns:a16="http://schemas.microsoft.com/office/drawing/2014/main" id="{49D3C4AF-3051-3CD5-5296-018DA9D884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3800" y="4469073"/>
                <a:ext cx="290513" cy="525459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Freeform 32">
                <a:extLst>
                  <a:ext uri="{FF2B5EF4-FFF2-40B4-BE49-F238E27FC236}">
                    <a16:creationId xmlns:a16="http://schemas.microsoft.com/office/drawing/2014/main" id="{5322CBEC-DB99-F155-3CBD-A5EE6AD79B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1089" y="4844369"/>
                <a:ext cx="287338" cy="527050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32">
                <a:extLst>
                  <a:ext uri="{FF2B5EF4-FFF2-40B4-BE49-F238E27FC236}">
                    <a16:creationId xmlns:a16="http://schemas.microsoft.com/office/drawing/2014/main" id="{2137DFC4-F97F-F51B-4D9A-85E7BF1B6F5D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736975" y="4148233"/>
                <a:ext cx="287338" cy="527050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829027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2083</TotalTime>
  <Words>175</Words>
  <Application>Microsoft Macintosh PowerPoint</Application>
  <PresentationFormat>Custom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Jeff Schroeder</cp:lastModifiedBy>
  <cp:revision>298</cp:revision>
  <cp:lastPrinted>2023-01-08T18:04:02Z</cp:lastPrinted>
  <dcterms:created xsi:type="dcterms:W3CDTF">2002-08-21T12:11:08Z</dcterms:created>
  <dcterms:modified xsi:type="dcterms:W3CDTF">2023-01-08T18:24:40Z</dcterms:modified>
  <cp:category>Shooting</cp:category>
</cp:coreProperties>
</file>