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3" autoAdjust="0"/>
    <p:restoredTop sz="94587" autoAdjust="0"/>
  </p:normalViewPr>
  <p:slideViewPr>
    <p:cSldViewPr>
      <p:cViewPr varScale="1">
        <p:scale>
          <a:sx n="135" d="100"/>
          <a:sy n="135" d="100"/>
        </p:scale>
        <p:origin x="3440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7552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15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15 rounds, 75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5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3FD683B-1944-C8F5-B29E-E0278EF54B74}"/>
              </a:ext>
            </a:extLst>
          </p:cNvPr>
          <p:cNvGrpSpPr/>
          <p:nvPr/>
        </p:nvGrpSpPr>
        <p:grpSpPr>
          <a:xfrm>
            <a:off x="4128403" y="2722549"/>
            <a:ext cx="294627" cy="1290250"/>
            <a:chOff x="4710459" y="2691561"/>
            <a:chExt cx="294627" cy="1290250"/>
          </a:xfrm>
        </p:grpSpPr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C82659-A5B6-A7E0-5FCB-9FF61D8F93A2}"/>
              </a:ext>
            </a:extLst>
          </p:cNvPr>
          <p:cNvCxnSpPr>
            <a:cxnSpLocks/>
          </p:cNvCxnSpPr>
          <p:nvPr/>
        </p:nvCxnSpPr>
        <p:spPr>
          <a:xfrm>
            <a:off x="3219744" y="5638800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019633-07F4-0B60-3C2F-6E0450DED2D4}"/>
              </a:ext>
            </a:extLst>
          </p:cNvPr>
          <p:cNvCxnSpPr>
            <a:cxnSpLocks/>
          </p:cNvCxnSpPr>
          <p:nvPr/>
        </p:nvCxnSpPr>
        <p:spPr>
          <a:xfrm>
            <a:off x="3236677" y="6248400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D8096A-D0FD-7858-1650-3DB77EA2650A}"/>
              </a:ext>
            </a:extLst>
          </p:cNvPr>
          <p:cNvCxnSpPr>
            <a:cxnSpLocks/>
          </p:cNvCxnSpPr>
          <p:nvPr/>
        </p:nvCxnSpPr>
        <p:spPr>
          <a:xfrm>
            <a:off x="4173477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8723AD4-A54A-EEAB-B0C4-BA2E3834F7C3}"/>
              </a:ext>
            </a:extLst>
          </p:cNvPr>
          <p:cNvCxnSpPr>
            <a:cxnSpLocks/>
          </p:cNvCxnSpPr>
          <p:nvPr/>
        </p:nvCxnSpPr>
        <p:spPr>
          <a:xfrm>
            <a:off x="3236677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54C2B-F371-9546-B548-0092286F72C1}"/>
              </a:ext>
            </a:extLst>
          </p:cNvPr>
          <p:cNvGrpSpPr/>
          <p:nvPr/>
        </p:nvGrpSpPr>
        <p:grpSpPr>
          <a:xfrm rot="5400000">
            <a:off x="3570275" y="6107219"/>
            <a:ext cx="251974" cy="634376"/>
            <a:chOff x="7022744" y="7638717"/>
            <a:chExt cx="251974" cy="6462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B2EE2F-A291-DE56-15B5-1441F4FCC37A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B00E810-0E9C-1F6B-7EC2-FDDD7A4DA27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C40C6F-FEDD-23CB-B9C2-46B87880127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0962407-5B1D-7B3F-0387-64C50380F64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CBDEF2F-3DD4-AE7C-F1B4-82A3293306E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A8AB69F-FE52-9F3F-783D-3CDCCBD6C53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FE19C52-F5D7-42A1-BB28-4262DA8BE043}"/>
              </a:ext>
            </a:extLst>
          </p:cNvPr>
          <p:cNvSpPr txBox="1"/>
          <p:nvPr/>
        </p:nvSpPr>
        <p:spPr>
          <a:xfrm>
            <a:off x="3253611" y="568172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3696262" y="3981811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3723094" y="4665666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7-10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58926" y="8561550"/>
            <a:ext cx="5827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7-10 yards from the front of the targets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B9FCC500-E991-FC6A-3B12-76B05860B82E}"/>
              </a:ext>
            </a:extLst>
          </p:cNvPr>
          <p:cNvGrpSpPr>
            <a:grpSpLocks/>
          </p:cNvGrpSpPr>
          <p:nvPr/>
        </p:nvGrpSpPr>
        <p:grpSpPr bwMode="auto">
          <a:xfrm>
            <a:off x="3552594" y="3230211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A4E7D01D-F50B-585E-F5B4-3EF9BD6C3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B021B77E-76D1-A923-4E16-38180E6A2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824C67C7-B0D7-D8C8-2A40-05633918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3060A1-3B9A-3CAF-1FD4-C0ED5255B4F0}"/>
              </a:ext>
            </a:extLst>
          </p:cNvPr>
          <p:cNvGrpSpPr/>
          <p:nvPr/>
        </p:nvGrpSpPr>
        <p:grpSpPr>
          <a:xfrm>
            <a:off x="2946565" y="2730536"/>
            <a:ext cx="294627" cy="1290250"/>
            <a:chOff x="4710459" y="2691561"/>
            <a:chExt cx="294627" cy="1290250"/>
          </a:xfrm>
        </p:grpSpPr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31A43EAE-2BF8-95D4-CF60-85A8C9C0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1F316ABC-AB55-420D-DD5F-2B6A061D4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BF5AB5-74FC-5010-F0B5-5364BFB7ECF8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49D3C4AF-3051-3CD5-5296-018DA9D88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5322CBEC-DB99-F155-3CBD-A5EE6AD7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2137DFC4-F97F-F51B-4D9A-85E7BF1B6F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175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299</cp:revision>
  <cp:lastPrinted>2023-01-08T18:04:02Z</cp:lastPrinted>
  <dcterms:created xsi:type="dcterms:W3CDTF">2002-08-21T12:11:08Z</dcterms:created>
  <dcterms:modified xsi:type="dcterms:W3CDTF">2023-01-08T18:16:14Z</dcterms:modified>
  <cp:category>Shooting</cp:category>
</cp:coreProperties>
</file>