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2" autoAdjust="0"/>
    <p:restoredTop sz="94480" autoAdjust="0"/>
  </p:normalViewPr>
  <p:slideViewPr>
    <p:cSldViewPr>
      <p:cViewPr varScale="1">
        <p:scale>
          <a:sx n="150" d="100"/>
          <a:sy n="150" d="100"/>
        </p:scale>
        <p:origin x="4648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12512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Speed Shoot – 16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shooting area, toes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16 rounds, 80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 Array 1 (T1, T2, T3, T4) or target Array 2 (T5, T6, T7, T8), </a:t>
                      </a: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reload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then engage the other array.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70B7F52-343E-03EF-8F50-BA0419EA066A}"/>
              </a:ext>
            </a:extLst>
          </p:cNvPr>
          <p:cNvGrpSpPr/>
          <p:nvPr/>
        </p:nvGrpSpPr>
        <p:grpSpPr>
          <a:xfrm>
            <a:off x="4032750" y="2700444"/>
            <a:ext cx="1054100" cy="1194448"/>
            <a:chOff x="5288653" y="3377255"/>
            <a:chExt cx="1054100" cy="1194448"/>
          </a:xfrm>
        </p:grpSpPr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2D33D5B8-4F19-3FE3-011F-D6A89576ABD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408509" y="365254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>
              <a:extLst>
                <a:ext uri="{FF2B5EF4-FFF2-40B4-BE49-F238E27FC236}">
                  <a16:creationId xmlns:a16="http://schemas.microsoft.com/office/drawing/2014/main" id="{0101C329-39A9-B71B-3410-B3F99017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0629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4">
              <a:extLst>
                <a:ext uri="{FF2B5EF4-FFF2-40B4-BE49-F238E27FC236}">
                  <a16:creationId xmlns:a16="http://schemas.microsoft.com/office/drawing/2014/main" id="{F6DD7BDA-6485-27B2-0A56-690C1CAB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3290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138D61-5D8F-3D42-8167-6469BF656F21}"/>
                </a:ext>
              </a:extLst>
            </p:cNvPr>
            <p:cNvGrpSpPr/>
            <p:nvPr/>
          </p:nvGrpSpPr>
          <p:grpSpPr>
            <a:xfrm>
              <a:off x="5673290" y="3377255"/>
              <a:ext cx="669463" cy="1071180"/>
              <a:chOff x="3741408" y="4257367"/>
              <a:chExt cx="669463" cy="1071180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59869050-9FB5-220D-AFBD-BCBCB70A310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03677" y="45390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A9DAC66-1922-5C2F-A82E-B3D1007D7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880" y="480149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6E1C3D2-7258-1B0E-B5B1-6E15FD4997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41409" y="425736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ACE8D737-9111-81FA-80E8-55A70DBB8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408" y="4511170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4AB181-691C-7F51-2A58-9800135C5B19}"/>
              </a:ext>
            </a:extLst>
          </p:cNvPr>
          <p:cNvCxnSpPr/>
          <p:nvPr/>
        </p:nvCxnSpPr>
        <p:spPr>
          <a:xfrm>
            <a:off x="4705911" y="3994083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483EDF-A629-6D78-E5D9-C3ED33BF8D94}"/>
              </a:ext>
            </a:extLst>
          </p:cNvPr>
          <p:cNvSpPr txBox="1"/>
          <p:nvPr/>
        </p:nvSpPr>
        <p:spPr>
          <a:xfrm>
            <a:off x="4720521" y="4545578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E14D2D-F51F-989D-9100-5D43BD1092AE}"/>
              </a:ext>
            </a:extLst>
          </p:cNvPr>
          <p:cNvSpPr txBox="1"/>
          <p:nvPr/>
        </p:nvSpPr>
        <p:spPr>
          <a:xfrm>
            <a:off x="17834" y="8420438"/>
            <a:ext cx="58272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AutoNum type="arabicParenR"/>
            </a:pPr>
            <a:r>
              <a:rPr lang="en-US" sz="1000" dirty="0"/>
              <a:t>Targets need to be at the very end of the range because there are downward and upward shots.</a:t>
            </a:r>
          </a:p>
          <a:p>
            <a:pPr marL="228600" indent="-228600">
              <a:buAutoNum type="arabicParenR"/>
            </a:pPr>
            <a:r>
              <a:rPr lang="en-US" sz="1000" dirty="0"/>
              <a:t>Bottom target should be at least 6 inches or so above the target stand.</a:t>
            </a:r>
          </a:p>
          <a:p>
            <a:pPr marL="228600" indent="-228600">
              <a:buAutoNum type="arabicParenR"/>
            </a:pPr>
            <a:r>
              <a:rPr lang="en-US" sz="1000" dirty="0"/>
              <a:t>The front of the shooting area should be 10 yards from the front of </a:t>
            </a:r>
            <a:r>
              <a:rPr lang="en-US" sz="1000"/>
              <a:t>the targets.</a:t>
            </a:r>
            <a:endParaRPr lang="en-US" sz="1000" dirty="0"/>
          </a:p>
          <a:p>
            <a:pPr marL="228600" indent="-228600">
              <a:buAutoNum type="arabicParenR"/>
            </a:pPr>
            <a:r>
              <a:rPr lang="en-US" sz="1000" dirty="0"/>
              <a:t>Wall should be centered on the shooting box.</a:t>
            </a:r>
          </a:p>
          <a:p>
            <a:pPr marL="228600" indent="-228600">
              <a:buAutoNum type="arabicParenR"/>
            </a:pPr>
            <a:r>
              <a:rPr lang="en-US" sz="1000" dirty="0"/>
              <a:t>Extra tall 1x2s are needed for this setup over the standard 5-footer.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41C1880-A634-7654-737E-75FB6EF298AF}"/>
              </a:ext>
            </a:extLst>
          </p:cNvPr>
          <p:cNvCxnSpPr>
            <a:cxnSpLocks/>
          </p:cNvCxnSpPr>
          <p:nvPr/>
        </p:nvCxnSpPr>
        <p:spPr>
          <a:xfrm>
            <a:off x="3273632" y="5651072"/>
            <a:ext cx="963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6A5734-B9C8-4C86-B4BE-9A95433FF5F9}"/>
              </a:ext>
            </a:extLst>
          </p:cNvPr>
          <p:cNvCxnSpPr>
            <a:cxnSpLocks/>
          </p:cNvCxnSpPr>
          <p:nvPr/>
        </p:nvCxnSpPr>
        <p:spPr>
          <a:xfrm>
            <a:off x="3290565" y="6260672"/>
            <a:ext cx="963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1AD7167-BFAC-2F38-E1CA-D1B5C195A775}"/>
              </a:ext>
            </a:extLst>
          </p:cNvPr>
          <p:cNvCxnSpPr>
            <a:cxnSpLocks/>
          </p:cNvCxnSpPr>
          <p:nvPr/>
        </p:nvCxnSpPr>
        <p:spPr>
          <a:xfrm>
            <a:off x="4227365" y="5651072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8F974CF-ACA5-A50A-823B-D68E2D392D63}"/>
              </a:ext>
            </a:extLst>
          </p:cNvPr>
          <p:cNvCxnSpPr>
            <a:cxnSpLocks/>
          </p:cNvCxnSpPr>
          <p:nvPr/>
        </p:nvCxnSpPr>
        <p:spPr>
          <a:xfrm>
            <a:off x="3290565" y="5651072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A06F438-07FE-3A8C-CF08-A6C19DEE5164}"/>
              </a:ext>
            </a:extLst>
          </p:cNvPr>
          <p:cNvGrpSpPr/>
          <p:nvPr/>
        </p:nvGrpSpPr>
        <p:grpSpPr>
          <a:xfrm rot="5400000">
            <a:off x="3624163" y="6119491"/>
            <a:ext cx="251974" cy="634376"/>
            <a:chOff x="7022744" y="7638717"/>
            <a:chExt cx="251974" cy="64623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12C5BF0-9762-7ED6-D6EC-D53E706AA372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F6762E3-1706-7957-5CC0-AA793750DE1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5D8B6B9-0461-37DF-8F66-4E0C181AD0A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AECBC31-738D-89CF-998E-202D2F11AA02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E3E3791-8006-0E87-59A6-889A5F42454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8462250-FF7B-F11E-C1A0-E76286A35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D4497FB-6D7D-2AE2-B90F-59B75D4BA3D3}"/>
              </a:ext>
            </a:extLst>
          </p:cNvPr>
          <p:cNvSpPr txBox="1"/>
          <p:nvPr/>
        </p:nvSpPr>
        <p:spPr>
          <a:xfrm>
            <a:off x="3307499" y="569399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Shooting</a:t>
            </a:r>
          </a:p>
          <a:p>
            <a:pPr algn="ctr"/>
            <a:r>
              <a:rPr lang="en-US" sz="1400" dirty="0"/>
              <a:t> Area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B383733-A6A1-B74F-7EC9-5DD33FF5DA0C}"/>
              </a:ext>
            </a:extLst>
          </p:cNvPr>
          <p:cNvGrpSpPr/>
          <p:nvPr/>
        </p:nvGrpSpPr>
        <p:grpSpPr>
          <a:xfrm>
            <a:off x="2371580" y="2698241"/>
            <a:ext cx="1054100" cy="1194448"/>
            <a:chOff x="5288653" y="3377255"/>
            <a:chExt cx="1054100" cy="1194448"/>
          </a:xfrm>
        </p:grpSpPr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75291CF8-E99F-FF72-3D20-91958E2331C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408509" y="365254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34">
              <a:extLst>
                <a:ext uri="{FF2B5EF4-FFF2-40B4-BE49-F238E27FC236}">
                  <a16:creationId xmlns:a16="http://schemas.microsoft.com/office/drawing/2014/main" id="{54E65946-AD80-7359-2F7D-88AFE1FCD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0629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4">
              <a:extLst>
                <a:ext uri="{FF2B5EF4-FFF2-40B4-BE49-F238E27FC236}">
                  <a16:creationId xmlns:a16="http://schemas.microsoft.com/office/drawing/2014/main" id="{46F836D1-3F38-1417-4DA7-DE350589E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3290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7400781-0F3E-707E-E20E-BD115EAEE0DF}"/>
                </a:ext>
              </a:extLst>
            </p:cNvPr>
            <p:cNvGrpSpPr/>
            <p:nvPr/>
          </p:nvGrpSpPr>
          <p:grpSpPr>
            <a:xfrm>
              <a:off x="5673290" y="3377255"/>
              <a:ext cx="669463" cy="1071180"/>
              <a:chOff x="3741408" y="4257367"/>
              <a:chExt cx="669463" cy="1071180"/>
            </a:xfrm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id="{86E3966A-ED56-5684-9538-5903DEC0AB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03677" y="45390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32">
                <a:extLst>
                  <a:ext uri="{FF2B5EF4-FFF2-40B4-BE49-F238E27FC236}">
                    <a16:creationId xmlns:a16="http://schemas.microsoft.com/office/drawing/2014/main" id="{58CEAFFE-1653-4121-18FA-D42C05C1D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880" y="480149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32">
                <a:extLst>
                  <a:ext uri="{FF2B5EF4-FFF2-40B4-BE49-F238E27FC236}">
                    <a16:creationId xmlns:a16="http://schemas.microsoft.com/office/drawing/2014/main" id="{6719A919-77D9-12D9-4620-93134918C8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41409" y="425736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36">
                <a:extLst>
                  <a:ext uri="{FF2B5EF4-FFF2-40B4-BE49-F238E27FC236}">
                    <a16:creationId xmlns:a16="http://schemas.microsoft.com/office/drawing/2014/main" id="{23D46281-E899-86FE-2071-2A8EAFB2E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408" y="4511170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B9811E3-6C0F-74C0-45CA-062CD44BD453}"/>
              </a:ext>
            </a:extLst>
          </p:cNvPr>
          <p:cNvSpPr txBox="1"/>
          <p:nvPr/>
        </p:nvSpPr>
        <p:spPr>
          <a:xfrm>
            <a:off x="2730941" y="350257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7CB3D0C-68DA-9D8F-1D35-F82E2247D998}"/>
              </a:ext>
            </a:extLst>
          </p:cNvPr>
          <p:cNvSpPr txBox="1"/>
          <p:nvPr/>
        </p:nvSpPr>
        <p:spPr>
          <a:xfrm>
            <a:off x="2756217" y="270517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4402F1-0EB9-F895-318D-54186B8D03BE}"/>
              </a:ext>
            </a:extLst>
          </p:cNvPr>
          <p:cNvSpPr txBox="1"/>
          <p:nvPr/>
        </p:nvSpPr>
        <p:spPr>
          <a:xfrm>
            <a:off x="2416784" y="310861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4B55246-40E0-B7AC-601D-847ACB0E202F}"/>
              </a:ext>
            </a:extLst>
          </p:cNvPr>
          <p:cNvSpPr txBox="1"/>
          <p:nvPr/>
        </p:nvSpPr>
        <p:spPr>
          <a:xfrm>
            <a:off x="3057894" y="3115933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1458867-47A8-389E-B955-4D473E216120}"/>
              </a:ext>
            </a:extLst>
          </p:cNvPr>
          <p:cNvSpPr txBox="1"/>
          <p:nvPr/>
        </p:nvSpPr>
        <p:spPr>
          <a:xfrm>
            <a:off x="4392927" y="270423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E45BEB-C226-FB5E-31FB-44F5437A7F3B}"/>
              </a:ext>
            </a:extLst>
          </p:cNvPr>
          <p:cNvSpPr txBox="1"/>
          <p:nvPr/>
        </p:nvSpPr>
        <p:spPr>
          <a:xfrm>
            <a:off x="4043914" y="310861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3291CE2-1E8D-3E6A-D515-096A07C934C7}"/>
              </a:ext>
            </a:extLst>
          </p:cNvPr>
          <p:cNvSpPr txBox="1"/>
          <p:nvPr/>
        </p:nvSpPr>
        <p:spPr>
          <a:xfrm>
            <a:off x="4394744" y="350702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T7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4FE2B0E-5987-F4B8-8D55-099CD1D065CA}"/>
              </a:ext>
            </a:extLst>
          </p:cNvPr>
          <p:cNvSpPr txBox="1"/>
          <p:nvPr/>
        </p:nvSpPr>
        <p:spPr>
          <a:xfrm>
            <a:off x="4677794" y="309700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T8</a:t>
            </a:r>
          </a:p>
        </p:txBody>
      </p:sp>
      <p:grpSp>
        <p:nvGrpSpPr>
          <p:cNvPr id="2" name="Group 107">
            <a:extLst>
              <a:ext uri="{FF2B5EF4-FFF2-40B4-BE49-F238E27FC236}">
                <a16:creationId xmlns:a16="http://schemas.microsoft.com/office/drawing/2014/main" id="{2BF30D1F-30C9-D83C-259E-B4E694719D15}"/>
              </a:ext>
            </a:extLst>
          </p:cNvPr>
          <p:cNvGrpSpPr/>
          <p:nvPr/>
        </p:nvGrpSpPr>
        <p:grpSpPr>
          <a:xfrm rot="10800000">
            <a:off x="3605239" y="2680073"/>
            <a:ext cx="233507" cy="2684021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AE789C-FFE4-FD90-7E51-A2517D5C73F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775160-75CE-5BB5-E615-D05C586AB8C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300667D-C6D6-B358-9331-D591BAF40BB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FEC2EB-83F1-0E06-FB60-BF7C1A8ED94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4602CB0-804D-04AF-A06B-A56013D56E4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B3059C8-DDCD-701B-EC2C-5652BACEA9B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C04424-588C-FF0B-6F28-95FD8F6F6C0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7C2377A-0202-CAF6-FFB3-26C726D5D4C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C14D58-FEA0-3697-6902-0BDCECD7112E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F09D86-3353-6D5F-909A-39574B51EDC2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33012A0-5502-45EC-5E68-DC202AE52A9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91D44C-EE3D-944D-67C8-6BA329833FA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5915DC-043A-041C-0767-0CFCD7CC1794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DC24D5-5025-D02D-3D9D-77DE388C93D2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CB5ED9-29EA-66C7-3389-7640D57D7EB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C1F364-880F-2BCF-6636-128626C8B38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3BDD0C-7665-F0CB-5D34-C81D84C0354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BA4F2E-DFF8-DF26-676A-2F9585636F6B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275810-3229-14F8-5F6F-D4A20AE9C64B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962305-F8F1-232F-03C2-06275A57557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6D7F87-9E51-D6E9-9653-46167CB8C84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FCA93D-CA5B-1BA1-C40C-332E84BD97B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CA075F-87E0-9ED3-49BD-F711F9917894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D8DB1C2-8835-D4E3-5A10-F523EBBCA250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3941F3F-F98F-FB7F-CC51-D1B4765DE48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D5F2FD-6A98-4B4F-35F5-2C6F09759A7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618822-BCC2-8AF5-5649-E0AF47A2676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88BCDDB-5C62-EE50-91D6-E5D863A6AA8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C7A2D44-75DD-1371-4927-EF51CC9F139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2396</TotalTime>
  <Words>225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299</cp:revision>
  <cp:lastPrinted>2023-01-08T18:29:28Z</cp:lastPrinted>
  <dcterms:created xsi:type="dcterms:W3CDTF">2002-08-21T12:11:08Z</dcterms:created>
  <dcterms:modified xsi:type="dcterms:W3CDTF">2023-01-08T23:30:15Z</dcterms:modified>
  <cp:category>Shooting</cp:category>
</cp:coreProperties>
</file>