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544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389"/>
              </p:ext>
            </p:extLst>
          </p:nvPr>
        </p:nvGraphicFramePr>
        <p:xfrm>
          <a:off x="177801" y="165099"/>
          <a:ext cx="6997700" cy="242614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hands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PCC, weak hand rouching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buttstock on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373</Words>
  <Application>Microsoft Macintosh PowerPoint</Application>
  <PresentationFormat>Custom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2022-12-06T18:06:40Z</dcterms:modified>
  <cp:category>Shooting</cp:category>
</cp:coreProperties>
</file>