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5" autoAdjust="0"/>
    <p:restoredTop sz="94599" autoAdjust="0"/>
  </p:normalViewPr>
  <p:slideViewPr>
    <p:cSldViewPr>
      <p:cViewPr varScale="1">
        <p:scale>
          <a:sx n="142" d="100"/>
          <a:sy n="142" d="100"/>
        </p:scale>
        <p:origin x="3000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57784"/>
              </p:ext>
            </p:extLst>
          </p:nvPr>
        </p:nvGraphicFramePr>
        <p:xfrm>
          <a:off x="177801" y="165099"/>
          <a:ext cx="6997700" cy="248716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07">
            <a:extLst>
              <a:ext uri="{FF2B5EF4-FFF2-40B4-BE49-F238E27FC236}">
                <a16:creationId xmlns:a16="http://schemas.microsoft.com/office/drawing/2014/main" id="{EB9B48F0-DA41-AC2D-24AC-11597645584B}"/>
              </a:ext>
            </a:extLst>
          </p:cNvPr>
          <p:cNvGrpSpPr/>
          <p:nvPr/>
        </p:nvGrpSpPr>
        <p:grpSpPr>
          <a:xfrm rot="5400000">
            <a:off x="3505200" y="3863713"/>
            <a:ext cx="304800" cy="1828800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F262A83-4887-66C8-6628-8DB28E582A2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A8526FB-1B99-6C58-F19F-944C0804E39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D87AC1-2952-C45B-89CE-6B66DC3E89E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1DD4DA1-74DF-0938-1C31-B5E79D2CA5B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D2C91E4-1F1F-0E3D-C097-39148CDA7BCC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738F70-72F3-8AA8-0A24-D1FB98D66E0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280774-CC6A-2A80-C6AE-A255110A2EB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EA2697-E48A-79EC-ADA5-DF9D42789593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637B2D-9385-7A70-0036-20586BDD9BB1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956437-1F32-87DF-9741-7E73C013114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76393B-7DA1-8578-0A47-A27051EFBE7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5FD566-688E-D858-2620-A8451DE99E66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2005BEF-0E7C-BBDF-0A33-7D53E1D47A54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30D52E-80F6-2022-F8BF-A092581554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0FDFEE-B9D4-407F-2DFD-9380D56B6DA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D9079E9-51D3-B270-341A-36EEC4A843B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2CD3F66-C79E-F34A-FAB7-2EEFA2F14FD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59D78C-2194-BFA4-09AC-9676DEBFF76E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BB5951-B576-9AFD-DE41-D9C8318F26E4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6516CE-6B02-C138-090C-819EF5F8027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66B793-C45C-45D1-F976-42A355F8878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57D5706-6377-24EC-CCE9-6180FD49EE7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F616C6-0098-B924-CD7A-E6F823FD9B80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788221A-1670-6AB2-9DF5-E131EE3EF25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13721FD-D34E-7629-3F21-88DC4C08A39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F4AA36-F8C1-75FD-419F-DE118DBC3C0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6E1601-E28D-1442-CA75-F832E4A45D0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FFDD37-9516-0D9D-AC48-B0BEEA132DD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02D9335-E5C4-8C51-406C-3662DEDE1F45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37FC1CAC-32D0-4BD3-1BA6-EB605E57A265}"/>
              </a:ext>
            </a:extLst>
          </p:cNvPr>
          <p:cNvGrpSpPr>
            <a:grpSpLocks/>
          </p:cNvGrpSpPr>
          <p:nvPr/>
        </p:nvGrpSpPr>
        <p:grpSpPr bwMode="auto">
          <a:xfrm>
            <a:off x="2590799" y="3063585"/>
            <a:ext cx="430213" cy="617538"/>
            <a:chOff x="3408" y="2064"/>
            <a:chExt cx="271" cy="389"/>
          </a:xfrm>
        </p:grpSpPr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32CFD782-1F2D-CB9A-A289-16694DB37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021FCE09-6817-E41A-2E23-6C444F90C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107">
            <a:extLst>
              <a:ext uri="{FF2B5EF4-FFF2-40B4-BE49-F238E27FC236}">
                <a16:creationId xmlns:a16="http://schemas.microsoft.com/office/drawing/2014/main" id="{561988DA-1457-C967-E9A8-643ABDDB802D}"/>
              </a:ext>
            </a:extLst>
          </p:cNvPr>
          <p:cNvGrpSpPr>
            <a:grpSpLocks/>
          </p:cNvGrpSpPr>
          <p:nvPr/>
        </p:nvGrpSpPr>
        <p:grpSpPr bwMode="auto">
          <a:xfrm>
            <a:off x="3200398" y="3063585"/>
            <a:ext cx="284163" cy="547688"/>
            <a:chOff x="3792" y="2064"/>
            <a:chExt cx="179" cy="345"/>
          </a:xfrm>
        </p:grpSpPr>
        <p:sp>
          <p:nvSpPr>
            <p:cNvPr id="36" name="Freeform 108">
              <a:extLst>
                <a:ext uri="{FF2B5EF4-FFF2-40B4-BE49-F238E27FC236}">
                  <a16:creationId xmlns:a16="http://schemas.microsoft.com/office/drawing/2014/main" id="{5192AF7C-AC2A-CA9C-5493-1D21681047DB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9">
              <a:extLst>
                <a:ext uri="{FF2B5EF4-FFF2-40B4-BE49-F238E27FC236}">
                  <a16:creationId xmlns:a16="http://schemas.microsoft.com/office/drawing/2014/main" id="{B5EF3353-3137-492C-21B6-5505C0104AC7}"/>
                </a:ext>
              </a:extLst>
            </p:cNvPr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556">
            <a:extLst>
              <a:ext uri="{FF2B5EF4-FFF2-40B4-BE49-F238E27FC236}">
                <a16:creationId xmlns:a16="http://schemas.microsoft.com/office/drawing/2014/main" id="{6E9F6CCE-2822-B91D-8AC7-D5E147493F2A}"/>
              </a:ext>
            </a:extLst>
          </p:cNvPr>
          <p:cNvGrpSpPr>
            <a:grpSpLocks/>
          </p:cNvGrpSpPr>
          <p:nvPr/>
        </p:nvGrpSpPr>
        <p:grpSpPr bwMode="auto">
          <a:xfrm>
            <a:off x="3276599" y="3749384"/>
            <a:ext cx="284163" cy="547688"/>
            <a:chOff x="3840" y="2496"/>
            <a:chExt cx="179" cy="345"/>
          </a:xfrm>
        </p:grpSpPr>
        <p:sp>
          <p:nvSpPr>
            <p:cNvPr id="39" name="Freeform 557">
              <a:extLst>
                <a:ext uri="{FF2B5EF4-FFF2-40B4-BE49-F238E27FC236}">
                  <a16:creationId xmlns:a16="http://schemas.microsoft.com/office/drawing/2014/main" id="{D4F7668A-2A24-4030-3955-93D2096591B1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58">
              <a:extLst>
                <a:ext uri="{FF2B5EF4-FFF2-40B4-BE49-F238E27FC236}">
                  <a16:creationId xmlns:a16="http://schemas.microsoft.com/office/drawing/2014/main" id="{79C97C61-99DC-CAEA-AAA0-7D5B209BF569}"/>
                </a:ext>
              </a:extLst>
            </p:cNvPr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" name="Group 107">
            <a:extLst>
              <a:ext uri="{FF2B5EF4-FFF2-40B4-BE49-F238E27FC236}">
                <a16:creationId xmlns:a16="http://schemas.microsoft.com/office/drawing/2014/main" id="{F3686F6B-3082-C733-B002-9AEBE9ED25CE}"/>
              </a:ext>
            </a:extLst>
          </p:cNvPr>
          <p:cNvGrpSpPr/>
          <p:nvPr/>
        </p:nvGrpSpPr>
        <p:grpSpPr>
          <a:xfrm>
            <a:off x="4965344" y="4017534"/>
            <a:ext cx="304799" cy="3069053"/>
            <a:chOff x="1600200" y="3200400"/>
            <a:chExt cx="533400" cy="3505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0891A34-B0A3-EC04-C74F-1F708B07306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C8F479-8199-BF69-FD0D-4BBD595A7B2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9F583B1-670E-8B72-CA76-E3BB633F2C3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C843EB-C6A9-9A9E-DA2E-38EB0D6DC1D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FD1C8C0-C2B2-1E4F-6BD8-FB09FEC5A98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4E0A2ED-2879-F93B-C40C-6B7DFC718BD4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828526A-1576-834F-BA46-0CD72C89166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FB18E7D-076C-1FEB-2727-9F25BE456E8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1BBDF28-54FD-7282-2DFF-20909C13C51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B8BB2F6-72C4-EB5D-BB20-33C30B9E884C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AE99EF-A96C-679D-134F-3764C2A155CF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46A1181-8E49-24ED-6DC5-474E5E7D957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4B3D3A3-57E7-F8C4-951C-A86ED61DDDB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2B9D12-80D7-2483-4929-07DBFD57C01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A6FD56-272D-357D-F321-21044D3DD8B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12D1E7-84A7-56AB-C6EB-783FD58DB95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749C94F-6BA1-0AE6-FF8C-E44DD07E952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BB3154-B5C7-78F4-2809-BB0465D4B16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CD18BA-D0B0-DB3D-03EA-96E1336B1CE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8770A72-B501-F4B8-144C-93C1099A750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6C7A31E-109D-B7EA-A710-190F78093A7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87351FF-A1AF-42BA-AD60-236E2635DC5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D9967188-457F-2911-77C8-5B48B47799C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09E0B90D-BAFD-8AFE-F3C3-D6E2E72DD6CA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287FA3A4-A2D3-5620-4C1C-0B2D06CADF6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910EF89C-B405-174A-8D45-66712B13AB2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F0EF65E7-0277-7A0B-BF95-1C75D0C1592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3D22042B-64A4-8B52-4976-319C59C24F8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EFE4830C-21FF-1BBF-3769-20AFBDB87AF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7" name="Group 107">
            <a:extLst>
              <a:ext uri="{FF2B5EF4-FFF2-40B4-BE49-F238E27FC236}">
                <a16:creationId xmlns:a16="http://schemas.microsoft.com/office/drawing/2014/main" id="{21A77D9A-95A1-B60A-2676-A1F0C994FEDA}"/>
              </a:ext>
            </a:extLst>
          </p:cNvPr>
          <p:cNvGrpSpPr/>
          <p:nvPr/>
        </p:nvGrpSpPr>
        <p:grpSpPr>
          <a:xfrm>
            <a:off x="1902296" y="3934025"/>
            <a:ext cx="304799" cy="3152571"/>
            <a:chOff x="1600200" y="3200400"/>
            <a:chExt cx="533400" cy="3505200"/>
          </a:xfrm>
        </p:grpSpPr>
        <p:sp>
          <p:nvSpPr>
            <p:cNvPr id="25608" name="Rectangle 25607">
              <a:extLst>
                <a:ext uri="{FF2B5EF4-FFF2-40B4-BE49-F238E27FC236}">
                  <a16:creationId xmlns:a16="http://schemas.microsoft.com/office/drawing/2014/main" id="{2A946539-C899-621E-6DDF-200576B933A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F70ECC2B-5A73-2CB6-2B1C-9D7A73E4555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BC4BBB3E-B561-4EA3-E0EF-A51CD9F76F9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28E7F976-B26E-18D2-4DB4-A1640109DAC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80B6A241-12B7-474B-4A48-A681240F132B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C33FCF4B-C450-EBB3-839B-1AA4F60F520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3F59FC69-4C36-672A-20DB-09B704D9F02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A7F1D877-D01E-7461-E79D-504975DD906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F48F5B01-AC21-D5DB-85DF-4E7FCFBE19C5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BF9963AF-2871-723A-AB4E-2A5AEA74D03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92F383FA-9426-9B1C-8326-DAFA74422F7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70624CE7-98CA-B538-D502-E86AE923C68D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F4D1DD72-B6DC-D476-84FA-8BAA0ED3FF9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8B5849DA-DC89-8011-F310-25F3AF23E898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AF7F96D-EEF7-867A-CA40-9A6DDC07791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0C243C88-52D9-DA79-4A1D-D0814A3EC99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CBF315EF-1850-F1B5-46D3-8109C2B1518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6C0E010E-5691-B186-56FE-5127D33F31F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CDFC7943-9959-CC58-DE53-7A5F9A545FF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FA1200B5-54A8-1E74-AF41-C22CBAD63777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D09F6A97-A3DC-5CBF-0EB3-BC754D1E95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B489F5A3-C267-7D75-BD5D-763B66BB014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0F6FD724-9CE2-5CD6-9158-28176F108D7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9E810972-C3F0-6299-435E-8F8A48E4EBA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F79B9CB4-73FF-656E-CF86-3A486B71416E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D40E3233-5FEA-DC7A-38D7-F3F6F3D4703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071E10D5-4DB0-E651-53E4-59E8F9A9B46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46EE9274-F3FE-5337-5E73-FEE208A737A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71307CFD-F358-F942-537F-CB22E5B30E4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28956" y="396065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</TotalTime>
  <Words>384</Words>
  <Application>Microsoft Macintosh PowerPoint</Application>
  <PresentationFormat>Custom</PresentationFormat>
  <Paragraphs>59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292</cp:revision>
  <dcterms:created xsi:type="dcterms:W3CDTF">2002-08-21T12:11:08Z</dcterms:created>
  <dcterms:modified xsi:type="dcterms:W3CDTF">2023-05-30T15:42:01Z</dcterms:modified>
  <cp:category>Shooting</cp:category>
</cp:coreProperties>
</file>