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94595" autoAdjust="0"/>
  </p:normalViewPr>
  <p:slideViewPr>
    <p:cSldViewPr>
      <p:cViewPr>
        <p:scale>
          <a:sx n="400" d="100"/>
          <a:sy n="400" d="100"/>
        </p:scale>
        <p:origin x="-2328" y="-672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57784"/>
              </p:ext>
            </p:extLst>
          </p:nvPr>
        </p:nvGraphicFramePr>
        <p:xfrm>
          <a:off x="177801" y="165099"/>
          <a:ext cx="6997700" cy="248716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30">
            <a:extLst>
              <a:ext uri="{FF2B5EF4-FFF2-40B4-BE49-F238E27FC236}">
                <a16:creationId xmlns:a16="http://schemas.microsoft.com/office/drawing/2014/main" id="{9975CF8E-734D-6D80-9181-CA441002F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172200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31">
            <a:extLst>
              <a:ext uri="{FF2B5EF4-FFF2-40B4-BE49-F238E27FC236}">
                <a16:creationId xmlns:a16="http://schemas.microsoft.com/office/drawing/2014/main" id="{27CD60DA-964C-5B25-5869-F24D5948E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715000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84584DF8-AEAA-C4CB-282D-F7B9EB197936}"/>
              </a:ext>
            </a:extLst>
          </p:cNvPr>
          <p:cNvSpPr>
            <a:spLocks/>
          </p:cNvSpPr>
          <p:nvPr/>
        </p:nvSpPr>
        <p:spPr bwMode="auto">
          <a:xfrm rot="5400000">
            <a:off x="2919807" y="3199464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D07E7058-3D0B-137F-2E9B-760DB835E755}"/>
              </a:ext>
            </a:extLst>
          </p:cNvPr>
          <p:cNvGrpSpPr>
            <a:grpSpLocks/>
          </p:cNvGrpSpPr>
          <p:nvPr/>
        </p:nvGrpSpPr>
        <p:grpSpPr bwMode="auto">
          <a:xfrm>
            <a:off x="2918221" y="6945058"/>
            <a:ext cx="290513" cy="787400"/>
            <a:chOff x="2244" y="2118"/>
            <a:chExt cx="181" cy="499"/>
          </a:xfrm>
        </p:grpSpPr>
        <p:sp>
          <p:nvSpPr>
            <p:cNvPr id="7" name="Line 34">
              <a:extLst>
                <a:ext uri="{FF2B5EF4-FFF2-40B4-BE49-F238E27FC236}">
                  <a16:creationId xmlns:a16="http://schemas.microsoft.com/office/drawing/2014/main" id="{8C362B24-73AB-4036-6D04-2B33F45CF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35">
              <a:extLst>
                <a:ext uri="{FF2B5EF4-FFF2-40B4-BE49-F238E27FC236}">
                  <a16:creationId xmlns:a16="http://schemas.microsoft.com/office/drawing/2014/main" id="{75BC06C5-DC00-5F52-9945-D6817EBAF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6">
              <a:extLst>
                <a:ext uri="{FF2B5EF4-FFF2-40B4-BE49-F238E27FC236}">
                  <a16:creationId xmlns:a16="http://schemas.microsoft.com/office/drawing/2014/main" id="{D24BC7DB-573D-B077-4475-CDDFAEF46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Line 177">
            <a:extLst>
              <a:ext uri="{FF2B5EF4-FFF2-40B4-BE49-F238E27FC236}">
                <a16:creationId xmlns:a16="http://schemas.microsoft.com/office/drawing/2014/main" id="{E4D0E9D8-E65B-68A5-1E11-3BF5C1182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93659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8">
            <a:extLst>
              <a:ext uri="{FF2B5EF4-FFF2-40B4-BE49-F238E27FC236}">
                <a16:creationId xmlns:a16="http://schemas.microsoft.com/office/drawing/2014/main" id="{921611EE-044A-520C-E97B-4224CFEC5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2162" y="5593659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80">
            <a:extLst>
              <a:ext uri="{FF2B5EF4-FFF2-40B4-BE49-F238E27FC236}">
                <a16:creationId xmlns:a16="http://schemas.microsoft.com/office/drawing/2014/main" id="{3FE21EAC-E9A3-7BB8-A48D-6905D166BE7D}"/>
              </a:ext>
            </a:extLst>
          </p:cNvPr>
          <p:cNvSpPr>
            <a:spLocks/>
          </p:cNvSpPr>
          <p:nvPr/>
        </p:nvSpPr>
        <p:spPr bwMode="auto">
          <a:xfrm rot="16200000">
            <a:off x="2821384" y="3445050"/>
            <a:ext cx="287338" cy="525463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81">
            <a:extLst>
              <a:ext uri="{FF2B5EF4-FFF2-40B4-BE49-F238E27FC236}">
                <a16:creationId xmlns:a16="http://schemas.microsoft.com/office/drawing/2014/main" id="{49AD893A-179E-6F1F-2223-692F2B4533C2}"/>
              </a:ext>
            </a:extLst>
          </p:cNvPr>
          <p:cNvSpPr>
            <a:spLocks/>
          </p:cNvSpPr>
          <p:nvPr/>
        </p:nvSpPr>
        <p:spPr bwMode="auto">
          <a:xfrm>
            <a:off x="4434295" y="7780253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181">
            <a:extLst>
              <a:ext uri="{FF2B5EF4-FFF2-40B4-BE49-F238E27FC236}">
                <a16:creationId xmlns:a16="http://schemas.microsoft.com/office/drawing/2014/main" id="{485E375D-60DE-80C5-1335-C90F1CA5745E}"/>
              </a:ext>
            </a:extLst>
          </p:cNvPr>
          <p:cNvSpPr>
            <a:spLocks/>
          </p:cNvSpPr>
          <p:nvPr/>
        </p:nvSpPr>
        <p:spPr bwMode="auto">
          <a:xfrm>
            <a:off x="4586695" y="7932653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181">
            <a:extLst>
              <a:ext uri="{FF2B5EF4-FFF2-40B4-BE49-F238E27FC236}">
                <a16:creationId xmlns:a16="http://schemas.microsoft.com/office/drawing/2014/main" id="{97A03847-D79B-5F8F-AE84-8C490A657084}"/>
              </a:ext>
            </a:extLst>
          </p:cNvPr>
          <p:cNvSpPr>
            <a:spLocks/>
          </p:cNvSpPr>
          <p:nvPr/>
        </p:nvSpPr>
        <p:spPr bwMode="auto">
          <a:xfrm>
            <a:off x="4739095" y="8085053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181">
            <a:extLst>
              <a:ext uri="{FF2B5EF4-FFF2-40B4-BE49-F238E27FC236}">
                <a16:creationId xmlns:a16="http://schemas.microsoft.com/office/drawing/2014/main" id="{6888224D-3AC7-604E-F3EC-D10B374415CB}"/>
              </a:ext>
            </a:extLst>
          </p:cNvPr>
          <p:cNvSpPr>
            <a:spLocks/>
          </p:cNvSpPr>
          <p:nvPr/>
        </p:nvSpPr>
        <p:spPr bwMode="auto">
          <a:xfrm>
            <a:off x="4891495" y="8237453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4CC6D3-989F-0FE9-130F-8A8172107B3D}"/>
              </a:ext>
            </a:extLst>
          </p:cNvPr>
          <p:cNvSpPr/>
          <p:nvPr/>
        </p:nvSpPr>
        <p:spPr>
          <a:xfrm>
            <a:off x="2799951" y="3564113"/>
            <a:ext cx="41037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384</Words>
  <Application>Microsoft Macintosh PowerPoint</Application>
  <PresentationFormat>Custom</PresentationFormat>
  <Paragraphs>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292</cp:revision>
  <dcterms:created xsi:type="dcterms:W3CDTF">2002-08-21T12:11:08Z</dcterms:created>
  <dcterms:modified xsi:type="dcterms:W3CDTF">2023-05-30T15:42:04Z</dcterms:modified>
  <cp:category>Shooting</cp:category>
</cp:coreProperties>
</file>