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 autoAdjust="0"/>
    <p:restoredTop sz="94579" autoAdjust="0"/>
  </p:normalViewPr>
  <p:slideViewPr>
    <p:cSldViewPr>
      <p:cViewPr varScale="1">
        <p:scale>
          <a:sx n="149" d="100"/>
          <a:sy n="149" d="100"/>
        </p:scale>
        <p:origin x="3888" y="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32" name="Group 164">
            <a:extLst>
              <a:ext uri="{FF2B5EF4-FFF2-40B4-BE49-F238E27FC236}">
                <a16:creationId xmlns:a16="http://schemas.microsoft.com/office/drawing/2014/main" id="{AB066CF8-13DD-49FE-60BF-CA1C7CD06289}"/>
              </a:ext>
            </a:extLst>
          </p:cNvPr>
          <p:cNvGrpSpPr>
            <a:grpSpLocks/>
          </p:cNvGrpSpPr>
          <p:nvPr/>
        </p:nvGrpSpPr>
        <p:grpSpPr bwMode="auto">
          <a:xfrm>
            <a:off x="3321729" y="5350336"/>
            <a:ext cx="288925" cy="787400"/>
            <a:chOff x="1247" y="2496"/>
            <a:chExt cx="182" cy="496"/>
          </a:xfrm>
        </p:grpSpPr>
        <p:sp>
          <p:nvSpPr>
            <p:cNvPr id="25733" name="Line 165">
              <a:extLst>
                <a:ext uri="{FF2B5EF4-FFF2-40B4-BE49-F238E27FC236}">
                  <a16:creationId xmlns:a16="http://schemas.microsoft.com/office/drawing/2014/main" id="{0F906206-F16E-E1AC-6C1C-2CC8F5B89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4" name="Line 166">
              <a:extLst>
                <a:ext uri="{FF2B5EF4-FFF2-40B4-BE49-F238E27FC236}">
                  <a16:creationId xmlns:a16="http://schemas.microsoft.com/office/drawing/2014/main" id="{BCD6F1F3-9DE0-A1B7-61A7-3F13245AE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35" name="Group 167">
              <a:extLst>
                <a:ext uri="{FF2B5EF4-FFF2-40B4-BE49-F238E27FC236}">
                  <a16:creationId xmlns:a16="http://schemas.microsoft.com/office/drawing/2014/main" id="{577AEE03-170A-98D9-47E0-6106C3461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5736" name="Freeform 168">
                <a:extLst>
                  <a:ext uri="{FF2B5EF4-FFF2-40B4-BE49-F238E27FC236}">
                    <a16:creationId xmlns:a16="http://schemas.microsoft.com/office/drawing/2014/main" id="{44E6EB01-FDC5-ABC4-96E2-94848EC21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7" name="Freeform 169">
                <a:extLst>
                  <a:ext uri="{FF2B5EF4-FFF2-40B4-BE49-F238E27FC236}">
                    <a16:creationId xmlns:a16="http://schemas.microsoft.com/office/drawing/2014/main" id="{6AECB229-DA94-3D9C-DBD5-FA1A23C60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50069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 Rounds v8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9">
            <a:extLst>
              <a:ext uri="{FF2B5EF4-FFF2-40B4-BE49-F238E27FC236}">
                <a16:creationId xmlns:a16="http://schemas.microsoft.com/office/drawing/2014/main" id="{7A3051F9-C774-121A-7D0A-8310E5D2B3BC}"/>
              </a:ext>
            </a:extLst>
          </p:cNvPr>
          <p:cNvGrpSpPr>
            <a:grpSpLocks/>
          </p:cNvGrpSpPr>
          <p:nvPr/>
        </p:nvGrpSpPr>
        <p:grpSpPr bwMode="auto">
          <a:xfrm>
            <a:off x="835552" y="3496010"/>
            <a:ext cx="287338" cy="790575"/>
            <a:chOff x="528" y="240"/>
            <a:chExt cx="181" cy="498"/>
          </a:xfrm>
        </p:grpSpPr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16B82E97-BE14-6288-6701-4231B0651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C2D91E0E-45BB-5ED7-CC42-3C1AC5437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2B4CA9B9-735C-F305-F2E8-DFA7F25B0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F2FEA1-5D4B-2CA2-BC8B-7628435335D9}"/>
              </a:ext>
            </a:extLst>
          </p:cNvPr>
          <p:cNvCxnSpPr>
            <a:cxnSpLocks/>
          </p:cNvCxnSpPr>
          <p:nvPr/>
        </p:nvCxnSpPr>
        <p:spPr>
          <a:xfrm>
            <a:off x="-19049" y="7848600"/>
            <a:ext cx="739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07">
            <a:extLst>
              <a:ext uri="{FF2B5EF4-FFF2-40B4-BE49-F238E27FC236}">
                <a16:creationId xmlns:a16="http://schemas.microsoft.com/office/drawing/2014/main" id="{5151B314-C037-989B-C605-83A50CE57510}"/>
              </a:ext>
            </a:extLst>
          </p:cNvPr>
          <p:cNvGrpSpPr/>
          <p:nvPr/>
        </p:nvGrpSpPr>
        <p:grpSpPr>
          <a:xfrm>
            <a:off x="3405252" y="5422449"/>
            <a:ext cx="356479" cy="2207261"/>
            <a:chOff x="1600200" y="3200400"/>
            <a:chExt cx="533400" cy="3505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7746A0-BEB7-6215-2773-2E31B157797F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FCAD6D-9FE7-7B43-8AFA-47A68646A65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2D70D69-6E8E-2EE4-0683-86E17BE4953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D17400B-E896-1DAC-D0DB-CF2C002E1313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86AD0B-0D08-400D-7073-635231401B5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76311-22F3-B6C5-0266-9B6E41A60465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69E94F-B791-77CD-9863-4FC58C9400A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309155-1429-791A-C3FD-DFCC4BB17B6A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0353F57-68EB-3B53-3996-18192D0CA2DB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62643C9-35D1-CD21-7F3D-958E7D637FA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E090BD-CB4C-CE12-EC60-1B5E92EE817C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49E51B-2016-A0EF-309A-F2FFE2E104C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03347-ABA0-E46D-EFB5-C63C90FCA7E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7B13B7-84FB-16BF-A7B6-5BFEF6D7BF7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C59E90-34DB-5DD5-9C11-15D28806EC9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C6842F-8865-4553-B6F4-C80AEB6D43B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7FA6748-1EE3-49A4-1316-E21E481CBEC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2CD5597-A474-5647-6668-D1FA53D74661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79F6AB-2469-17FA-D7C3-D59F508B918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4D1BBCD-B10F-E4A5-B12E-63C64640CE2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EA5EA8-511C-D6AC-0867-4690D5936EC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4E6BAB5-2AD7-0EA9-9B1E-3FDE849FDEBA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94422D-F349-E594-55A7-50A6414B182B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D3B671-3C1B-97D5-E1E3-A5B92F9D647D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A770B8D-8FE7-CBDE-89EC-BB3DF674913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786C94C-3787-F956-156E-146A89C86448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5CB4763-84FA-3855-F95F-7DD8B27A1A67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867C4F8-B3F0-E18D-3FFD-D558DCB0E002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D6CCD7-19A4-94AC-22F8-1B4BCD5AF2A9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286AB4DC-1F1E-62C1-87E7-A9E535549F5A}"/>
              </a:ext>
            </a:extLst>
          </p:cNvPr>
          <p:cNvGrpSpPr>
            <a:grpSpLocks/>
          </p:cNvGrpSpPr>
          <p:nvPr/>
        </p:nvGrpSpPr>
        <p:grpSpPr bwMode="auto">
          <a:xfrm>
            <a:off x="5006328" y="3979733"/>
            <a:ext cx="287338" cy="790575"/>
            <a:chOff x="528" y="240"/>
            <a:chExt cx="181" cy="498"/>
          </a:xfrm>
        </p:grpSpPr>
        <p:sp>
          <p:nvSpPr>
            <p:cNvPr id="25600" name="Line 30">
              <a:extLst>
                <a:ext uri="{FF2B5EF4-FFF2-40B4-BE49-F238E27FC236}">
                  <a16:creationId xmlns:a16="http://schemas.microsoft.com/office/drawing/2014/main" id="{EE05F33F-E67F-A63C-4B65-567D5D302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1" name="Line 31">
              <a:extLst>
                <a:ext uri="{FF2B5EF4-FFF2-40B4-BE49-F238E27FC236}">
                  <a16:creationId xmlns:a16="http://schemas.microsoft.com/office/drawing/2014/main" id="{68411030-5447-AB3E-6E30-81450A105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" name="Freeform 32">
              <a:extLst>
                <a:ext uri="{FF2B5EF4-FFF2-40B4-BE49-F238E27FC236}">
                  <a16:creationId xmlns:a16="http://schemas.microsoft.com/office/drawing/2014/main" id="{91C5B9C8-771C-8CFD-EF79-A0065DED9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3" name="Group 29">
            <a:extLst>
              <a:ext uri="{FF2B5EF4-FFF2-40B4-BE49-F238E27FC236}">
                <a16:creationId xmlns:a16="http://schemas.microsoft.com/office/drawing/2014/main" id="{02A6B9D3-BD26-B383-F0BD-024110B12AE5}"/>
              </a:ext>
            </a:extLst>
          </p:cNvPr>
          <p:cNvGrpSpPr>
            <a:grpSpLocks/>
          </p:cNvGrpSpPr>
          <p:nvPr/>
        </p:nvGrpSpPr>
        <p:grpSpPr bwMode="auto">
          <a:xfrm>
            <a:off x="1427370" y="3968081"/>
            <a:ext cx="287338" cy="790575"/>
            <a:chOff x="528" y="240"/>
            <a:chExt cx="181" cy="498"/>
          </a:xfrm>
        </p:grpSpPr>
        <p:sp>
          <p:nvSpPr>
            <p:cNvPr id="25604" name="Line 30">
              <a:extLst>
                <a:ext uri="{FF2B5EF4-FFF2-40B4-BE49-F238E27FC236}">
                  <a16:creationId xmlns:a16="http://schemas.microsoft.com/office/drawing/2014/main" id="{4C6178D1-5A13-6C81-207B-2D038FB05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5" name="Line 31">
              <a:extLst>
                <a:ext uri="{FF2B5EF4-FFF2-40B4-BE49-F238E27FC236}">
                  <a16:creationId xmlns:a16="http://schemas.microsoft.com/office/drawing/2014/main" id="{7016B76A-205F-554F-03AC-1ADD7909F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Freeform 32">
              <a:extLst>
                <a:ext uri="{FF2B5EF4-FFF2-40B4-BE49-F238E27FC236}">
                  <a16:creationId xmlns:a16="http://schemas.microsoft.com/office/drawing/2014/main" id="{468D1A0E-71F4-6962-D3C8-78CEB745A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38" name="Group 29">
            <a:extLst>
              <a:ext uri="{FF2B5EF4-FFF2-40B4-BE49-F238E27FC236}">
                <a16:creationId xmlns:a16="http://schemas.microsoft.com/office/drawing/2014/main" id="{156F6986-6C8E-DC21-EE07-3D2B13C8BE40}"/>
              </a:ext>
            </a:extLst>
          </p:cNvPr>
          <p:cNvGrpSpPr>
            <a:grpSpLocks/>
          </p:cNvGrpSpPr>
          <p:nvPr/>
        </p:nvGrpSpPr>
        <p:grpSpPr bwMode="auto">
          <a:xfrm>
            <a:off x="6166531" y="3487826"/>
            <a:ext cx="287338" cy="790575"/>
            <a:chOff x="528" y="240"/>
            <a:chExt cx="181" cy="498"/>
          </a:xfrm>
        </p:grpSpPr>
        <p:sp>
          <p:nvSpPr>
            <p:cNvPr id="25639" name="Line 30">
              <a:extLst>
                <a:ext uri="{FF2B5EF4-FFF2-40B4-BE49-F238E27FC236}">
                  <a16:creationId xmlns:a16="http://schemas.microsoft.com/office/drawing/2014/main" id="{B139EFB2-4936-67D6-1323-ED5DC4CE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Line 31">
              <a:extLst>
                <a:ext uri="{FF2B5EF4-FFF2-40B4-BE49-F238E27FC236}">
                  <a16:creationId xmlns:a16="http://schemas.microsoft.com/office/drawing/2014/main" id="{483C5B42-6277-2EF1-7220-30D79A5A7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Freeform 32">
              <a:extLst>
                <a:ext uri="{FF2B5EF4-FFF2-40B4-BE49-F238E27FC236}">
                  <a16:creationId xmlns:a16="http://schemas.microsoft.com/office/drawing/2014/main" id="{83D78FA4-1156-8283-4645-5CA6603F3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42" name="Group 29">
            <a:extLst>
              <a:ext uri="{FF2B5EF4-FFF2-40B4-BE49-F238E27FC236}">
                <a16:creationId xmlns:a16="http://schemas.microsoft.com/office/drawing/2014/main" id="{C6D3EF83-55AE-D979-E86A-B5D31AE15D70}"/>
              </a:ext>
            </a:extLst>
          </p:cNvPr>
          <p:cNvGrpSpPr>
            <a:grpSpLocks/>
          </p:cNvGrpSpPr>
          <p:nvPr/>
        </p:nvGrpSpPr>
        <p:grpSpPr bwMode="auto">
          <a:xfrm>
            <a:off x="6907656" y="3084101"/>
            <a:ext cx="287338" cy="790575"/>
            <a:chOff x="528" y="240"/>
            <a:chExt cx="181" cy="498"/>
          </a:xfrm>
        </p:grpSpPr>
        <p:sp>
          <p:nvSpPr>
            <p:cNvPr id="25643" name="Line 30">
              <a:extLst>
                <a:ext uri="{FF2B5EF4-FFF2-40B4-BE49-F238E27FC236}">
                  <a16:creationId xmlns:a16="http://schemas.microsoft.com/office/drawing/2014/main" id="{0E949051-A0C5-831A-FA25-AB09D9EA8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Line 31">
              <a:extLst>
                <a:ext uri="{FF2B5EF4-FFF2-40B4-BE49-F238E27FC236}">
                  <a16:creationId xmlns:a16="http://schemas.microsoft.com/office/drawing/2014/main" id="{A1544C34-117D-7DB2-5C43-3E94F5747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Freeform 32">
              <a:extLst>
                <a:ext uri="{FF2B5EF4-FFF2-40B4-BE49-F238E27FC236}">
                  <a16:creationId xmlns:a16="http://schemas.microsoft.com/office/drawing/2014/main" id="{8A1593D0-CD86-E2D1-E8E7-03DACA539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46" name="Group 29">
            <a:extLst>
              <a:ext uri="{FF2B5EF4-FFF2-40B4-BE49-F238E27FC236}">
                <a16:creationId xmlns:a16="http://schemas.microsoft.com/office/drawing/2014/main" id="{26FC768D-00A9-863F-226A-D9F6E8DD5422}"/>
              </a:ext>
            </a:extLst>
          </p:cNvPr>
          <p:cNvGrpSpPr>
            <a:grpSpLocks/>
          </p:cNvGrpSpPr>
          <p:nvPr/>
        </p:nvGrpSpPr>
        <p:grpSpPr bwMode="auto">
          <a:xfrm>
            <a:off x="215278" y="3072946"/>
            <a:ext cx="287338" cy="790575"/>
            <a:chOff x="528" y="240"/>
            <a:chExt cx="181" cy="498"/>
          </a:xfrm>
        </p:grpSpPr>
        <p:sp>
          <p:nvSpPr>
            <p:cNvPr id="25647" name="Line 30">
              <a:extLst>
                <a:ext uri="{FF2B5EF4-FFF2-40B4-BE49-F238E27FC236}">
                  <a16:creationId xmlns:a16="http://schemas.microsoft.com/office/drawing/2014/main" id="{E688B448-5AF8-31F2-2DCD-1DBF3B5D3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8" name="Line 31">
              <a:extLst>
                <a:ext uri="{FF2B5EF4-FFF2-40B4-BE49-F238E27FC236}">
                  <a16:creationId xmlns:a16="http://schemas.microsoft.com/office/drawing/2014/main" id="{F9405406-4841-3227-7434-C432CFF98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Freeform 32">
              <a:extLst>
                <a:ext uri="{FF2B5EF4-FFF2-40B4-BE49-F238E27FC236}">
                  <a16:creationId xmlns:a16="http://schemas.microsoft.com/office/drawing/2014/main" id="{ED463B47-921B-3905-1255-9B3EAB33A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56" name="Group 107">
            <a:extLst>
              <a:ext uri="{FF2B5EF4-FFF2-40B4-BE49-F238E27FC236}">
                <a16:creationId xmlns:a16="http://schemas.microsoft.com/office/drawing/2014/main" id="{862BA58F-AD21-2BCA-C859-4FCD4235334B}"/>
              </a:ext>
            </a:extLst>
          </p:cNvPr>
          <p:cNvGrpSpPr/>
          <p:nvPr/>
        </p:nvGrpSpPr>
        <p:grpSpPr>
          <a:xfrm>
            <a:off x="5110690" y="3956906"/>
            <a:ext cx="313518" cy="3678871"/>
            <a:chOff x="1600200" y="3200400"/>
            <a:chExt cx="533400" cy="3505200"/>
          </a:xfrm>
        </p:grpSpPr>
        <p:sp>
          <p:nvSpPr>
            <p:cNvPr id="25657" name="Rectangle 25656">
              <a:extLst>
                <a:ext uri="{FF2B5EF4-FFF2-40B4-BE49-F238E27FC236}">
                  <a16:creationId xmlns:a16="http://schemas.microsoft.com/office/drawing/2014/main" id="{4CCDDD36-3D86-EAD4-3357-7CCDD21738F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D94E6AAD-F38A-1ED6-55FE-0E87BEB5445C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CD8D6057-ABFA-48D6-2DE2-DA57DFAFB48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0BDED2CE-0615-3CC6-C482-FDB508AE3EFE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D0ADF41C-09E9-7AD8-4AE9-990917CC55EC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727F0354-45C3-5C80-3CA1-F319AE895B5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D76B0B68-0B5D-0C08-42B5-A6D3EDEBED0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5358C10-388F-4262-8DDF-FC44AD78F9D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1FF347C-3D0F-9B8B-A9F9-94FF6AF91C7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002EC83-EA66-0ED8-9D96-8C09E76C869B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4999155-0BEB-797A-BF87-728C3FC22D38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A7325-1552-FEB1-FC6B-DADDA82BACF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C8D407-5EB1-2D8B-1B49-903FDE4ABA9C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5DCC14-8F30-40BA-51FA-018ACFE908E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B5D214F-F18A-6972-5B5A-D6E29254DEC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6500E07-92E7-EC53-8756-1990285469C2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66040F-9FB6-498C-5EF6-E2422BD841F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9B98DC0-8AE0-F2F4-117E-A5A9844F00A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8CE6A36-7E62-EB56-3DC0-2A909EF55A76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B81990A-1CE3-8593-AFE5-4738CFDB7179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A6F509B-0ED3-A78A-A9FD-8662F224AE91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989605E-B449-D58B-5C98-0044383F1416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762999-DD35-5D5F-9D37-924F7DF36165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18784FE-9D56-2EAE-5EA2-A7FE3F0C8BD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176954F-581D-0901-16D7-E536B6F7C57D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90A62F1-A283-46E6-3EC2-F4BE15F939E6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F75F885-68EC-65B4-560B-B540AA67A99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38A1E3E-C6AE-6E9A-9885-8065E59E40B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0DE5FA-EFE2-A199-739E-9C433778DCD4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7">
            <a:extLst>
              <a:ext uri="{FF2B5EF4-FFF2-40B4-BE49-F238E27FC236}">
                <a16:creationId xmlns:a16="http://schemas.microsoft.com/office/drawing/2014/main" id="{8201D87E-9BCA-4556-8656-F9FD228A5D9A}"/>
              </a:ext>
            </a:extLst>
          </p:cNvPr>
          <p:cNvGrpSpPr/>
          <p:nvPr/>
        </p:nvGrpSpPr>
        <p:grpSpPr>
          <a:xfrm rot="5400000">
            <a:off x="3325420" y="6042214"/>
            <a:ext cx="533400" cy="2673866"/>
            <a:chOff x="1600200" y="3184716"/>
            <a:chExt cx="533400" cy="352088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499DF5F-A4FD-BA71-D749-50554D1C5AC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CA8CB7-C826-38A6-68A8-CBA0A79E7A3D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5258E0D-674E-B2E5-DAFB-01D8B7025182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28D97A9-502C-757A-13AD-668F1B449B3F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8A57027-7484-8D41-CD20-E9CE6302EAC9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DFA8E28-63B7-15BB-082D-FB0DCF52E46D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0852D21-826F-0447-FD82-5A37613FC8ED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1F682E5-20BF-0A16-47A5-6DDA9DCDADE6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373DB42-03CC-638B-D03C-5CC197849981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53332D-83B0-F200-A40C-F0A495B58F2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C724531-7041-4FA6-800C-013E0A18A36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0306746-2546-F31D-FA70-BB478D04C8C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9C34315-FE70-868A-2B96-3B98B6354E7F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6A72390-C7D4-665A-1D40-BA162F2DB2D6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0ACA011-AA97-3D8C-6FBE-E086386D731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FB643AD-4A86-E574-BB13-1431871A860D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8C085C4-8D0B-F323-F746-3A8260E9CB5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39263F4-82DF-2D51-CA8E-160ED870BE3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DD0D5AF-4694-E6A8-CD2D-887716269C2D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61F0B16-E569-8A72-5801-29A9240431D6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D1A0596-730D-7680-4B10-4BFB7B349E6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5504694-F803-89AF-0839-C24043C1BDBA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15A1D15-E53F-BEA7-2121-3E92FD55658C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5C10F40-0896-8063-F522-DBE1D26E066A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B69352-D841-4398-68CC-391E990CD9CB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83639AA-91F3-8D9B-8404-C5A6BB9C4642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BD5C455-C558-E058-B24A-3B89FEEE502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A93BEA0-8569-D772-5FDA-91F462208F81}"/>
                </a:ext>
              </a:extLst>
            </p:cNvPr>
            <p:cNvCxnSpPr/>
            <p:nvPr/>
          </p:nvCxnSpPr>
          <p:spPr>
            <a:xfrm rot="5400000">
              <a:off x="155935" y="4937316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CCE8B58-0183-EC74-3615-BC4F4ED7195A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07">
            <a:extLst>
              <a:ext uri="{FF2B5EF4-FFF2-40B4-BE49-F238E27FC236}">
                <a16:creationId xmlns:a16="http://schemas.microsoft.com/office/drawing/2014/main" id="{57D559F9-5DEE-4C60-3BD1-E072F49D04A6}"/>
              </a:ext>
            </a:extLst>
          </p:cNvPr>
          <p:cNvGrpSpPr/>
          <p:nvPr/>
        </p:nvGrpSpPr>
        <p:grpSpPr>
          <a:xfrm>
            <a:off x="1578267" y="3979734"/>
            <a:ext cx="313518" cy="3634888"/>
            <a:chOff x="1600200" y="3200400"/>
            <a:chExt cx="533400" cy="350520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E47B694-A446-0E05-6CE8-E2C900F0919C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BEAFA23-63DE-EF9A-104F-83A4F9B255D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0BB9C72-CB1F-67EC-E23D-DC40FAA2B47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E02A9C5-3CC7-11F8-1EEA-15F2B63BF402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8E1EF05-7379-4C42-003C-0EB3098242D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A117B0-C79F-45A5-A879-F58C7D7A9BC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CFD851F-0E3A-1AE4-F81C-F0778128757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9B851E2-9AE4-9DD9-63FF-BB44DB47617F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5F3E55D-490A-5605-84E0-D0504FA59320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4A09575-B64E-8E5A-5DCC-DA099598DF2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D6E3AEF-6F3E-08F7-63D2-1BA7315FBCD8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DD3B70-6D29-FB57-33DC-51AB4FA8DB5D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84609F7-74A9-B8EC-241C-C7619BFA3F0F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5D1F5FF-8840-21AB-DA61-213D949E193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635CCC8-CA34-0716-2CFE-5FD5C030EC5C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893112C-AF1D-6600-F651-7FF222BCD5F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7149DC6-8E93-79A9-39D0-E22A2D8BFDA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6149CA6-D40B-8D16-BA33-0FB1FFD1AE7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27E6924-7E08-AC91-6DBF-0C56E4BD5BED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9E53294-27B9-E2F3-BF58-5597034FD62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8CD4E1D-7F4E-28D1-04BC-6CA068B0B665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6C268FB-F3C3-15F3-7DB9-FFF2C70F0C28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E91D0FC-9DD4-CE32-8E7A-D86B26231F5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3340AE6-5C42-6D44-6E8A-A906F73F5744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8D771EA-84E9-1CE8-2AE0-AC4111B50630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87BBF2B-461E-5C5A-9563-520D1922DAD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AEBC48-0E02-1572-A150-FC16CBBC8D0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E062F03-ABD5-9355-89BE-128E85265F0C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1C634E4-A147-E631-FA18-61DB7A7886AA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29">
            <a:extLst>
              <a:ext uri="{FF2B5EF4-FFF2-40B4-BE49-F238E27FC236}">
                <a16:creationId xmlns:a16="http://schemas.microsoft.com/office/drawing/2014/main" id="{77011B19-2F1C-51B7-E565-B8A0C9FB6992}"/>
              </a:ext>
            </a:extLst>
          </p:cNvPr>
          <p:cNvGrpSpPr>
            <a:grpSpLocks/>
          </p:cNvGrpSpPr>
          <p:nvPr/>
        </p:nvGrpSpPr>
        <p:grpSpPr bwMode="auto">
          <a:xfrm>
            <a:off x="1899794" y="3968353"/>
            <a:ext cx="287338" cy="790575"/>
            <a:chOff x="528" y="240"/>
            <a:chExt cx="181" cy="498"/>
          </a:xfrm>
        </p:grpSpPr>
        <p:sp>
          <p:nvSpPr>
            <p:cNvPr id="165" name="Line 30">
              <a:extLst>
                <a:ext uri="{FF2B5EF4-FFF2-40B4-BE49-F238E27FC236}">
                  <a16:creationId xmlns:a16="http://schemas.microsoft.com/office/drawing/2014/main" id="{BEAFB185-BBB9-A9FD-745B-87C645A23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31">
              <a:extLst>
                <a:ext uri="{FF2B5EF4-FFF2-40B4-BE49-F238E27FC236}">
                  <a16:creationId xmlns:a16="http://schemas.microsoft.com/office/drawing/2014/main" id="{5DC4F186-69B2-03C7-3794-09FCE2BE6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D8A097B5-46AE-8866-469A-BA9505026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29">
            <a:extLst>
              <a:ext uri="{FF2B5EF4-FFF2-40B4-BE49-F238E27FC236}">
                <a16:creationId xmlns:a16="http://schemas.microsoft.com/office/drawing/2014/main" id="{C9B3D496-701C-AEA1-06F1-00FF14E3F6BD}"/>
              </a:ext>
            </a:extLst>
          </p:cNvPr>
          <p:cNvGrpSpPr>
            <a:grpSpLocks/>
          </p:cNvGrpSpPr>
          <p:nvPr/>
        </p:nvGrpSpPr>
        <p:grpSpPr bwMode="auto">
          <a:xfrm>
            <a:off x="5457749" y="3982680"/>
            <a:ext cx="287338" cy="790575"/>
            <a:chOff x="528" y="240"/>
            <a:chExt cx="181" cy="498"/>
          </a:xfrm>
        </p:grpSpPr>
        <p:sp>
          <p:nvSpPr>
            <p:cNvPr id="169" name="Line 30">
              <a:extLst>
                <a:ext uri="{FF2B5EF4-FFF2-40B4-BE49-F238E27FC236}">
                  <a16:creationId xmlns:a16="http://schemas.microsoft.com/office/drawing/2014/main" id="{26515E6C-4B63-369D-A376-FA243B46F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31">
              <a:extLst>
                <a:ext uri="{FF2B5EF4-FFF2-40B4-BE49-F238E27FC236}">
                  <a16:creationId xmlns:a16="http://schemas.microsoft.com/office/drawing/2014/main" id="{F143CBA3-074F-7FE2-CA46-D8D7F8B7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163F5AA5-CFAA-57EA-0EC3-FB90FCADD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" name="Group 107">
            <a:extLst>
              <a:ext uri="{FF2B5EF4-FFF2-40B4-BE49-F238E27FC236}">
                <a16:creationId xmlns:a16="http://schemas.microsoft.com/office/drawing/2014/main" id="{DDA8BBFB-04D1-C3E0-8721-FE6F43A41629}"/>
              </a:ext>
            </a:extLst>
          </p:cNvPr>
          <p:cNvGrpSpPr/>
          <p:nvPr/>
        </p:nvGrpSpPr>
        <p:grpSpPr>
          <a:xfrm rot="5400000">
            <a:off x="5669283" y="6561347"/>
            <a:ext cx="533400" cy="1651839"/>
            <a:chOff x="1600200" y="3200400"/>
            <a:chExt cx="533400" cy="350520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A02B37A-52FF-CAAF-45AC-B112A858DD8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189E4BA-A499-A56F-70A7-03E905E4B48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28F4E5-7E18-624D-5075-25C611117E1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A241330-4F3B-74DB-937F-91CD8A7DEBE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329289B-E751-55DA-D708-0F02026FAC9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8449CA8-A728-934E-5BB3-79A0E451ED9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5EB3918-6270-E7BB-D61D-BCED362787E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E5D5680-056A-F688-61BB-A9082A7DF9F3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11E5FE6-4658-CA4D-B2AE-89D55842AF95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229581C-ED6E-6B33-CB58-A982B1A67E8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19E2553-4780-86F6-455F-DD0A719EB2C8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96A6367-55D9-CEB6-5B5B-0A3D4DD7597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B8A47E2-59EB-03DE-D6FC-F8DE52FB30D8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AC9D54D-6BE3-827E-9135-72A60003212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1B97BAE-A315-CD52-D130-F4807EF7409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45DAD3D-40F6-5A4C-EC13-F5E1C828EF16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425414C-D8F7-F500-3B73-156B529BDE54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CD6CC5F0-E91B-04F0-63FB-5ADE7FA39589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ADAB187A-1703-B589-46B2-57FA7466659D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C2621DF4-3025-3BAC-4724-B8B8384BE51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535A4F27-9D50-034B-026D-04C3EFA764B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32218374-76CB-0AAE-096C-CA17814B2D7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8A71D1FD-5820-EA61-120B-72E34F45A5E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3DE62FBA-44AF-D5C3-A9DF-9F1BB579238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85BBD739-8839-B573-9497-270E0AE07B71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15CB30B9-CFD8-5ED3-20AC-CC8E07231E17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F363A1A3-A744-2757-F819-B4C6BDF33735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4" name="Straight Connector 25663">
              <a:extLst>
                <a:ext uri="{FF2B5EF4-FFF2-40B4-BE49-F238E27FC236}">
                  <a16:creationId xmlns:a16="http://schemas.microsoft.com/office/drawing/2014/main" id="{D7E85B58-F3BF-D3F9-E690-3FD2CDC797E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5" name="Straight Connector 25664">
              <a:extLst>
                <a:ext uri="{FF2B5EF4-FFF2-40B4-BE49-F238E27FC236}">
                  <a16:creationId xmlns:a16="http://schemas.microsoft.com/office/drawing/2014/main" id="{863AA10A-98D7-D4A6-A08A-8D2E693FB691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66" name="Group 107">
            <a:extLst>
              <a:ext uri="{FF2B5EF4-FFF2-40B4-BE49-F238E27FC236}">
                <a16:creationId xmlns:a16="http://schemas.microsoft.com/office/drawing/2014/main" id="{032F081C-BC5E-37FE-6F92-9BD74E265C26}"/>
              </a:ext>
            </a:extLst>
          </p:cNvPr>
          <p:cNvGrpSpPr/>
          <p:nvPr/>
        </p:nvGrpSpPr>
        <p:grpSpPr>
          <a:xfrm rot="5400000">
            <a:off x="908710" y="6674241"/>
            <a:ext cx="533400" cy="1389683"/>
            <a:chOff x="1600200" y="3200400"/>
            <a:chExt cx="533400" cy="3505200"/>
          </a:xfrm>
        </p:grpSpPr>
        <p:sp>
          <p:nvSpPr>
            <p:cNvPr id="25667" name="Rectangle 25666">
              <a:extLst>
                <a:ext uri="{FF2B5EF4-FFF2-40B4-BE49-F238E27FC236}">
                  <a16:creationId xmlns:a16="http://schemas.microsoft.com/office/drawing/2014/main" id="{2454535B-158A-758F-9CE6-EABF9A02519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2E690961-5DA4-9066-CC1C-25627309747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9" name="Straight Connector 25668">
              <a:extLst>
                <a:ext uri="{FF2B5EF4-FFF2-40B4-BE49-F238E27FC236}">
                  <a16:creationId xmlns:a16="http://schemas.microsoft.com/office/drawing/2014/main" id="{005C4651-277C-81B8-AB6F-47C814C624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0" name="Straight Connector 25669">
              <a:extLst>
                <a:ext uri="{FF2B5EF4-FFF2-40B4-BE49-F238E27FC236}">
                  <a16:creationId xmlns:a16="http://schemas.microsoft.com/office/drawing/2014/main" id="{46BF36E3-2EA4-30D5-1B0E-4D9E44910312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4B9A419A-5FDE-D40F-FDFD-F74449257E9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B9FC178F-07CD-1B02-6219-B830739C51FC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55919635-BAD8-CE7B-B413-2F2791339AE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4" name="Straight Connector 25673">
              <a:extLst>
                <a:ext uri="{FF2B5EF4-FFF2-40B4-BE49-F238E27FC236}">
                  <a16:creationId xmlns:a16="http://schemas.microsoft.com/office/drawing/2014/main" id="{79B33662-7691-4069-F317-3C104E19CE96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F80F580B-9A5B-4E2C-B7A7-7D800C475950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AAB2E474-5224-8586-2B51-FC3F5F6AB77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7" name="Straight Connector 25676">
              <a:extLst>
                <a:ext uri="{FF2B5EF4-FFF2-40B4-BE49-F238E27FC236}">
                  <a16:creationId xmlns:a16="http://schemas.microsoft.com/office/drawing/2014/main" id="{F26495F4-9664-826E-4E42-90CA583CF956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CE133FD8-C830-5ECD-080E-BB5538028FA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3BE017AC-8431-08CF-CED6-D569AA5D534E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DE83240C-0389-0E01-FEB5-3B4E0D3867C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1" name="Straight Connector 25680">
              <a:extLst>
                <a:ext uri="{FF2B5EF4-FFF2-40B4-BE49-F238E27FC236}">
                  <a16:creationId xmlns:a16="http://schemas.microsoft.com/office/drawing/2014/main" id="{FE7FFB77-9AAF-32B4-5D74-6982B3354B3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2" name="Straight Connector 25681">
              <a:extLst>
                <a:ext uri="{FF2B5EF4-FFF2-40B4-BE49-F238E27FC236}">
                  <a16:creationId xmlns:a16="http://schemas.microsoft.com/office/drawing/2014/main" id="{3BBE27C1-8278-55F1-96F3-0FA4B0030667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14085D7C-12FF-DA16-A151-00DD14DAEF9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4" name="Straight Connector 25683">
              <a:extLst>
                <a:ext uri="{FF2B5EF4-FFF2-40B4-BE49-F238E27FC236}">
                  <a16:creationId xmlns:a16="http://schemas.microsoft.com/office/drawing/2014/main" id="{3C461032-78FC-D4C7-D326-1B114D1A415D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5" name="Straight Connector 25684">
              <a:extLst>
                <a:ext uri="{FF2B5EF4-FFF2-40B4-BE49-F238E27FC236}">
                  <a16:creationId xmlns:a16="http://schemas.microsoft.com/office/drawing/2014/main" id="{11F15DB8-3296-9452-932F-3E834A07405E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6" name="Straight Connector 25685">
              <a:extLst>
                <a:ext uri="{FF2B5EF4-FFF2-40B4-BE49-F238E27FC236}">
                  <a16:creationId xmlns:a16="http://schemas.microsoft.com/office/drawing/2014/main" id="{145B1570-A473-B172-B973-24EF1341F4D7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7" name="Straight Connector 25686">
              <a:extLst>
                <a:ext uri="{FF2B5EF4-FFF2-40B4-BE49-F238E27FC236}">
                  <a16:creationId xmlns:a16="http://schemas.microsoft.com/office/drawing/2014/main" id="{3C35726A-5B6A-F6BA-1339-7CC69C6BEC0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8" name="Straight Connector 25687">
              <a:extLst>
                <a:ext uri="{FF2B5EF4-FFF2-40B4-BE49-F238E27FC236}">
                  <a16:creationId xmlns:a16="http://schemas.microsoft.com/office/drawing/2014/main" id="{8C22DB41-8EFC-DDA2-E908-4DBB14E0CD1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9" name="Straight Connector 25688">
              <a:extLst>
                <a:ext uri="{FF2B5EF4-FFF2-40B4-BE49-F238E27FC236}">
                  <a16:creationId xmlns:a16="http://schemas.microsoft.com/office/drawing/2014/main" id="{760A5A66-89F6-E062-D202-A627D1D95672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0" name="Straight Connector 25689">
              <a:extLst>
                <a:ext uri="{FF2B5EF4-FFF2-40B4-BE49-F238E27FC236}">
                  <a16:creationId xmlns:a16="http://schemas.microsoft.com/office/drawing/2014/main" id="{520FADEC-C3B7-B0E9-935D-EA3FE05211E0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1" name="Straight Connector 25690">
              <a:extLst>
                <a:ext uri="{FF2B5EF4-FFF2-40B4-BE49-F238E27FC236}">
                  <a16:creationId xmlns:a16="http://schemas.microsoft.com/office/drawing/2014/main" id="{53ACA97C-D0DC-54BF-8B55-281CE0DBB0DA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2" name="Straight Connector 25691">
              <a:extLst>
                <a:ext uri="{FF2B5EF4-FFF2-40B4-BE49-F238E27FC236}">
                  <a16:creationId xmlns:a16="http://schemas.microsoft.com/office/drawing/2014/main" id="{C7F8CA35-8CE3-A165-27F4-95F2C7E0B32D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3" name="Straight Connector 25692">
              <a:extLst>
                <a:ext uri="{FF2B5EF4-FFF2-40B4-BE49-F238E27FC236}">
                  <a16:creationId xmlns:a16="http://schemas.microsoft.com/office/drawing/2014/main" id="{BF052D33-D04C-6AFF-EC97-1BC281857BA8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4" name="Straight Connector 25693">
              <a:extLst>
                <a:ext uri="{FF2B5EF4-FFF2-40B4-BE49-F238E27FC236}">
                  <a16:creationId xmlns:a16="http://schemas.microsoft.com/office/drawing/2014/main" id="{9EC6F201-7304-EE79-1C60-15CC7710103F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5" name="Straight Connector 25694">
              <a:extLst>
                <a:ext uri="{FF2B5EF4-FFF2-40B4-BE49-F238E27FC236}">
                  <a16:creationId xmlns:a16="http://schemas.microsoft.com/office/drawing/2014/main" id="{4D326140-783A-EB3C-2455-D169CB44C374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02" name="Group 465">
            <a:extLst>
              <a:ext uri="{FF2B5EF4-FFF2-40B4-BE49-F238E27FC236}">
                <a16:creationId xmlns:a16="http://schemas.microsoft.com/office/drawing/2014/main" id="{9C0265F0-D831-051D-6CE1-DDF86C86E624}"/>
              </a:ext>
            </a:extLst>
          </p:cNvPr>
          <p:cNvGrpSpPr>
            <a:grpSpLocks/>
          </p:cNvGrpSpPr>
          <p:nvPr/>
        </p:nvGrpSpPr>
        <p:grpSpPr bwMode="auto">
          <a:xfrm>
            <a:off x="3378998" y="3114561"/>
            <a:ext cx="703263" cy="836612"/>
            <a:chOff x="3360" y="816"/>
            <a:chExt cx="443" cy="527"/>
          </a:xfrm>
        </p:grpSpPr>
        <p:grpSp>
          <p:nvGrpSpPr>
            <p:cNvPr id="25703" name="Group 466">
              <a:extLst>
                <a:ext uri="{FF2B5EF4-FFF2-40B4-BE49-F238E27FC236}">
                  <a16:creationId xmlns:a16="http://schemas.microsoft.com/office/drawing/2014/main" id="{7D44071C-EBE8-4981-9125-6F87EC246C48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25711" name="Freeform 467">
                <a:extLst>
                  <a:ext uri="{FF2B5EF4-FFF2-40B4-BE49-F238E27FC236}">
                    <a16:creationId xmlns:a16="http://schemas.microsoft.com/office/drawing/2014/main" id="{F233B009-B944-9CD5-0F95-EF4E5CC12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2" name="Freeform 468">
                <a:extLst>
                  <a:ext uri="{FF2B5EF4-FFF2-40B4-BE49-F238E27FC236}">
                    <a16:creationId xmlns:a16="http://schemas.microsoft.com/office/drawing/2014/main" id="{F798C930-B5A7-3BE0-4776-26C6536BD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704" name="Group 469">
              <a:extLst>
                <a:ext uri="{FF2B5EF4-FFF2-40B4-BE49-F238E27FC236}">
                  <a16:creationId xmlns:a16="http://schemas.microsoft.com/office/drawing/2014/main" id="{D4EA1DE9-699B-A997-6D03-39A1E505581D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25709" name="Freeform 470">
                <a:extLst>
                  <a:ext uri="{FF2B5EF4-FFF2-40B4-BE49-F238E27FC236}">
                    <a16:creationId xmlns:a16="http://schemas.microsoft.com/office/drawing/2014/main" id="{EDB86CA3-F5A3-DD5D-0290-B69A3A524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0" name="Freeform 471">
                <a:extLst>
                  <a:ext uri="{FF2B5EF4-FFF2-40B4-BE49-F238E27FC236}">
                    <a16:creationId xmlns:a16="http://schemas.microsoft.com/office/drawing/2014/main" id="{0B858410-3EEC-DFEB-54DA-EE81D8E02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705" name="Group 472">
              <a:extLst>
                <a:ext uri="{FF2B5EF4-FFF2-40B4-BE49-F238E27FC236}">
                  <a16:creationId xmlns:a16="http://schemas.microsoft.com/office/drawing/2014/main" id="{8FD49D71-9788-BB31-AF88-DF0520F84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25706" name="Freeform 473">
                <a:extLst>
                  <a:ext uri="{FF2B5EF4-FFF2-40B4-BE49-F238E27FC236}">
                    <a16:creationId xmlns:a16="http://schemas.microsoft.com/office/drawing/2014/main" id="{FC8C80E0-E988-1719-742F-B2298CEC4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7" name="Freeform 474">
                <a:extLst>
                  <a:ext uri="{FF2B5EF4-FFF2-40B4-BE49-F238E27FC236}">
                    <a16:creationId xmlns:a16="http://schemas.microsoft.com/office/drawing/2014/main" id="{6D752CE0-8E93-FAD8-BEB1-F642C8A89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8" name="Freeform 475">
                <a:extLst>
                  <a:ext uri="{FF2B5EF4-FFF2-40B4-BE49-F238E27FC236}">
                    <a16:creationId xmlns:a16="http://schemas.microsoft.com/office/drawing/2014/main" id="{F00D5B44-5199-B2E1-4E36-8F3838283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725" name="TextBox 25724">
            <a:extLst>
              <a:ext uri="{FF2B5EF4-FFF2-40B4-BE49-F238E27FC236}">
                <a16:creationId xmlns:a16="http://schemas.microsoft.com/office/drawing/2014/main" id="{7AB236B4-AF3E-FE37-4EF5-6F4CAE4B71C4}"/>
              </a:ext>
            </a:extLst>
          </p:cNvPr>
          <p:cNvSpPr txBox="1"/>
          <p:nvPr/>
        </p:nvSpPr>
        <p:spPr>
          <a:xfrm>
            <a:off x="38508" y="8863115"/>
            <a:ext cx="71369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Target are placed and very end of hanging walls. 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Adjust wall length and/or shooting area distance from walls so no shoot </a:t>
            </a:r>
            <a:r>
              <a:rPr lang="en-US" sz="1000"/>
              <a:t>throughs can </a:t>
            </a:r>
            <a:r>
              <a:rPr lang="en-US" sz="1000" dirty="0"/>
              <a:t>happen.</a:t>
            </a:r>
          </a:p>
        </p:txBody>
      </p:sp>
      <p:grpSp>
        <p:nvGrpSpPr>
          <p:cNvPr id="25726" name="Group 164">
            <a:extLst>
              <a:ext uri="{FF2B5EF4-FFF2-40B4-BE49-F238E27FC236}">
                <a16:creationId xmlns:a16="http://schemas.microsoft.com/office/drawing/2014/main" id="{0DE14C4E-4D2D-8B06-B420-98C7EED4263B}"/>
              </a:ext>
            </a:extLst>
          </p:cNvPr>
          <p:cNvGrpSpPr>
            <a:grpSpLocks/>
          </p:cNvGrpSpPr>
          <p:nvPr/>
        </p:nvGrpSpPr>
        <p:grpSpPr bwMode="auto">
          <a:xfrm>
            <a:off x="3766718" y="5346688"/>
            <a:ext cx="288925" cy="787400"/>
            <a:chOff x="1247" y="2496"/>
            <a:chExt cx="182" cy="496"/>
          </a:xfrm>
        </p:grpSpPr>
        <p:sp>
          <p:nvSpPr>
            <p:cNvPr id="25727" name="Line 165">
              <a:extLst>
                <a:ext uri="{FF2B5EF4-FFF2-40B4-BE49-F238E27FC236}">
                  <a16:creationId xmlns:a16="http://schemas.microsoft.com/office/drawing/2014/main" id="{C176BD6E-3216-C335-DD34-0AE2C6F58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8" name="Line 166">
              <a:extLst>
                <a:ext uri="{FF2B5EF4-FFF2-40B4-BE49-F238E27FC236}">
                  <a16:creationId xmlns:a16="http://schemas.microsoft.com/office/drawing/2014/main" id="{1A5CB3C5-5211-CDD0-81FA-AA54DD03C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29" name="Group 167">
              <a:extLst>
                <a:ext uri="{FF2B5EF4-FFF2-40B4-BE49-F238E27FC236}">
                  <a16:creationId xmlns:a16="http://schemas.microsoft.com/office/drawing/2014/main" id="{9EFB43AA-F15D-6298-AF78-61E890F88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5730" name="Freeform 168">
                <a:extLst>
                  <a:ext uri="{FF2B5EF4-FFF2-40B4-BE49-F238E27FC236}">
                    <a16:creationId xmlns:a16="http://schemas.microsoft.com/office/drawing/2014/main" id="{FDAE04CC-2A1D-2DA6-959F-DBEAF3708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1" name="Freeform 169">
                <a:extLst>
                  <a:ext uri="{FF2B5EF4-FFF2-40B4-BE49-F238E27FC236}">
                    <a16:creationId xmlns:a16="http://schemas.microsoft.com/office/drawing/2014/main" id="{D3358D97-2E85-B07E-EFF3-BC193860B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738" name="TextBox 25737">
            <a:extLst>
              <a:ext uri="{FF2B5EF4-FFF2-40B4-BE49-F238E27FC236}">
                <a16:creationId xmlns:a16="http://schemas.microsoft.com/office/drawing/2014/main" id="{36D59606-60D6-95D3-1F98-94F7724BD4CE}"/>
              </a:ext>
            </a:extLst>
          </p:cNvPr>
          <p:cNvSpPr txBox="1"/>
          <p:nvPr/>
        </p:nvSpPr>
        <p:spPr>
          <a:xfrm>
            <a:off x="2615602" y="8016559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Shooting Area</a:t>
            </a:r>
          </a:p>
        </p:txBody>
      </p:sp>
      <p:pic>
        <p:nvPicPr>
          <p:cNvPr id="1025" name="Picture 1" descr="page1image60166640">
            <a:extLst>
              <a:ext uri="{FF2B5EF4-FFF2-40B4-BE49-F238E27FC236}">
                <a16:creationId xmlns:a16="http://schemas.microsoft.com/office/drawing/2014/main" id="{F1DC41E7-AB25-6E8F-B53B-372E4EFA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image60166528">
            <a:extLst>
              <a:ext uri="{FF2B5EF4-FFF2-40B4-BE49-F238E27FC236}">
                <a16:creationId xmlns:a16="http://schemas.microsoft.com/office/drawing/2014/main" id="{6966DCCE-BB21-0DFE-0927-69F43936D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60166416">
            <a:extLst>
              <a:ext uri="{FF2B5EF4-FFF2-40B4-BE49-F238E27FC236}">
                <a16:creationId xmlns:a16="http://schemas.microsoft.com/office/drawing/2014/main" id="{8D079F05-874C-FCEA-7A92-CAABE9C42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1image60166304">
            <a:extLst>
              <a:ext uri="{FF2B5EF4-FFF2-40B4-BE49-F238E27FC236}">
                <a16:creationId xmlns:a16="http://schemas.microsoft.com/office/drawing/2014/main" id="{1C41AC03-45A9-B25E-0D5B-F2D2FCA91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1image60166192">
            <a:extLst>
              <a:ext uri="{FF2B5EF4-FFF2-40B4-BE49-F238E27FC236}">
                <a16:creationId xmlns:a16="http://schemas.microsoft.com/office/drawing/2014/main" id="{0D79882A-F1F4-CA27-38F4-FCAFFC0D0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1image60166080">
            <a:extLst>
              <a:ext uri="{FF2B5EF4-FFF2-40B4-BE49-F238E27FC236}">
                <a16:creationId xmlns:a16="http://schemas.microsoft.com/office/drawing/2014/main" id="{4C0D6C19-2135-B82D-27A2-D3EF96F88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1image60165408">
            <a:extLst>
              <a:ext uri="{FF2B5EF4-FFF2-40B4-BE49-F238E27FC236}">
                <a16:creationId xmlns:a16="http://schemas.microsoft.com/office/drawing/2014/main" id="{329D820B-6AED-BB93-B656-C9A77F1F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13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1image60165632">
            <a:extLst>
              <a:ext uri="{FF2B5EF4-FFF2-40B4-BE49-F238E27FC236}">
                <a16:creationId xmlns:a16="http://schemas.microsoft.com/office/drawing/2014/main" id="{6AF530D6-DD30-78DA-D013-5360CD2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13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ge1image60165968">
            <a:extLst>
              <a:ext uri="{FF2B5EF4-FFF2-40B4-BE49-F238E27FC236}">
                <a16:creationId xmlns:a16="http://schemas.microsoft.com/office/drawing/2014/main" id="{1F3E3CB9-1FFC-C21A-D9CA-01BD7950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ge1image60165856">
            <a:extLst>
              <a:ext uri="{FF2B5EF4-FFF2-40B4-BE49-F238E27FC236}">
                <a16:creationId xmlns:a16="http://schemas.microsoft.com/office/drawing/2014/main" id="{E95FA8AC-58EF-5A20-5445-1DA508017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6900" cy="478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age1image60165744">
            <a:extLst>
              <a:ext uri="{FF2B5EF4-FFF2-40B4-BE49-F238E27FC236}">
                <a16:creationId xmlns:a16="http://schemas.microsoft.com/office/drawing/2014/main" id="{A0AE4681-931B-7EBB-4CF0-171EB4BF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ge1image43235136">
            <a:extLst>
              <a:ext uri="{FF2B5EF4-FFF2-40B4-BE49-F238E27FC236}">
                <a16:creationId xmlns:a16="http://schemas.microsoft.com/office/drawing/2014/main" id="{D4D03330-11C0-5F2E-B1A3-19451C63D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75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age1image43235344">
            <a:extLst>
              <a:ext uri="{FF2B5EF4-FFF2-40B4-BE49-F238E27FC236}">
                <a16:creationId xmlns:a16="http://schemas.microsoft.com/office/drawing/2014/main" id="{5ACBB045-23F5-6F3A-C173-815E71BD0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9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ge1image43235552">
            <a:extLst>
              <a:ext uri="{FF2B5EF4-FFF2-40B4-BE49-F238E27FC236}">
                <a16:creationId xmlns:a16="http://schemas.microsoft.com/office/drawing/2014/main" id="{DF40E37D-3C48-C4AC-59DE-62C12C899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age1image43235760">
            <a:extLst>
              <a:ext uri="{FF2B5EF4-FFF2-40B4-BE49-F238E27FC236}">
                <a16:creationId xmlns:a16="http://schemas.microsoft.com/office/drawing/2014/main" id="{05203EDB-570A-A29C-1F3A-E76CB6D45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age1image60165520">
            <a:extLst>
              <a:ext uri="{FF2B5EF4-FFF2-40B4-BE49-F238E27FC236}">
                <a16:creationId xmlns:a16="http://schemas.microsoft.com/office/drawing/2014/main" id="{9F4087FD-1FA0-F389-CD1A-61A4FC8E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page1image60165296">
            <a:extLst>
              <a:ext uri="{FF2B5EF4-FFF2-40B4-BE49-F238E27FC236}">
                <a16:creationId xmlns:a16="http://schemas.microsoft.com/office/drawing/2014/main" id="{B0F3757E-3261-EAFD-1ACC-C061EC05E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age1image60165184">
            <a:extLst>
              <a:ext uri="{FF2B5EF4-FFF2-40B4-BE49-F238E27FC236}">
                <a16:creationId xmlns:a16="http://schemas.microsoft.com/office/drawing/2014/main" id="{7AB1F8EA-28DE-81CB-A036-055516DAE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1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page1image43191136">
            <a:extLst>
              <a:ext uri="{FF2B5EF4-FFF2-40B4-BE49-F238E27FC236}">
                <a16:creationId xmlns:a16="http://schemas.microsoft.com/office/drawing/2014/main" id="{DDC2EA2F-D8B2-4727-13BA-EAEA574F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age1image60165072">
            <a:extLst>
              <a:ext uri="{FF2B5EF4-FFF2-40B4-BE49-F238E27FC236}">
                <a16:creationId xmlns:a16="http://schemas.microsoft.com/office/drawing/2014/main" id="{BFB04D08-59D9-D03F-668E-DE6410590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923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page1image60164960">
            <a:extLst>
              <a:ext uri="{FF2B5EF4-FFF2-40B4-BE49-F238E27FC236}">
                <a16:creationId xmlns:a16="http://schemas.microsoft.com/office/drawing/2014/main" id="{1A594A9C-6356-02C7-0F72-ADBAC691F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923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ge1image43200080">
            <a:extLst>
              <a:ext uri="{FF2B5EF4-FFF2-40B4-BE49-F238E27FC236}">
                <a16:creationId xmlns:a16="http://schemas.microsoft.com/office/drawing/2014/main" id="{AAB1300C-D260-9585-9DEF-FB36A4DD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053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age1image60166640">
            <a:extLst>
              <a:ext uri="{FF2B5EF4-FFF2-40B4-BE49-F238E27FC236}">
                <a16:creationId xmlns:a16="http://schemas.microsoft.com/office/drawing/2014/main" id="{99124DD9-72AC-5F98-8419-00F73935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page1image60166528">
            <a:extLst>
              <a:ext uri="{FF2B5EF4-FFF2-40B4-BE49-F238E27FC236}">
                <a16:creationId xmlns:a16="http://schemas.microsoft.com/office/drawing/2014/main" id="{B8111C5C-8277-9628-E520-783C0228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age1image60166416">
            <a:extLst>
              <a:ext uri="{FF2B5EF4-FFF2-40B4-BE49-F238E27FC236}">
                <a16:creationId xmlns:a16="http://schemas.microsoft.com/office/drawing/2014/main" id="{85267488-7668-6E52-2252-98929AE6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page1image60166304">
            <a:extLst>
              <a:ext uri="{FF2B5EF4-FFF2-40B4-BE49-F238E27FC236}">
                <a16:creationId xmlns:a16="http://schemas.microsoft.com/office/drawing/2014/main" id="{051995C8-EAA5-C425-6088-508F01CC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age1image60166192">
            <a:extLst>
              <a:ext uri="{FF2B5EF4-FFF2-40B4-BE49-F238E27FC236}">
                <a16:creationId xmlns:a16="http://schemas.microsoft.com/office/drawing/2014/main" id="{FA9E9C38-2FB2-289C-1055-A4F3C3E36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page1image60166080">
            <a:extLst>
              <a:ext uri="{FF2B5EF4-FFF2-40B4-BE49-F238E27FC236}">
                <a16:creationId xmlns:a16="http://schemas.microsoft.com/office/drawing/2014/main" id="{FC8586D2-6DC0-01A5-9B3B-0A55D3C4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page1image60165408">
            <a:extLst>
              <a:ext uri="{FF2B5EF4-FFF2-40B4-BE49-F238E27FC236}">
                <a16:creationId xmlns:a16="http://schemas.microsoft.com/office/drawing/2014/main" id="{C1F94ADB-FB6F-C401-CF5B-4FCA14CF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13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page1image60165632">
            <a:extLst>
              <a:ext uri="{FF2B5EF4-FFF2-40B4-BE49-F238E27FC236}">
                <a16:creationId xmlns:a16="http://schemas.microsoft.com/office/drawing/2014/main" id="{E7FC1B62-DBB2-6318-69CF-761234B0D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13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page1image60165968">
            <a:extLst>
              <a:ext uri="{FF2B5EF4-FFF2-40B4-BE49-F238E27FC236}">
                <a16:creationId xmlns:a16="http://schemas.microsoft.com/office/drawing/2014/main" id="{A7607536-D27B-7719-CA7D-5B917642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age1image60165856">
            <a:extLst>
              <a:ext uri="{FF2B5EF4-FFF2-40B4-BE49-F238E27FC236}">
                <a16:creationId xmlns:a16="http://schemas.microsoft.com/office/drawing/2014/main" id="{6D16B823-58E6-4A74-269E-B2157BD0D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6900" cy="478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page1image60165744">
            <a:extLst>
              <a:ext uri="{FF2B5EF4-FFF2-40B4-BE49-F238E27FC236}">
                <a16:creationId xmlns:a16="http://schemas.microsoft.com/office/drawing/2014/main" id="{EE8DB03C-17A9-0B4F-2FD8-4D86ECDF5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page1image43235136">
            <a:extLst>
              <a:ext uri="{FF2B5EF4-FFF2-40B4-BE49-F238E27FC236}">
                <a16:creationId xmlns:a16="http://schemas.microsoft.com/office/drawing/2014/main" id="{23E79C0C-52A6-758E-993C-B0E926B85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75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page1image43235344">
            <a:extLst>
              <a:ext uri="{FF2B5EF4-FFF2-40B4-BE49-F238E27FC236}">
                <a16:creationId xmlns:a16="http://schemas.microsoft.com/office/drawing/2014/main" id="{0357F6D2-D78F-2B97-5994-AD602BE8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9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page1image43235552">
            <a:extLst>
              <a:ext uri="{FF2B5EF4-FFF2-40B4-BE49-F238E27FC236}">
                <a16:creationId xmlns:a16="http://schemas.microsoft.com/office/drawing/2014/main" id="{86ECED78-34AD-0FDE-5AFD-6C44D4B95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page1image43235760">
            <a:extLst>
              <a:ext uri="{FF2B5EF4-FFF2-40B4-BE49-F238E27FC236}">
                <a16:creationId xmlns:a16="http://schemas.microsoft.com/office/drawing/2014/main" id="{472AACFE-7CFE-35F1-F639-BC7E88F5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page1image60165520">
            <a:extLst>
              <a:ext uri="{FF2B5EF4-FFF2-40B4-BE49-F238E27FC236}">
                <a16:creationId xmlns:a16="http://schemas.microsoft.com/office/drawing/2014/main" id="{BB7086AE-DCAF-EFD6-432E-3D04DC7E6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page1image60165296">
            <a:extLst>
              <a:ext uri="{FF2B5EF4-FFF2-40B4-BE49-F238E27FC236}">
                <a16:creationId xmlns:a16="http://schemas.microsoft.com/office/drawing/2014/main" id="{733F2A0F-6F46-3ECE-99A2-25BB8BD22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page1image60165184">
            <a:extLst>
              <a:ext uri="{FF2B5EF4-FFF2-40B4-BE49-F238E27FC236}">
                <a16:creationId xmlns:a16="http://schemas.microsoft.com/office/drawing/2014/main" id="{BFB15B9A-C82F-E879-C130-BBDEBB127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1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page1image43191136">
            <a:extLst>
              <a:ext uri="{FF2B5EF4-FFF2-40B4-BE49-F238E27FC236}">
                <a16:creationId xmlns:a16="http://schemas.microsoft.com/office/drawing/2014/main" id="{D10D261A-5886-0AD9-52EC-7CDE2469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page1image60165072">
            <a:extLst>
              <a:ext uri="{FF2B5EF4-FFF2-40B4-BE49-F238E27FC236}">
                <a16:creationId xmlns:a16="http://schemas.microsoft.com/office/drawing/2014/main" id="{A2BA7D23-917D-D884-8122-2C92A51D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923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age1image60164960">
            <a:extLst>
              <a:ext uri="{FF2B5EF4-FFF2-40B4-BE49-F238E27FC236}">
                <a16:creationId xmlns:a16="http://schemas.microsoft.com/office/drawing/2014/main" id="{58745034-2671-CA58-71EE-62BEC049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923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page1image43200080">
            <a:extLst>
              <a:ext uri="{FF2B5EF4-FFF2-40B4-BE49-F238E27FC236}">
                <a16:creationId xmlns:a16="http://schemas.microsoft.com/office/drawing/2014/main" id="{409E14A9-AC51-26D7-0EF6-7DC431270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053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136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295</cp:revision>
  <dcterms:created xsi:type="dcterms:W3CDTF">2002-08-21T12:11:08Z</dcterms:created>
  <dcterms:modified xsi:type="dcterms:W3CDTF">2023-02-23T16:56:56Z</dcterms:modified>
  <cp:category>Shooting</cp:category>
</cp:coreProperties>
</file>