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8" autoAdjust="0"/>
    <p:restoredTop sz="94579" autoAdjust="0"/>
  </p:normalViewPr>
  <p:slideViewPr>
    <p:cSldViewPr>
      <p:cViewPr varScale="1">
        <p:scale>
          <a:sx n="149" d="100"/>
          <a:sy n="149" d="100"/>
        </p:scale>
        <p:origin x="4208" y="176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2/23/23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29">
            <a:extLst>
              <a:ext uri="{FF2B5EF4-FFF2-40B4-BE49-F238E27FC236}">
                <a16:creationId xmlns:a16="http://schemas.microsoft.com/office/drawing/2014/main" id="{6B9E451E-7B96-1844-0B78-FAA5609F2DB1}"/>
              </a:ext>
            </a:extLst>
          </p:cNvPr>
          <p:cNvGrpSpPr>
            <a:grpSpLocks/>
          </p:cNvGrpSpPr>
          <p:nvPr/>
        </p:nvGrpSpPr>
        <p:grpSpPr bwMode="auto">
          <a:xfrm>
            <a:off x="1957267" y="3629999"/>
            <a:ext cx="287338" cy="790575"/>
            <a:chOff x="528" y="240"/>
            <a:chExt cx="181" cy="498"/>
          </a:xfrm>
        </p:grpSpPr>
        <p:sp>
          <p:nvSpPr>
            <p:cNvPr id="43" name="Line 30">
              <a:extLst>
                <a:ext uri="{FF2B5EF4-FFF2-40B4-BE49-F238E27FC236}">
                  <a16:creationId xmlns:a16="http://schemas.microsoft.com/office/drawing/2014/main" id="{C9CAC67B-F5D7-4373-7836-87FB4991E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1">
              <a:extLst>
                <a:ext uri="{FF2B5EF4-FFF2-40B4-BE49-F238E27FC236}">
                  <a16:creationId xmlns:a16="http://schemas.microsoft.com/office/drawing/2014/main" id="{9117E1D6-DC26-DBE7-F9B6-F75628375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F4F3C7E0-2F48-EB64-3060-13D085059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231897"/>
              </p:ext>
            </p:extLst>
          </p:nvPr>
        </p:nvGraphicFramePr>
        <p:xfrm>
          <a:off x="177801" y="165099"/>
          <a:ext cx="6997700" cy="23562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26 Rounds v1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toes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touching XXs,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facing 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downrange.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29">
            <a:extLst>
              <a:ext uri="{FF2B5EF4-FFF2-40B4-BE49-F238E27FC236}">
                <a16:creationId xmlns:a16="http://schemas.microsoft.com/office/drawing/2014/main" id="{D90F76F4-0239-556A-1E85-724612083AED}"/>
              </a:ext>
            </a:extLst>
          </p:cNvPr>
          <p:cNvGrpSpPr>
            <a:grpSpLocks/>
          </p:cNvGrpSpPr>
          <p:nvPr/>
        </p:nvGrpSpPr>
        <p:grpSpPr bwMode="auto">
          <a:xfrm>
            <a:off x="2291689" y="3331317"/>
            <a:ext cx="287338" cy="790575"/>
            <a:chOff x="528" y="240"/>
            <a:chExt cx="181" cy="498"/>
          </a:xfrm>
        </p:grpSpPr>
        <p:sp>
          <p:nvSpPr>
            <p:cNvPr id="3" name="Line 30">
              <a:extLst>
                <a:ext uri="{FF2B5EF4-FFF2-40B4-BE49-F238E27FC236}">
                  <a16:creationId xmlns:a16="http://schemas.microsoft.com/office/drawing/2014/main" id="{E3C4FAA5-EAFA-5F8A-E400-98F1F841C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Line 31">
              <a:extLst>
                <a:ext uri="{FF2B5EF4-FFF2-40B4-BE49-F238E27FC236}">
                  <a16:creationId xmlns:a16="http://schemas.microsoft.com/office/drawing/2014/main" id="{28BAAA41-F374-3CCF-8A1F-A2D481BE20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9869A677-6451-248C-233C-146DEA547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288">
            <a:extLst>
              <a:ext uri="{FF2B5EF4-FFF2-40B4-BE49-F238E27FC236}">
                <a16:creationId xmlns:a16="http://schemas.microsoft.com/office/drawing/2014/main" id="{668A3B3B-0D67-902D-5958-CF9791075D2C}"/>
              </a:ext>
            </a:extLst>
          </p:cNvPr>
          <p:cNvGrpSpPr>
            <a:grpSpLocks/>
          </p:cNvGrpSpPr>
          <p:nvPr/>
        </p:nvGrpSpPr>
        <p:grpSpPr bwMode="auto">
          <a:xfrm>
            <a:off x="3661381" y="3010959"/>
            <a:ext cx="222250" cy="858838"/>
            <a:chOff x="384" y="816"/>
            <a:chExt cx="140" cy="541"/>
          </a:xfrm>
        </p:grpSpPr>
        <p:sp>
          <p:nvSpPr>
            <p:cNvPr id="11" name="Line 289">
              <a:extLst>
                <a:ext uri="{FF2B5EF4-FFF2-40B4-BE49-F238E27FC236}">
                  <a16:creationId xmlns:a16="http://schemas.microsoft.com/office/drawing/2014/main" id="{36BEE3B7-D062-8FDC-BEF3-BD683B784E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290">
              <a:extLst>
                <a:ext uri="{FF2B5EF4-FFF2-40B4-BE49-F238E27FC236}">
                  <a16:creationId xmlns:a16="http://schemas.microsoft.com/office/drawing/2014/main" id="{62AFCA45-5D6C-F26B-195B-230AEF568F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Freeform 291">
              <a:extLst>
                <a:ext uri="{FF2B5EF4-FFF2-40B4-BE49-F238E27FC236}">
                  <a16:creationId xmlns:a16="http://schemas.microsoft.com/office/drawing/2014/main" id="{76F4366E-272C-8C13-6964-4220B97E2B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288">
            <a:extLst>
              <a:ext uri="{FF2B5EF4-FFF2-40B4-BE49-F238E27FC236}">
                <a16:creationId xmlns:a16="http://schemas.microsoft.com/office/drawing/2014/main" id="{326FD8CB-6AA5-BC7D-E32E-D69547581ABB}"/>
              </a:ext>
            </a:extLst>
          </p:cNvPr>
          <p:cNvGrpSpPr>
            <a:grpSpLocks/>
          </p:cNvGrpSpPr>
          <p:nvPr/>
        </p:nvGrpSpPr>
        <p:grpSpPr bwMode="auto">
          <a:xfrm>
            <a:off x="4644391" y="3027008"/>
            <a:ext cx="222250" cy="858838"/>
            <a:chOff x="384" y="816"/>
            <a:chExt cx="140" cy="541"/>
          </a:xfrm>
        </p:grpSpPr>
        <p:sp>
          <p:nvSpPr>
            <p:cNvPr id="15" name="Line 289">
              <a:extLst>
                <a:ext uri="{FF2B5EF4-FFF2-40B4-BE49-F238E27FC236}">
                  <a16:creationId xmlns:a16="http://schemas.microsoft.com/office/drawing/2014/main" id="{8FF6EAFE-EE07-B855-92E0-64F979C8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90">
              <a:extLst>
                <a:ext uri="{FF2B5EF4-FFF2-40B4-BE49-F238E27FC236}">
                  <a16:creationId xmlns:a16="http://schemas.microsoft.com/office/drawing/2014/main" id="{12119303-E585-778E-78BB-814F603ECE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Freeform 291">
              <a:extLst>
                <a:ext uri="{FF2B5EF4-FFF2-40B4-BE49-F238E27FC236}">
                  <a16:creationId xmlns:a16="http://schemas.microsoft.com/office/drawing/2014/main" id="{5AFD3C3B-F025-B09B-2DE4-92152D9380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29">
            <a:extLst>
              <a:ext uri="{FF2B5EF4-FFF2-40B4-BE49-F238E27FC236}">
                <a16:creationId xmlns:a16="http://schemas.microsoft.com/office/drawing/2014/main" id="{2B048D7A-33B5-D1D7-A26B-1935EC70F43A}"/>
              </a:ext>
            </a:extLst>
          </p:cNvPr>
          <p:cNvGrpSpPr>
            <a:grpSpLocks/>
          </p:cNvGrpSpPr>
          <p:nvPr/>
        </p:nvGrpSpPr>
        <p:grpSpPr bwMode="auto">
          <a:xfrm>
            <a:off x="828452" y="3031356"/>
            <a:ext cx="287338" cy="790575"/>
            <a:chOff x="528" y="240"/>
            <a:chExt cx="181" cy="498"/>
          </a:xfrm>
        </p:grpSpPr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74493AD2-B7B0-E7F5-9679-E7CC70773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F9076762-C1A4-16B1-DDDB-691BA7E4C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F78D8232-2121-7D09-7862-E5E7FB3EF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F0F6C764-6E44-F05B-1D5C-8F9D909722A5}"/>
              </a:ext>
            </a:extLst>
          </p:cNvPr>
          <p:cNvGrpSpPr>
            <a:grpSpLocks/>
          </p:cNvGrpSpPr>
          <p:nvPr/>
        </p:nvGrpSpPr>
        <p:grpSpPr bwMode="auto">
          <a:xfrm>
            <a:off x="1196637" y="3027008"/>
            <a:ext cx="287338" cy="790575"/>
            <a:chOff x="528" y="240"/>
            <a:chExt cx="181" cy="498"/>
          </a:xfrm>
        </p:grpSpPr>
        <p:sp>
          <p:nvSpPr>
            <p:cNvPr id="23" name="Line 30">
              <a:extLst>
                <a:ext uri="{FF2B5EF4-FFF2-40B4-BE49-F238E27FC236}">
                  <a16:creationId xmlns:a16="http://schemas.microsoft.com/office/drawing/2014/main" id="{A1092CF3-E3DF-0A5B-2878-11BF0483A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1">
              <a:extLst>
                <a:ext uri="{FF2B5EF4-FFF2-40B4-BE49-F238E27FC236}">
                  <a16:creationId xmlns:a16="http://schemas.microsoft.com/office/drawing/2014/main" id="{4823786A-D846-DCEF-8994-E6E2FE3BC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B49391C0-6B77-77C2-0C7C-FE0B6F81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C6966A8-CF59-C65F-1D2D-79617A7935C1}"/>
              </a:ext>
            </a:extLst>
          </p:cNvPr>
          <p:cNvGrpSpPr>
            <a:grpSpLocks/>
          </p:cNvGrpSpPr>
          <p:nvPr/>
        </p:nvGrpSpPr>
        <p:grpSpPr bwMode="auto">
          <a:xfrm>
            <a:off x="4610259" y="3211158"/>
            <a:ext cx="290513" cy="787400"/>
            <a:chOff x="2244" y="2118"/>
            <a:chExt cx="181" cy="499"/>
          </a:xfrm>
        </p:grpSpPr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D4149ED6-5587-5387-61F9-3CF566F2F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D25D0214-7866-151D-E6DE-610F53678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EADA527E-60DC-3F46-BE2C-F72E2CF0C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" name="Group 33">
            <a:extLst>
              <a:ext uri="{FF2B5EF4-FFF2-40B4-BE49-F238E27FC236}">
                <a16:creationId xmlns:a16="http://schemas.microsoft.com/office/drawing/2014/main" id="{34B9965D-893E-B8D7-8307-10942EC5EF0C}"/>
              </a:ext>
            </a:extLst>
          </p:cNvPr>
          <p:cNvGrpSpPr>
            <a:grpSpLocks/>
          </p:cNvGrpSpPr>
          <p:nvPr/>
        </p:nvGrpSpPr>
        <p:grpSpPr bwMode="auto">
          <a:xfrm>
            <a:off x="3622850" y="3195109"/>
            <a:ext cx="290513" cy="787400"/>
            <a:chOff x="2244" y="2118"/>
            <a:chExt cx="181" cy="499"/>
          </a:xfrm>
        </p:grpSpPr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9B44DB0C-1CEA-8574-4B84-75956C5DA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243CBED2-3924-5171-25C3-5E465D5F9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89DA5DDB-EF02-847D-20A5-B30F7FE1F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107">
            <a:extLst>
              <a:ext uri="{FF2B5EF4-FFF2-40B4-BE49-F238E27FC236}">
                <a16:creationId xmlns:a16="http://schemas.microsoft.com/office/drawing/2014/main" id="{46B5A6C7-AA05-0BBE-7FF3-3DB6C256ABDE}"/>
              </a:ext>
            </a:extLst>
          </p:cNvPr>
          <p:cNvGrpSpPr/>
          <p:nvPr/>
        </p:nvGrpSpPr>
        <p:grpSpPr>
          <a:xfrm>
            <a:off x="1483447" y="3647265"/>
            <a:ext cx="287338" cy="1238940"/>
            <a:chOff x="1600200" y="3200400"/>
            <a:chExt cx="533400" cy="35052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A076458-D7E1-805C-2EED-4A9EFE630588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DB2F485-8349-FFDA-95F8-DEED8E17104E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EE1D553-F8D3-ED40-6C76-2D28B07EF93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ABF911D-583E-415A-AA22-49C55B1B0E6F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2A2A1E4-C645-B9EA-9C8A-2BCC27928D1A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9D96BE1-A191-2F15-CCAB-7B51030BE28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3B60D69-DB87-AE19-B663-19EA9BB855E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FDCBDAB-2F28-007B-EA0B-A4A2A60E8334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F05EAAA-808C-D5AC-5A2B-626BFCD3D740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7F1F6EB-5EF8-9A55-76C7-A6077F621224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2D433A9-F6A1-27B2-EF2E-82A1CCC8C60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6F8EA3F3-F437-1A2A-8117-60044452D83A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1F2633B-E738-FF4E-A432-D98022EF410E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323AE2A-B2C9-FFD9-7EC6-8E7EABAEBFB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5B82F2A-E2A6-B404-B043-C762CFA8283B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34BE38D-3B51-FAB4-92B8-A7A3BD72E470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24C3D68-792A-361C-F69A-16170E7BFC5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5F5A0FB2-1893-5810-3682-9244AF87A8BA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FFC6CBDE-46F7-6B7D-A9E8-CC22A19411FC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97C2B08B-EA96-1B9D-76AB-23DD7E39EB4B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71F7C1F8-DDE6-CAC3-2B7B-CDA0F434D626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8B4031BD-1836-9CE2-2900-45F8E12EFC1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030D248D-7251-FBEA-A153-1C6FC93928B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EA96775E-46C1-ABC4-259F-D53D76E28F6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EB6738FC-8FF5-EA77-FCC7-B7A48F6C8827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962A98B1-ECB7-7816-2FEE-305141C8954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A51EE03E-3104-FD8F-16D1-FA359F7D9B4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224078EC-2954-38DE-D199-F147314443BE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22AD7B3D-27F8-5AFB-42A9-315F2CFCC7F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F19332-12E3-120D-3520-155428D4A722}"/>
              </a:ext>
            </a:extLst>
          </p:cNvPr>
          <p:cNvCxnSpPr/>
          <p:nvPr/>
        </p:nvCxnSpPr>
        <p:spPr>
          <a:xfrm>
            <a:off x="879758" y="6629400"/>
            <a:ext cx="6126480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7C60346-3E05-918C-6DC0-1C8091903121}"/>
              </a:ext>
            </a:extLst>
          </p:cNvPr>
          <p:cNvCxnSpPr>
            <a:cxnSpLocks/>
          </p:cNvCxnSpPr>
          <p:nvPr/>
        </p:nvCxnSpPr>
        <p:spPr>
          <a:xfrm flipV="1">
            <a:off x="1565544" y="7308452"/>
            <a:ext cx="5749656" cy="157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4A53ECB-6501-2779-6B95-150662924B3E}"/>
              </a:ext>
            </a:extLst>
          </p:cNvPr>
          <p:cNvCxnSpPr>
            <a:cxnSpLocks/>
          </p:cNvCxnSpPr>
          <p:nvPr/>
        </p:nvCxnSpPr>
        <p:spPr>
          <a:xfrm flipV="1">
            <a:off x="1583296" y="4990098"/>
            <a:ext cx="0" cy="234508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4F00C47-1BF8-2919-3682-62FC5E0D4830}"/>
              </a:ext>
            </a:extLst>
          </p:cNvPr>
          <p:cNvCxnSpPr>
            <a:cxnSpLocks/>
          </p:cNvCxnSpPr>
          <p:nvPr/>
        </p:nvCxnSpPr>
        <p:spPr>
          <a:xfrm>
            <a:off x="18712" y="4960985"/>
            <a:ext cx="156458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12" name="Group 107">
            <a:extLst>
              <a:ext uri="{FF2B5EF4-FFF2-40B4-BE49-F238E27FC236}">
                <a16:creationId xmlns:a16="http://schemas.microsoft.com/office/drawing/2014/main" id="{13AB2EBC-425B-D826-0763-7DD986C7A0EF}"/>
              </a:ext>
            </a:extLst>
          </p:cNvPr>
          <p:cNvGrpSpPr/>
          <p:nvPr/>
        </p:nvGrpSpPr>
        <p:grpSpPr>
          <a:xfrm>
            <a:off x="1538508" y="5251703"/>
            <a:ext cx="313518" cy="1988785"/>
            <a:chOff x="1600200" y="3200400"/>
            <a:chExt cx="533400" cy="3505200"/>
          </a:xfrm>
        </p:grpSpPr>
        <p:sp>
          <p:nvSpPr>
            <p:cNvPr id="25613" name="Rectangle 25612">
              <a:extLst>
                <a:ext uri="{FF2B5EF4-FFF2-40B4-BE49-F238E27FC236}">
                  <a16:creationId xmlns:a16="http://schemas.microsoft.com/office/drawing/2014/main" id="{4916810F-2B7C-A2CE-2678-E691462EF6F7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E9F05BD0-9DC5-C3FC-55C9-CD0DC01D25EF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0B88E605-A6C7-C9A1-FC63-82A6295D0708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3745302E-2844-2146-3501-C8BFCA6D72AA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4EEFADCE-7A07-DDCD-1A0D-5928BD408EA1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A1D98F05-5736-AA38-F924-DD97A490FD1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E570A914-C3F6-01EC-007F-FAEC6C10AFE3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68A402C7-7FFA-BCD2-C581-A6CA561A8CF4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35A086D9-D26E-AF21-F87F-07329D9EA454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B5E82103-BD7F-5F85-3526-F8468BA8577A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3" name="Straight Connector 25622">
              <a:extLst>
                <a:ext uri="{FF2B5EF4-FFF2-40B4-BE49-F238E27FC236}">
                  <a16:creationId xmlns:a16="http://schemas.microsoft.com/office/drawing/2014/main" id="{20C63DAC-BF24-57DA-902B-4B9EFD6F2F37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4" name="Straight Connector 25623">
              <a:extLst>
                <a:ext uri="{FF2B5EF4-FFF2-40B4-BE49-F238E27FC236}">
                  <a16:creationId xmlns:a16="http://schemas.microsoft.com/office/drawing/2014/main" id="{59078BC6-707C-FA38-EEB7-210656003DFF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5" name="Straight Connector 25624">
              <a:extLst>
                <a:ext uri="{FF2B5EF4-FFF2-40B4-BE49-F238E27FC236}">
                  <a16:creationId xmlns:a16="http://schemas.microsoft.com/office/drawing/2014/main" id="{C5BC0957-E2F7-8FBB-2F2E-DF2619B25ED0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F8B665FA-0CA3-C55C-C5CE-720A237095AA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7" name="Straight Connector 25626">
              <a:extLst>
                <a:ext uri="{FF2B5EF4-FFF2-40B4-BE49-F238E27FC236}">
                  <a16:creationId xmlns:a16="http://schemas.microsoft.com/office/drawing/2014/main" id="{E7D8F9E1-9F12-201A-A14E-CC44907CE0C6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8" name="Straight Connector 25627">
              <a:extLst>
                <a:ext uri="{FF2B5EF4-FFF2-40B4-BE49-F238E27FC236}">
                  <a16:creationId xmlns:a16="http://schemas.microsoft.com/office/drawing/2014/main" id="{260B67F4-5649-7E1C-96E4-EE033E8F009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0" name="Straight Connector 25629">
              <a:extLst>
                <a:ext uri="{FF2B5EF4-FFF2-40B4-BE49-F238E27FC236}">
                  <a16:creationId xmlns:a16="http://schemas.microsoft.com/office/drawing/2014/main" id="{2C140767-C60C-6ADA-72FE-9C8CAC6C0B6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1" name="Straight Connector 25630">
              <a:extLst>
                <a:ext uri="{FF2B5EF4-FFF2-40B4-BE49-F238E27FC236}">
                  <a16:creationId xmlns:a16="http://schemas.microsoft.com/office/drawing/2014/main" id="{390DC373-5EDB-C252-13C3-2EAB2679A6F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2" name="Straight Connector 25631">
              <a:extLst>
                <a:ext uri="{FF2B5EF4-FFF2-40B4-BE49-F238E27FC236}">
                  <a16:creationId xmlns:a16="http://schemas.microsoft.com/office/drawing/2014/main" id="{E7BAF9AD-1EDD-37D3-C9B1-7B14587DEE65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3" name="Straight Connector 25632">
              <a:extLst>
                <a:ext uri="{FF2B5EF4-FFF2-40B4-BE49-F238E27FC236}">
                  <a16:creationId xmlns:a16="http://schemas.microsoft.com/office/drawing/2014/main" id="{366A368B-C11D-3891-AC95-49A36BE96140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4" name="Straight Connector 25633">
              <a:extLst>
                <a:ext uri="{FF2B5EF4-FFF2-40B4-BE49-F238E27FC236}">
                  <a16:creationId xmlns:a16="http://schemas.microsoft.com/office/drawing/2014/main" id="{C11D5D5F-4208-503B-96EA-0E1956CC86B4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5" name="Straight Connector 25634">
              <a:extLst>
                <a:ext uri="{FF2B5EF4-FFF2-40B4-BE49-F238E27FC236}">
                  <a16:creationId xmlns:a16="http://schemas.microsoft.com/office/drawing/2014/main" id="{524346A9-E254-81A9-7BA9-21354E43FDC4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0252CB6B-6A9C-EF31-E194-7C42C0A60AC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00F1F929-5FC0-181D-9325-2F3A0A58D55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8" name="Straight Connector 25637">
              <a:extLst>
                <a:ext uri="{FF2B5EF4-FFF2-40B4-BE49-F238E27FC236}">
                  <a16:creationId xmlns:a16="http://schemas.microsoft.com/office/drawing/2014/main" id="{4D124F00-2C3D-52D4-1CC6-9495DD36EFEC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9" name="Straight Connector 25638">
              <a:extLst>
                <a:ext uri="{FF2B5EF4-FFF2-40B4-BE49-F238E27FC236}">
                  <a16:creationId xmlns:a16="http://schemas.microsoft.com/office/drawing/2014/main" id="{F2CDFCF2-0301-145C-41D0-C50BBB75692E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0" name="Straight Connector 25639">
              <a:extLst>
                <a:ext uri="{FF2B5EF4-FFF2-40B4-BE49-F238E27FC236}">
                  <a16:creationId xmlns:a16="http://schemas.microsoft.com/office/drawing/2014/main" id="{93B308A9-CC5A-9D80-100A-849C1AC9AF45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1" name="Straight Connector 25640">
              <a:extLst>
                <a:ext uri="{FF2B5EF4-FFF2-40B4-BE49-F238E27FC236}">
                  <a16:creationId xmlns:a16="http://schemas.microsoft.com/office/drawing/2014/main" id="{7E8EB294-A073-4967-0A56-00E2A2EFD139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3C06A1F9-02B3-23C1-4499-74DA72BBDA5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07">
            <a:extLst>
              <a:ext uri="{FF2B5EF4-FFF2-40B4-BE49-F238E27FC236}">
                <a16:creationId xmlns:a16="http://schemas.microsoft.com/office/drawing/2014/main" id="{8E59F30F-52EA-024C-1486-BCCC93C01E60}"/>
              </a:ext>
            </a:extLst>
          </p:cNvPr>
          <p:cNvGrpSpPr/>
          <p:nvPr/>
        </p:nvGrpSpPr>
        <p:grpSpPr>
          <a:xfrm>
            <a:off x="2640351" y="5262396"/>
            <a:ext cx="313518" cy="1988785"/>
            <a:chOff x="1600200" y="3200400"/>
            <a:chExt cx="533400" cy="350520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4171ABBA-72B6-B117-0CA4-549B852360C0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4B9BDE6-D088-BC16-5E73-4B6ECE725B5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1F9391F-2303-3253-4631-69A569C18850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486CC57-39F2-2621-C096-A8D0AF2901D7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E929285-2014-D7B0-64C3-40E9CCC62D40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7C2B7D0-1ABD-7C83-3108-26C51B3BCDA7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8F32F5A-4F76-399C-5D4B-AC8D3486B43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DD3CBB0-5D35-8D92-5797-6519AAABF04E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78C73AF1-88F0-5E97-D8C6-781D0D9F25A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80E5714-9049-532E-B86B-9655989A77B0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CF41C2C-E3A8-1334-D231-0AA1F438C280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B566C68-6F00-3FD3-53DA-51BCD66EC4C2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3DCD932B-57AC-032D-9548-E13CCDDE18BA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A93FE35-A20C-30CB-ACEC-1F3BF13EB0EB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089A04D-221D-10F4-65B4-637667336813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A629A03-2761-5643-E31B-6A3B67B2E30A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6DDD759-7092-8531-4503-3031EB459C88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93CA66B-D3EB-9373-9AFB-9457D75DFEA1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E5601A9A-7FC0-A41E-985D-DAF70154688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8BF3AA0-C6F8-52AF-7117-C7537E6D46B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40F907F-FAB7-7A3A-8BC1-7414926712E0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7ED1022-A7E1-482D-D076-386F5F8EDBDF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859CE96-FDCE-2A56-C74D-F4B525C1173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FBC2B63-3196-948B-3F01-D1A266940558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C90C059-D4BA-AD1D-78F3-101F12144B2C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52E6135-1411-E42E-368F-F23CDD53DE3C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7CF48D0-8CA1-CA06-33BF-6DAA03D96BBF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C67C3359-A5CE-0C7D-F5AB-062928420B7E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D207B83-D0BE-C623-F0D4-FC7AE33F94C6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7" name="Group 107">
            <a:extLst>
              <a:ext uri="{FF2B5EF4-FFF2-40B4-BE49-F238E27FC236}">
                <a16:creationId xmlns:a16="http://schemas.microsoft.com/office/drawing/2014/main" id="{615721A1-9410-65B9-86E1-F8D2E748F143}"/>
              </a:ext>
            </a:extLst>
          </p:cNvPr>
          <p:cNvGrpSpPr/>
          <p:nvPr/>
        </p:nvGrpSpPr>
        <p:grpSpPr>
          <a:xfrm rot="3879476">
            <a:off x="3387747" y="3977930"/>
            <a:ext cx="313518" cy="1919604"/>
            <a:chOff x="1600200" y="3200400"/>
            <a:chExt cx="533400" cy="35052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5BDED078-8DF1-DDD6-FE89-1613DA1F1B72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1FB3F1F-9F38-D4E0-55E7-F61A1E5CF47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7E11CA07-6F48-0068-3988-472440751E7E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58B8A64-512C-5C12-7B69-6A24FC05319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F08F9AC-EDF7-9416-4DE7-37FDF5B5F5B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B98E3EED-CF44-A8B8-A5C2-2CD2D44D130C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ED18B4BB-816A-1739-6000-C06A315651F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F303C8F-1767-FEF3-5A04-39348C3C8D9D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E7F2B78-AC7E-5737-AB32-278F3C2A88D7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6C56A467-C607-922E-F491-0626DFC5A0A7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8DA8083-648D-97B3-72C7-9FFDC452C79D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A3039B4-66C0-6D37-AC54-91340534512F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4" name="Straight Connector 25663">
              <a:extLst>
                <a:ext uri="{FF2B5EF4-FFF2-40B4-BE49-F238E27FC236}">
                  <a16:creationId xmlns:a16="http://schemas.microsoft.com/office/drawing/2014/main" id="{B2C9AF47-33EA-72E4-BA01-6E13C8B2A7A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5" name="Straight Connector 25664">
              <a:extLst>
                <a:ext uri="{FF2B5EF4-FFF2-40B4-BE49-F238E27FC236}">
                  <a16:creationId xmlns:a16="http://schemas.microsoft.com/office/drawing/2014/main" id="{30747C89-BF1A-4ED5-333E-A8D13943C89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6" name="Straight Connector 25665">
              <a:extLst>
                <a:ext uri="{FF2B5EF4-FFF2-40B4-BE49-F238E27FC236}">
                  <a16:creationId xmlns:a16="http://schemas.microsoft.com/office/drawing/2014/main" id="{590C92E2-F343-800A-3870-AE8947DFA34E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7" name="Straight Connector 25666">
              <a:extLst>
                <a:ext uri="{FF2B5EF4-FFF2-40B4-BE49-F238E27FC236}">
                  <a16:creationId xmlns:a16="http://schemas.microsoft.com/office/drawing/2014/main" id="{D4535507-7978-39C4-4DC5-A4907CD44FB2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8" name="Straight Connector 25667">
              <a:extLst>
                <a:ext uri="{FF2B5EF4-FFF2-40B4-BE49-F238E27FC236}">
                  <a16:creationId xmlns:a16="http://schemas.microsoft.com/office/drawing/2014/main" id="{AE5A4811-DF3D-C3E8-EA22-4B0275B9A2E7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9" name="Straight Connector 25668">
              <a:extLst>
                <a:ext uri="{FF2B5EF4-FFF2-40B4-BE49-F238E27FC236}">
                  <a16:creationId xmlns:a16="http://schemas.microsoft.com/office/drawing/2014/main" id="{8BE3DA63-10C0-16EF-6B60-E61829D7F7B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0" name="Straight Connector 25669">
              <a:extLst>
                <a:ext uri="{FF2B5EF4-FFF2-40B4-BE49-F238E27FC236}">
                  <a16:creationId xmlns:a16="http://schemas.microsoft.com/office/drawing/2014/main" id="{EE976343-8F23-E731-DD8D-074AFDA2F95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1" name="Straight Connector 25670">
              <a:extLst>
                <a:ext uri="{FF2B5EF4-FFF2-40B4-BE49-F238E27FC236}">
                  <a16:creationId xmlns:a16="http://schemas.microsoft.com/office/drawing/2014/main" id="{F6737841-7502-FB30-0229-B9365AF96981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2" name="Straight Connector 25671">
              <a:extLst>
                <a:ext uri="{FF2B5EF4-FFF2-40B4-BE49-F238E27FC236}">
                  <a16:creationId xmlns:a16="http://schemas.microsoft.com/office/drawing/2014/main" id="{C653345C-872A-DFEB-5542-10CECD69AE87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3" name="Straight Connector 25672">
              <a:extLst>
                <a:ext uri="{FF2B5EF4-FFF2-40B4-BE49-F238E27FC236}">
                  <a16:creationId xmlns:a16="http://schemas.microsoft.com/office/drawing/2014/main" id="{8E84F278-8137-DB1A-BD4D-331C3B05F36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4" name="Straight Connector 25673">
              <a:extLst>
                <a:ext uri="{FF2B5EF4-FFF2-40B4-BE49-F238E27FC236}">
                  <a16:creationId xmlns:a16="http://schemas.microsoft.com/office/drawing/2014/main" id="{4E4C35FC-3765-2F32-7227-314A30A9B2D3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5" name="Straight Connector 25674">
              <a:extLst>
                <a:ext uri="{FF2B5EF4-FFF2-40B4-BE49-F238E27FC236}">
                  <a16:creationId xmlns:a16="http://schemas.microsoft.com/office/drawing/2014/main" id="{DD52C8E3-E6D5-50AD-5431-3A2B5DD95BF7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6" name="Straight Connector 25675">
              <a:extLst>
                <a:ext uri="{FF2B5EF4-FFF2-40B4-BE49-F238E27FC236}">
                  <a16:creationId xmlns:a16="http://schemas.microsoft.com/office/drawing/2014/main" id="{D69D8951-A82C-BC91-07E0-1DC6A3C84607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7" name="Straight Connector 25676">
              <a:extLst>
                <a:ext uri="{FF2B5EF4-FFF2-40B4-BE49-F238E27FC236}">
                  <a16:creationId xmlns:a16="http://schemas.microsoft.com/office/drawing/2014/main" id="{50EB365C-CFE8-3ECB-E9F2-BB61D572143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8" name="Straight Connector 25677">
              <a:extLst>
                <a:ext uri="{FF2B5EF4-FFF2-40B4-BE49-F238E27FC236}">
                  <a16:creationId xmlns:a16="http://schemas.microsoft.com/office/drawing/2014/main" id="{1C94F8CA-2105-9C87-848D-E96BBA90AD2B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9" name="Straight Connector 25678">
              <a:extLst>
                <a:ext uri="{FF2B5EF4-FFF2-40B4-BE49-F238E27FC236}">
                  <a16:creationId xmlns:a16="http://schemas.microsoft.com/office/drawing/2014/main" id="{BF89A6DA-E967-5536-4EBD-E1EDB2BDCF8E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0" name="Straight Connector 25679">
              <a:extLst>
                <a:ext uri="{FF2B5EF4-FFF2-40B4-BE49-F238E27FC236}">
                  <a16:creationId xmlns:a16="http://schemas.microsoft.com/office/drawing/2014/main" id="{B8C2B920-21B1-77E7-D7F2-F810F825E4DA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85" name="Group 29">
            <a:extLst>
              <a:ext uri="{FF2B5EF4-FFF2-40B4-BE49-F238E27FC236}">
                <a16:creationId xmlns:a16="http://schemas.microsoft.com/office/drawing/2014/main" id="{759CDA27-F391-197C-E454-554F5768CE8A}"/>
              </a:ext>
            </a:extLst>
          </p:cNvPr>
          <p:cNvGrpSpPr>
            <a:grpSpLocks/>
          </p:cNvGrpSpPr>
          <p:nvPr/>
        </p:nvGrpSpPr>
        <p:grpSpPr bwMode="auto">
          <a:xfrm>
            <a:off x="2623885" y="3013616"/>
            <a:ext cx="287338" cy="790575"/>
            <a:chOff x="528" y="240"/>
            <a:chExt cx="181" cy="498"/>
          </a:xfrm>
        </p:grpSpPr>
        <p:sp>
          <p:nvSpPr>
            <p:cNvPr id="25686" name="Line 30">
              <a:extLst>
                <a:ext uri="{FF2B5EF4-FFF2-40B4-BE49-F238E27FC236}">
                  <a16:creationId xmlns:a16="http://schemas.microsoft.com/office/drawing/2014/main" id="{6A709374-FE56-B464-3AA0-79E4969511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7" name="Line 31">
              <a:extLst>
                <a:ext uri="{FF2B5EF4-FFF2-40B4-BE49-F238E27FC236}">
                  <a16:creationId xmlns:a16="http://schemas.microsoft.com/office/drawing/2014/main" id="{0E82B7B8-4D3D-48FB-7D6A-9C3999D4F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8" name="Freeform 32">
              <a:extLst>
                <a:ext uri="{FF2B5EF4-FFF2-40B4-BE49-F238E27FC236}">
                  <a16:creationId xmlns:a16="http://schemas.microsoft.com/office/drawing/2014/main" id="{DCA0BF12-8DCB-1738-1035-C40617B70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89" name="Group 107">
            <a:extLst>
              <a:ext uri="{FF2B5EF4-FFF2-40B4-BE49-F238E27FC236}">
                <a16:creationId xmlns:a16="http://schemas.microsoft.com/office/drawing/2014/main" id="{D9184DE5-DC79-CE94-9354-3195ED0E7692}"/>
              </a:ext>
            </a:extLst>
          </p:cNvPr>
          <p:cNvGrpSpPr/>
          <p:nvPr/>
        </p:nvGrpSpPr>
        <p:grpSpPr>
          <a:xfrm>
            <a:off x="5537651" y="4246094"/>
            <a:ext cx="313518" cy="3022714"/>
            <a:chOff x="1600200" y="3200400"/>
            <a:chExt cx="533400" cy="3505200"/>
          </a:xfrm>
        </p:grpSpPr>
        <p:sp>
          <p:nvSpPr>
            <p:cNvPr id="25690" name="Rectangle 25689">
              <a:extLst>
                <a:ext uri="{FF2B5EF4-FFF2-40B4-BE49-F238E27FC236}">
                  <a16:creationId xmlns:a16="http://schemas.microsoft.com/office/drawing/2014/main" id="{941F9EC2-730F-1779-CAD2-97498D2BF1D5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91" name="Straight Connector 25690">
              <a:extLst>
                <a:ext uri="{FF2B5EF4-FFF2-40B4-BE49-F238E27FC236}">
                  <a16:creationId xmlns:a16="http://schemas.microsoft.com/office/drawing/2014/main" id="{53825347-1B9B-C5DF-633D-7F2E69E32C08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2" name="Straight Connector 25691">
              <a:extLst>
                <a:ext uri="{FF2B5EF4-FFF2-40B4-BE49-F238E27FC236}">
                  <a16:creationId xmlns:a16="http://schemas.microsoft.com/office/drawing/2014/main" id="{8155AD56-BE79-AC38-0E9E-D05D02045500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3" name="Straight Connector 25692">
              <a:extLst>
                <a:ext uri="{FF2B5EF4-FFF2-40B4-BE49-F238E27FC236}">
                  <a16:creationId xmlns:a16="http://schemas.microsoft.com/office/drawing/2014/main" id="{50C76DD7-37FF-C854-9F77-4C8AADC9AB42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4" name="Straight Connector 25693">
              <a:extLst>
                <a:ext uri="{FF2B5EF4-FFF2-40B4-BE49-F238E27FC236}">
                  <a16:creationId xmlns:a16="http://schemas.microsoft.com/office/drawing/2014/main" id="{7E5B459A-4CA7-37F6-6575-1571BC5D358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5" name="Straight Connector 25694">
              <a:extLst>
                <a:ext uri="{FF2B5EF4-FFF2-40B4-BE49-F238E27FC236}">
                  <a16:creationId xmlns:a16="http://schemas.microsoft.com/office/drawing/2014/main" id="{731F4A6E-08D1-B534-B2DB-56D9E511452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6" name="Straight Connector 25695">
              <a:extLst>
                <a:ext uri="{FF2B5EF4-FFF2-40B4-BE49-F238E27FC236}">
                  <a16:creationId xmlns:a16="http://schemas.microsoft.com/office/drawing/2014/main" id="{2F8E4CCA-EE66-3079-90A4-76AC2D56D800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7" name="Straight Connector 25696">
              <a:extLst>
                <a:ext uri="{FF2B5EF4-FFF2-40B4-BE49-F238E27FC236}">
                  <a16:creationId xmlns:a16="http://schemas.microsoft.com/office/drawing/2014/main" id="{335942F9-0CFC-F733-DF7A-9513C05650CB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8" name="Straight Connector 25697">
              <a:extLst>
                <a:ext uri="{FF2B5EF4-FFF2-40B4-BE49-F238E27FC236}">
                  <a16:creationId xmlns:a16="http://schemas.microsoft.com/office/drawing/2014/main" id="{4CE3136D-D5A8-85E9-8CDE-454910201710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9" name="Straight Connector 25698">
              <a:extLst>
                <a:ext uri="{FF2B5EF4-FFF2-40B4-BE49-F238E27FC236}">
                  <a16:creationId xmlns:a16="http://schemas.microsoft.com/office/drawing/2014/main" id="{3A28D609-B6CE-23C7-665F-9244642FB1DD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0" name="Straight Connector 25699">
              <a:extLst>
                <a:ext uri="{FF2B5EF4-FFF2-40B4-BE49-F238E27FC236}">
                  <a16:creationId xmlns:a16="http://schemas.microsoft.com/office/drawing/2014/main" id="{893F1678-62CA-89C2-990C-17E284B42AC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1" name="Straight Connector 25700">
              <a:extLst>
                <a:ext uri="{FF2B5EF4-FFF2-40B4-BE49-F238E27FC236}">
                  <a16:creationId xmlns:a16="http://schemas.microsoft.com/office/drawing/2014/main" id="{0A64E3BC-5B47-A27E-E6B8-8B677010A56F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2" name="Straight Connector 25701">
              <a:extLst>
                <a:ext uri="{FF2B5EF4-FFF2-40B4-BE49-F238E27FC236}">
                  <a16:creationId xmlns:a16="http://schemas.microsoft.com/office/drawing/2014/main" id="{5C7970B9-8A51-BA2A-DC36-E98D9ACA4FA0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3" name="Straight Connector 25702">
              <a:extLst>
                <a:ext uri="{FF2B5EF4-FFF2-40B4-BE49-F238E27FC236}">
                  <a16:creationId xmlns:a16="http://schemas.microsoft.com/office/drawing/2014/main" id="{A289AB17-F3DB-B182-CEB3-6F57C9125EFB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4" name="Straight Connector 25703">
              <a:extLst>
                <a:ext uri="{FF2B5EF4-FFF2-40B4-BE49-F238E27FC236}">
                  <a16:creationId xmlns:a16="http://schemas.microsoft.com/office/drawing/2014/main" id="{3BB254D8-CF53-4486-1D3C-22F4E5AC32F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5" name="Straight Connector 25704">
              <a:extLst>
                <a:ext uri="{FF2B5EF4-FFF2-40B4-BE49-F238E27FC236}">
                  <a16:creationId xmlns:a16="http://schemas.microsoft.com/office/drawing/2014/main" id="{41D72490-364A-6CED-34CD-48722DA4312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6" name="Straight Connector 25705">
              <a:extLst>
                <a:ext uri="{FF2B5EF4-FFF2-40B4-BE49-F238E27FC236}">
                  <a16:creationId xmlns:a16="http://schemas.microsoft.com/office/drawing/2014/main" id="{17185344-9CD4-7EF6-7B2D-243DDAF9BAE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7" name="Straight Connector 25706">
              <a:extLst>
                <a:ext uri="{FF2B5EF4-FFF2-40B4-BE49-F238E27FC236}">
                  <a16:creationId xmlns:a16="http://schemas.microsoft.com/office/drawing/2014/main" id="{9A7643A4-0AA4-C891-234E-C82484F4DA4E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8" name="Straight Connector 25707">
              <a:extLst>
                <a:ext uri="{FF2B5EF4-FFF2-40B4-BE49-F238E27FC236}">
                  <a16:creationId xmlns:a16="http://schemas.microsoft.com/office/drawing/2014/main" id="{451B006A-6D4D-7960-2CFD-B4055B9DD99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9" name="Straight Connector 25708">
              <a:extLst>
                <a:ext uri="{FF2B5EF4-FFF2-40B4-BE49-F238E27FC236}">
                  <a16:creationId xmlns:a16="http://schemas.microsoft.com/office/drawing/2014/main" id="{886ABDC9-366D-B9A1-1EBE-304656308F91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0" name="Straight Connector 25709">
              <a:extLst>
                <a:ext uri="{FF2B5EF4-FFF2-40B4-BE49-F238E27FC236}">
                  <a16:creationId xmlns:a16="http://schemas.microsoft.com/office/drawing/2014/main" id="{1A3FFEF1-2299-B7D9-DA2E-F02C0B9F933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1" name="Straight Connector 25710">
              <a:extLst>
                <a:ext uri="{FF2B5EF4-FFF2-40B4-BE49-F238E27FC236}">
                  <a16:creationId xmlns:a16="http://schemas.microsoft.com/office/drawing/2014/main" id="{21CBA270-225B-BF8A-55E0-0B62C3343B60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2" name="Straight Connector 25711">
              <a:extLst>
                <a:ext uri="{FF2B5EF4-FFF2-40B4-BE49-F238E27FC236}">
                  <a16:creationId xmlns:a16="http://schemas.microsoft.com/office/drawing/2014/main" id="{A0CDE973-FCBD-EE0C-BDF8-A0A5D3484F1A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3" name="Straight Connector 25712">
              <a:extLst>
                <a:ext uri="{FF2B5EF4-FFF2-40B4-BE49-F238E27FC236}">
                  <a16:creationId xmlns:a16="http://schemas.microsoft.com/office/drawing/2014/main" id="{3BBE34E0-16A4-A649-C38B-BFBCFB72F0A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4" name="Straight Connector 25713">
              <a:extLst>
                <a:ext uri="{FF2B5EF4-FFF2-40B4-BE49-F238E27FC236}">
                  <a16:creationId xmlns:a16="http://schemas.microsoft.com/office/drawing/2014/main" id="{28CB601C-7D25-3E84-7326-500FC8C29C6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5" name="Straight Connector 25714">
              <a:extLst>
                <a:ext uri="{FF2B5EF4-FFF2-40B4-BE49-F238E27FC236}">
                  <a16:creationId xmlns:a16="http://schemas.microsoft.com/office/drawing/2014/main" id="{4147511B-BD83-A43B-977C-670259C720CC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6" name="Straight Connector 25715">
              <a:extLst>
                <a:ext uri="{FF2B5EF4-FFF2-40B4-BE49-F238E27FC236}">
                  <a16:creationId xmlns:a16="http://schemas.microsoft.com/office/drawing/2014/main" id="{242B210C-D836-F89C-94E1-35560C701B51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7" name="Straight Connector 25716">
              <a:extLst>
                <a:ext uri="{FF2B5EF4-FFF2-40B4-BE49-F238E27FC236}">
                  <a16:creationId xmlns:a16="http://schemas.microsoft.com/office/drawing/2014/main" id="{3740BD74-9DF9-EE6B-FC8E-A14ED6D898EB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8" name="Straight Connector 25717">
              <a:extLst>
                <a:ext uri="{FF2B5EF4-FFF2-40B4-BE49-F238E27FC236}">
                  <a16:creationId xmlns:a16="http://schemas.microsoft.com/office/drawing/2014/main" id="{A8590DBB-9542-6CCE-1A41-4C3DCDBE6940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22" name="Freeform 36">
            <a:extLst>
              <a:ext uri="{FF2B5EF4-FFF2-40B4-BE49-F238E27FC236}">
                <a16:creationId xmlns:a16="http://schemas.microsoft.com/office/drawing/2014/main" id="{83EC67A4-5E09-1397-F887-8A52F83D4BA7}"/>
              </a:ext>
            </a:extLst>
          </p:cNvPr>
          <p:cNvSpPr>
            <a:spLocks/>
          </p:cNvSpPr>
          <p:nvPr/>
        </p:nvSpPr>
        <p:spPr bwMode="auto">
          <a:xfrm>
            <a:off x="1031532" y="3031296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727" name="Group 29">
            <a:extLst>
              <a:ext uri="{FF2B5EF4-FFF2-40B4-BE49-F238E27FC236}">
                <a16:creationId xmlns:a16="http://schemas.microsoft.com/office/drawing/2014/main" id="{74E07F20-2C7A-CDA0-76A2-E79E632076DC}"/>
              </a:ext>
            </a:extLst>
          </p:cNvPr>
          <p:cNvGrpSpPr>
            <a:grpSpLocks/>
          </p:cNvGrpSpPr>
          <p:nvPr/>
        </p:nvGrpSpPr>
        <p:grpSpPr bwMode="auto">
          <a:xfrm>
            <a:off x="6904013" y="3307281"/>
            <a:ext cx="287338" cy="790575"/>
            <a:chOff x="528" y="240"/>
            <a:chExt cx="181" cy="498"/>
          </a:xfrm>
        </p:grpSpPr>
        <p:sp>
          <p:nvSpPr>
            <p:cNvPr id="25728" name="Line 30">
              <a:extLst>
                <a:ext uri="{FF2B5EF4-FFF2-40B4-BE49-F238E27FC236}">
                  <a16:creationId xmlns:a16="http://schemas.microsoft.com/office/drawing/2014/main" id="{55136DAD-344D-4ECB-B29D-E23901FAC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9" name="Line 31">
              <a:extLst>
                <a:ext uri="{FF2B5EF4-FFF2-40B4-BE49-F238E27FC236}">
                  <a16:creationId xmlns:a16="http://schemas.microsoft.com/office/drawing/2014/main" id="{5B0BE342-977B-D28C-BE23-B2B76E3D5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0" name="Freeform 32">
              <a:extLst>
                <a:ext uri="{FF2B5EF4-FFF2-40B4-BE49-F238E27FC236}">
                  <a16:creationId xmlns:a16="http://schemas.microsoft.com/office/drawing/2014/main" id="{319BC9CD-B51D-FB95-9234-72A5EB4E4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35" name="Group 29">
            <a:extLst>
              <a:ext uri="{FF2B5EF4-FFF2-40B4-BE49-F238E27FC236}">
                <a16:creationId xmlns:a16="http://schemas.microsoft.com/office/drawing/2014/main" id="{9F1095D9-D950-1F86-4855-C828DD4D48F0}"/>
              </a:ext>
            </a:extLst>
          </p:cNvPr>
          <p:cNvGrpSpPr>
            <a:grpSpLocks/>
          </p:cNvGrpSpPr>
          <p:nvPr/>
        </p:nvGrpSpPr>
        <p:grpSpPr bwMode="auto">
          <a:xfrm>
            <a:off x="443056" y="3012948"/>
            <a:ext cx="287338" cy="790575"/>
            <a:chOff x="528" y="240"/>
            <a:chExt cx="181" cy="498"/>
          </a:xfrm>
        </p:grpSpPr>
        <p:sp>
          <p:nvSpPr>
            <p:cNvPr id="25736" name="Line 30">
              <a:extLst>
                <a:ext uri="{FF2B5EF4-FFF2-40B4-BE49-F238E27FC236}">
                  <a16:creationId xmlns:a16="http://schemas.microsoft.com/office/drawing/2014/main" id="{30D9D1DB-8FC7-A798-FC30-FB36BF100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7" name="Line 31">
              <a:extLst>
                <a:ext uri="{FF2B5EF4-FFF2-40B4-BE49-F238E27FC236}">
                  <a16:creationId xmlns:a16="http://schemas.microsoft.com/office/drawing/2014/main" id="{CF8FDBA3-3B63-69FA-D29F-18F6B6B91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8" name="Freeform 32">
              <a:extLst>
                <a:ext uri="{FF2B5EF4-FFF2-40B4-BE49-F238E27FC236}">
                  <a16:creationId xmlns:a16="http://schemas.microsoft.com/office/drawing/2014/main" id="{117C6A38-916A-0B49-BD07-D6313F165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742" name="Freeform 36">
            <a:extLst>
              <a:ext uri="{FF2B5EF4-FFF2-40B4-BE49-F238E27FC236}">
                <a16:creationId xmlns:a16="http://schemas.microsoft.com/office/drawing/2014/main" id="{63B9D168-DFE0-7C74-7EA6-3E52C1725BE2}"/>
              </a:ext>
            </a:extLst>
          </p:cNvPr>
          <p:cNvSpPr>
            <a:spLocks/>
          </p:cNvSpPr>
          <p:nvPr/>
        </p:nvSpPr>
        <p:spPr bwMode="auto">
          <a:xfrm>
            <a:off x="644297" y="3028659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5743" name="Straight Connector 25742">
            <a:extLst>
              <a:ext uri="{FF2B5EF4-FFF2-40B4-BE49-F238E27FC236}">
                <a16:creationId xmlns:a16="http://schemas.microsoft.com/office/drawing/2014/main" id="{5FEDC57A-EFCA-AD27-BDA0-65A5C9EA714A}"/>
              </a:ext>
            </a:extLst>
          </p:cNvPr>
          <p:cNvCxnSpPr>
            <a:cxnSpLocks/>
          </p:cNvCxnSpPr>
          <p:nvPr/>
        </p:nvCxnSpPr>
        <p:spPr>
          <a:xfrm>
            <a:off x="0" y="8084053"/>
            <a:ext cx="72983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50" name="Group 25649">
            <a:extLst>
              <a:ext uri="{FF2B5EF4-FFF2-40B4-BE49-F238E27FC236}">
                <a16:creationId xmlns:a16="http://schemas.microsoft.com/office/drawing/2014/main" id="{6B81160B-1794-D5FA-5DB8-5F24CF20D3FE}"/>
              </a:ext>
            </a:extLst>
          </p:cNvPr>
          <p:cNvGrpSpPr/>
          <p:nvPr/>
        </p:nvGrpSpPr>
        <p:grpSpPr>
          <a:xfrm rot="5400000">
            <a:off x="3688645" y="7270604"/>
            <a:ext cx="251974" cy="448158"/>
            <a:chOff x="7022744" y="7638717"/>
            <a:chExt cx="251974" cy="646234"/>
          </a:xfrm>
        </p:grpSpPr>
        <p:grpSp>
          <p:nvGrpSpPr>
            <p:cNvPr id="25651" name="Group 25650">
              <a:extLst>
                <a:ext uri="{FF2B5EF4-FFF2-40B4-BE49-F238E27FC236}">
                  <a16:creationId xmlns:a16="http://schemas.microsoft.com/office/drawing/2014/main" id="{FEA8147C-9A43-F813-74A1-3E240DA5CD3D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25655" name="Straight Connector 25654">
                <a:extLst>
                  <a:ext uri="{FF2B5EF4-FFF2-40B4-BE49-F238E27FC236}">
                    <a16:creationId xmlns:a16="http://schemas.microsoft.com/office/drawing/2014/main" id="{26C1A1F9-274D-2B4F-DA3C-152A4CF8D80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56" name="Straight Connector 25655">
                <a:extLst>
                  <a:ext uri="{FF2B5EF4-FFF2-40B4-BE49-F238E27FC236}">
                    <a16:creationId xmlns:a16="http://schemas.microsoft.com/office/drawing/2014/main" id="{61CC3F9C-7F3A-625F-6B93-442F41ED7DA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652" name="Group 25651">
              <a:extLst>
                <a:ext uri="{FF2B5EF4-FFF2-40B4-BE49-F238E27FC236}">
                  <a16:creationId xmlns:a16="http://schemas.microsoft.com/office/drawing/2014/main" id="{EA8BB3CE-9C6B-2BE9-EDAB-9346B39DF567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25653" name="Straight Connector 25652">
                <a:extLst>
                  <a:ext uri="{FF2B5EF4-FFF2-40B4-BE49-F238E27FC236}">
                    <a16:creationId xmlns:a16="http://schemas.microsoft.com/office/drawing/2014/main" id="{33070445-7ACB-9020-D049-FDDFA0A66A63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54" name="Straight Connector 25653">
                <a:extLst>
                  <a:ext uri="{FF2B5EF4-FFF2-40B4-BE49-F238E27FC236}">
                    <a16:creationId xmlns:a16="http://schemas.microsoft.com/office/drawing/2014/main" id="{5CAC656F-F401-1773-DD28-C6072A79980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278">
            <a:extLst>
              <a:ext uri="{FF2B5EF4-FFF2-40B4-BE49-F238E27FC236}">
                <a16:creationId xmlns:a16="http://schemas.microsoft.com/office/drawing/2014/main" id="{86B65F66-5C94-CCDE-9C26-095CC81199AA}"/>
              </a:ext>
            </a:extLst>
          </p:cNvPr>
          <p:cNvGrpSpPr>
            <a:grpSpLocks/>
          </p:cNvGrpSpPr>
          <p:nvPr/>
        </p:nvGrpSpPr>
        <p:grpSpPr bwMode="auto">
          <a:xfrm>
            <a:off x="6574253" y="3637535"/>
            <a:ext cx="287338" cy="787400"/>
            <a:chOff x="2208" y="240"/>
            <a:chExt cx="181" cy="496"/>
          </a:xfrm>
        </p:grpSpPr>
        <p:sp>
          <p:nvSpPr>
            <p:cNvPr id="73" name="Line 279">
              <a:extLst>
                <a:ext uri="{FF2B5EF4-FFF2-40B4-BE49-F238E27FC236}">
                  <a16:creationId xmlns:a16="http://schemas.microsoft.com/office/drawing/2014/main" id="{68D562EB-0BEE-FF21-DBB9-F45A44FEA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280">
              <a:extLst>
                <a:ext uri="{FF2B5EF4-FFF2-40B4-BE49-F238E27FC236}">
                  <a16:creationId xmlns:a16="http://schemas.microsoft.com/office/drawing/2014/main" id="{16E9404D-CB8D-F0AD-2709-FBA6B281A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Freeform 281">
              <a:extLst>
                <a:ext uri="{FF2B5EF4-FFF2-40B4-BE49-F238E27FC236}">
                  <a16:creationId xmlns:a16="http://schemas.microsoft.com/office/drawing/2014/main" id="{017A1957-889A-4C58-AE1A-D1C4F6057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82">
              <a:extLst>
                <a:ext uri="{FF2B5EF4-FFF2-40B4-BE49-F238E27FC236}">
                  <a16:creationId xmlns:a16="http://schemas.microsoft.com/office/drawing/2014/main" id="{1CC624EF-BE59-A2FD-CDBA-C412E6B7E6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83">
            <a:extLst>
              <a:ext uri="{FF2B5EF4-FFF2-40B4-BE49-F238E27FC236}">
                <a16:creationId xmlns:a16="http://schemas.microsoft.com/office/drawing/2014/main" id="{BFE78B5A-C091-0445-A434-E4A541886F4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234572" y="3815533"/>
            <a:ext cx="287338" cy="787400"/>
            <a:chOff x="2208" y="240"/>
            <a:chExt cx="181" cy="496"/>
          </a:xfrm>
        </p:grpSpPr>
        <p:sp>
          <p:nvSpPr>
            <p:cNvPr id="81" name="Line 284">
              <a:extLst>
                <a:ext uri="{FF2B5EF4-FFF2-40B4-BE49-F238E27FC236}">
                  <a16:creationId xmlns:a16="http://schemas.microsoft.com/office/drawing/2014/main" id="{A8EC21FB-D1EB-0814-AB95-B4C799606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85">
              <a:extLst>
                <a:ext uri="{FF2B5EF4-FFF2-40B4-BE49-F238E27FC236}">
                  <a16:creationId xmlns:a16="http://schemas.microsoft.com/office/drawing/2014/main" id="{3624D8E1-8AA8-6D94-404C-8D0F368D6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286">
              <a:extLst>
                <a:ext uri="{FF2B5EF4-FFF2-40B4-BE49-F238E27FC236}">
                  <a16:creationId xmlns:a16="http://schemas.microsoft.com/office/drawing/2014/main" id="{9B1FBD5E-719D-D6F5-9EE5-29581B68B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87">
              <a:extLst>
                <a:ext uri="{FF2B5EF4-FFF2-40B4-BE49-F238E27FC236}">
                  <a16:creationId xmlns:a16="http://schemas.microsoft.com/office/drawing/2014/main" id="{DE0D5688-AB5E-7422-64AE-FFD7CC0E1F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7" name="Group 164">
            <a:extLst>
              <a:ext uri="{FF2B5EF4-FFF2-40B4-BE49-F238E27FC236}">
                <a16:creationId xmlns:a16="http://schemas.microsoft.com/office/drawing/2014/main" id="{14B5FC5E-3CD2-E56C-76AB-B0D401D42153}"/>
              </a:ext>
            </a:extLst>
          </p:cNvPr>
          <p:cNvGrpSpPr>
            <a:grpSpLocks/>
          </p:cNvGrpSpPr>
          <p:nvPr/>
        </p:nvGrpSpPr>
        <p:grpSpPr bwMode="auto">
          <a:xfrm>
            <a:off x="5892112" y="4040011"/>
            <a:ext cx="288925" cy="787400"/>
            <a:chOff x="1247" y="2496"/>
            <a:chExt cx="182" cy="496"/>
          </a:xfrm>
        </p:grpSpPr>
        <p:sp>
          <p:nvSpPr>
            <p:cNvPr id="98" name="Line 165">
              <a:extLst>
                <a:ext uri="{FF2B5EF4-FFF2-40B4-BE49-F238E27FC236}">
                  <a16:creationId xmlns:a16="http://schemas.microsoft.com/office/drawing/2014/main" id="{E3CBB4A4-1796-7EF0-FD05-010B5753DE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66">
              <a:extLst>
                <a:ext uri="{FF2B5EF4-FFF2-40B4-BE49-F238E27FC236}">
                  <a16:creationId xmlns:a16="http://schemas.microsoft.com/office/drawing/2014/main" id="{2616E5CA-47BE-76C0-87FE-71AC9230A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" name="Group 167">
              <a:extLst>
                <a:ext uri="{FF2B5EF4-FFF2-40B4-BE49-F238E27FC236}">
                  <a16:creationId xmlns:a16="http://schemas.microsoft.com/office/drawing/2014/main" id="{6618C31A-E88D-1F72-40AF-26C2FD377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101" name="Freeform 168">
                <a:extLst>
                  <a:ext uri="{FF2B5EF4-FFF2-40B4-BE49-F238E27FC236}">
                    <a16:creationId xmlns:a16="http://schemas.microsoft.com/office/drawing/2014/main" id="{5FB907C7-3641-D0DA-0E6D-BDBC879A4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169">
                <a:extLst>
                  <a:ext uri="{FF2B5EF4-FFF2-40B4-BE49-F238E27FC236}">
                    <a16:creationId xmlns:a16="http://schemas.microsoft.com/office/drawing/2014/main" id="{CB4F9F76-9E3B-D331-6109-199747EE3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4FBE6C7-FB74-D1EA-66C2-F80E63ED9476}"/>
              </a:ext>
            </a:extLst>
          </p:cNvPr>
          <p:cNvGrpSpPr/>
          <p:nvPr/>
        </p:nvGrpSpPr>
        <p:grpSpPr>
          <a:xfrm>
            <a:off x="1756783" y="3684626"/>
            <a:ext cx="325438" cy="1233488"/>
            <a:chOff x="838200" y="239263"/>
            <a:chExt cx="325438" cy="1233488"/>
          </a:xfrm>
        </p:grpSpPr>
        <p:sp>
          <p:nvSpPr>
            <p:cNvPr id="7" name="AutoShape 673">
              <a:extLst>
                <a:ext uri="{FF2B5EF4-FFF2-40B4-BE49-F238E27FC236}">
                  <a16:creationId xmlns:a16="http://schemas.microsoft.com/office/drawing/2014/main" id="{33B70418-2779-8CDB-B60E-7B34DCEF9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673">
              <a:extLst>
                <a:ext uri="{FF2B5EF4-FFF2-40B4-BE49-F238E27FC236}">
                  <a16:creationId xmlns:a16="http://schemas.microsoft.com/office/drawing/2014/main" id="{FD654187-43C3-6ADD-247C-FDD28CCD9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311CF84-6FD9-5D01-44AD-0D59E73D6C36}"/>
              </a:ext>
            </a:extLst>
          </p:cNvPr>
          <p:cNvSpPr txBox="1"/>
          <p:nvPr/>
        </p:nvSpPr>
        <p:spPr>
          <a:xfrm>
            <a:off x="25400" y="8864489"/>
            <a:ext cx="713699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Setup Notes:</a:t>
            </a:r>
          </a:p>
          <a:p>
            <a:pPr marL="228600" indent="-228600">
              <a:buFontTx/>
              <a:buAutoNum type="arabicParenR"/>
            </a:pPr>
            <a:r>
              <a:rPr lang="en-US" sz="1000" dirty="0"/>
              <a:t>The three staggered targets by the barrel shout not be visible from the port. Adjust wall, shooting area or barrels to make this happen</a:t>
            </a:r>
          </a:p>
        </p:txBody>
      </p:sp>
      <p:grpSp>
        <p:nvGrpSpPr>
          <p:cNvPr id="107" name="Group 288">
            <a:extLst>
              <a:ext uri="{FF2B5EF4-FFF2-40B4-BE49-F238E27FC236}">
                <a16:creationId xmlns:a16="http://schemas.microsoft.com/office/drawing/2014/main" id="{4FB48F74-3743-5544-2767-393A31E1B942}"/>
              </a:ext>
            </a:extLst>
          </p:cNvPr>
          <p:cNvGrpSpPr>
            <a:grpSpLocks/>
          </p:cNvGrpSpPr>
          <p:nvPr/>
        </p:nvGrpSpPr>
        <p:grpSpPr bwMode="auto">
          <a:xfrm>
            <a:off x="5265708" y="3298211"/>
            <a:ext cx="222250" cy="858838"/>
            <a:chOff x="384" y="816"/>
            <a:chExt cx="140" cy="541"/>
          </a:xfrm>
        </p:grpSpPr>
        <p:sp>
          <p:nvSpPr>
            <p:cNvPr id="108" name="Line 289">
              <a:extLst>
                <a:ext uri="{FF2B5EF4-FFF2-40B4-BE49-F238E27FC236}">
                  <a16:creationId xmlns:a16="http://schemas.microsoft.com/office/drawing/2014/main" id="{64B561E9-792B-B15F-DBE7-0A975C4636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290">
              <a:extLst>
                <a:ext uri="{FF2B5EF4-FFF2-40B4-BE49-F238E27FC236}">
                  <a16:creationId xmlns:a16="http://schemas.microsoft.com/office/drawing/2014/main" id="{1816ECB5-B860-A1AB-F34E-66C916D5FB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291">
              <a:extLst>
                <a:ext uri="{FF2B5EF4-FFF2-40B4-BE49-F238E27FC236}">
                  <a16:creationId xmlns:a16="http://schemas.microsoft.com/office/drawing/2014/main" id="{6A16C4EE-9A8B-9BF2-FCA2-4BB6F00A1E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2" name="Group 296">
            <a:extLst>
              <a:ext uri="{FF2B5EF4-FFF2-40B4-BE49-F238E27FC236}">
                <a16:creationId xmlns:a16="http://schemas.microsoft.com/office/drawing/2014/main" id="{F049349E-6AFA-380A-EDB7-1D547126FF04}"/>
              </a:ext>
            </a:extLst>
          </p:cNvPr>
          <p:cNvGrpSpPr>
            <a:grpSpLocks/>
          </p:cNvGrpSpPr>
          <p:nvPr/>
        </p:nvGrpSpPr>
        <p:grpSpPr bwMode="auto">
          <a:xfrm>
            <a:off x="5219929" y="3647265"/>
            <a:ext cx="222250" cy="858838"/>
            <a:chOff x="366" y="1371"/>
            <a:chExt cx="140" cy="541"/>
          </a:xfrm>
        </p:grpSpPr>
        <p:sp>
          <p:nvSpPr>
            <p:cNvPr id="143" name="Line 297">
              <a:extLst>
                <a:ext uri="{FF2B5EF4-FFF2-40B4-BE49-F238E27FC236}">
                  <a16:creationId xmlns:a16="http://schemas.microsoft.com/office/drawing/2014/main" id="{F66A2D2E-2DEF-ACC7-48B0-3740147B88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Line 298">
              <a:extLst>
                <a:ext uri="{FF2B5EF4-FFF2-40B4-BE49-F238E27FC236}">
                  <a16:creationId xmlns:a16="http://schemas.microsoft.com/office/drawing/2014/main" id="{7A0E4B35-C4B5-E2F0-5B3B-2D4FB9AF36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Freeform 299">
              <a:extLst>
                <a:ext uri="{FF2B5EF4-FFF2-40B4-BE49-F238E27FC236}">
                  <a16:creationId xmlns:a16="http://schemas.microsoft.com/office/drawing/2014/main" id="{720DA75D-8E58-76BB-F743-9ABD354DD5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</TotalTime>
  <Words>131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298</cp:revision>
  <dcterms:created xsi:type="dcterms:W3CDTF">2002-08-21T12:11:08Z</dcterms:created>
  <dcterms:modified xsi:type="dcterms:W3CDTF">2023-02-23T16:58:41Z</dcterms:modified>
  <cp:category>Shooting</cp:category>
</cp:coreProperties>
</file>