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7" autoAdjust="0"/>
    <p:restoredTop sz="94560" autoAdjust="0"/>
  </p:normalViewPr>
  <p:slideViewPr>
    <p:cSldViewPr>
      <p:cViewPr varScale="1">
        <p:scale>
          <a:sx n="151" d="100"/>
          <a:sy n="151" d="100"/>
        </p:scale>
        <p:origin x="4632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5/30/23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74" name="Group 292">
            <a:extLst>
              <a:ext uri="{FF2B5EF4-FFF2-40B4-BE49-F238E27FC236}">
                <a16:creationId xmlns:a16="http://schemas.microsoft.com/office/drawing/2014/main" id="{1BFA34C1-A086-B8F5-E34A-0736CB0998C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83047" y="3779523"/>
            <a:ext cx="222250" cy="858838"/>
            <a:chOff x="384" y="816"/>
            <a:chExt cx="140" cy="541"/>
          </a:xfrm>
        </p:grpSpPr>
        <p:sp>
          <p:nvSpPr>
            <p:cNvPr id="25875" name="Line 293">
              <a:extLst>
                <a:ext uri="{FF2B5EF4-FFF2-40B4-BE49-F238E27FC236}">
                  <a16:creationId xmlns:a16="http://schemas.microsoft.com/office/drawing/2014/main" id="{0BA3A170-D543-BEFD-4401-0F1D08B8E5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76" name="Line 294">
              <a:extLst>
                <a:ext uri="{FF2B5EF4-FFF2-40B4-BE49-F238E27FC236}">
                  <a16:creationId xmlns:a16="http://schemas.microsoft.com/office/drawing/2014/main" id="{EA4DEAEB-6118-6B8F-4B37-23E005212D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77" name="Freeform 295">
              <a:extLst>
                <a:ext uri="{FF2B5EF4-FFF2-40B4-BE49-F238E27FC236}">
                  <a16:creationId xmlns:a16="http://schemas.microsoft.com/office/drawing/2014/main" id="{A82471CC-75F8-9542-4D40-665A0BE2437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70" name="Group 288">
            <a:extLst>
              <a:ext uri="{FF2B5EF4-FFF2-40B4-BE49-F238E27FC236}">
                <a16:creationId xmlns:a16="http://schemas.microsoft.com/office/drawing/2014/main" id="{733E9D53-DBF3-4737-94E5-4D7494AA7A1F}"/>
              </a:ext>
            </a:extLst>
          </p:cNvPr>
          <p:cNvGrpSpPr>
            <a:grpSpLocks/>
          </p:cNvGrpSpPr>
          <p:nvPr/>
        </p:nvGrpSpPr>
        <p:grpSpPr bwMode="auto">
          <a:xfrm>
            <a:off x="4439387" y="3830849"/>
            <a:ext cx="222250" cy="858838"/>
            <a:chOff x="384" y="816"/>
            <a:chExt cx="140" cy="541"/>
          </a:xfrm>
        </p:grpSpPr>
        <p:sp>
          <p:nvSpPr>
            <p:cNvPr id="25871" name="Line 289">
              <a:extLst>
                <a:ext uri="{FF2B5EF4-FFF2-40B4-BE49-F238E27FC236}">
                  <a16:creationId xmlns:a16="http://schemas.microsoft.com/office/drawing/2014/main" id="{F7CD59A4-CF58-8B7C-9D32-8E14154D4A4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72" name="Line 290">
              <a:extLst>
                <a:ext uri="{FF2B5EF4-FFF2-40B4-BE49-F238E27FC236}">
                  <a16:creationId xmlns:a16="http://schemas.microsoft.com/office/drawing/2014/main" id="{333940BF-6606-B813-4399-CB75BA78E7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73" name="Freeform 291">
              <a:extLst>
                <a:ext uri="{FF2B5EF4-FFF2-40B4-BE49-F238E27FC236}">
                  <a16:creationId xmlns:a16="http://schemas.microsoft.com/office/drawing/2014/main" id="{85CCD2EA-4148-9D65-CE84-037F26A7C0E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55" name="Group 296">
            <a:extLst>
              <a:ext uri="{FF2B5EF4-FFF2-40B4-BE49-F238E27FC236}">
                <a16:creationId xmlns:a16="http://schemas.microsoft.com/office/drawing/2014/main" id="{E33BC07A-4156-FBEA-C510-5D89E6E9711A}"/>
              </a:ext>
            </a:extLst>
          </p:cNvPr>
          <p:cNvGrpSpPr>
            <a:grpSpLocks/>
          </p:cNvGrpSpPr>
          <p:nvPr/>
        </p:nvGrpSpPr>
        <p:grpSpPr bwMode="auto">
          <a:xfrm>
            <a:off x="4457526" y="4029736"/>
            <a:ext cx="222250" cy="858838"/>
            <a:chOff x="366" y="1371"/>
            <a:chExt cx="140" cy="541"/>
          </a:xfrm>
        </p:grpSpPr>
        <p:sp>
          <p:nvSpPr>
            <p:cNvPr id="25956" name="Line 297">
              <a:extLst>
                <a:ext uri="{FF2B5EF4-FFF2-40B4-BE49-F238E27FC236}">
                  <a16:creationId xmlns:a16="http://schemas.microsoft.com/office/drawing/2014/main" id="{21C244F0-D854-973D-E8CA-B97F251B1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57" name="Line 298">
              <a:extLst>
                <a:ext uri="{FF2B5EF4-FFF2-40B4-BE49-F238E27FC236}">
                  <a16:creationId xmlns:a16="http://schemas.microsoft.com/office/drawing/2014/main" id="{B1C0B688-BCFF-27EA-8998-4D4FE3FC2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58" name="Freeform 299">
              <a:extLst>
                <a:ext uri="{FF2B5EF4-FFF2-40B4-BE49-F238E27FC236}">
                  <a16:creationId xmlns:a16="http://schemas.microsoft.com/office/drawing/2014/main" id="{28BE6207-8F3D-AA71-4595-392DBFBEC8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959" name="Group 314">
            <a:extLst>
              <a:ext uri="{FF2B5EF4-FFF2-40B4-BE49-F238E27FC236}">
                <a16:creationId xmlns:a16="http://schemas.microsoft.com/office/drawing/2014/main" id="{49C0407B-34AF-F85D-DD9E-852C63C3D66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753723" y="4053067"/>
            <a:ext cx="222250" cy="858838"/>
            <a:chOff x="366" y="1371"/>
            <a:chExt cx="140" cy="541"/>
          </a:xfrm>
        </p:grpSpPr>
        <p:sp>
          <p:nvSpPr>
            <p:cNvPr id="25960" name="Line 315">
              <a:extLst>
                <a:ext uri="{FF2B5EF4-FFF2-40B4-BE49-F238E27FC236}">
                  <a16:creationId xmlns:a16="http://schemas.microsoft.com/office/drawing/2014/main" id="{4683C65B-67AA-E602-36A1-9B91EB3CCC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61" name="Line 316">
              <a:extLst>
                <a:ext uri="{FF2B5EF4-FFF2-40B4-BE49-F238E27FC236}">
                  <a16:creationId xmlns:a16="http://schemas.microsoft.com/office/drawing/2014/main" id="{1C43A605-21C2-6F95-20E8-BC4A7E7438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62" name="Freeform 317">
              <a:extLst>
                <a:ext uri="{FF2B5EF4-FFF2-40B4-BE49-F238E27FC236}">
                  <a16:creationId xmlns:a16="http://schemas.microsoft.com/office/drawing/2014/main" id="{E8A8C75C-6E37-7493-8D72-265B862ADAC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195148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28 Rounds v3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anywhere in the shooting area,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28 rounds, 140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</a:t>
                      </a: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404C4A5-650A-87D1-8CFF-30FB5743DDF3}"/>
              </a:ext>
            </a:extLst>
          </p:cNvPr>
          <p:cNvCxnSpPr>
            <a:cxnSpLocks/>
          </p:cNvCxnSpPr>
          <p:nvPr/>
        </p:nvCxnSpPr>
        <p:spPr>
          <a:xfrm>
            <a:off x="1023199" y="6553200"/>
            <a:ext cx="535194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B4DCE10-00EF-3631-5E71-2422991764A6}"/>
              </a:ext>
            </a:extLst>
          </p:cNvPr>
          <p:cNvCxnSpPr>
            <a:cxnSpLocks/>
          </p:cNvCxnSpPr>
          <p:nvPr/>
        </p:nvCxnSpPr>
        <p:spPr>
          <a:xfrm>
            <a:off x="208533" y="5553007"/>
            <a:ext cx="80477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F98A4DD-0B4C-6501-8DB3-8D3F4D9A301C}"/>
              </a:ext>
            </a:extLst>
          </p:cNvPr>
          <p:cNvCxnSpPr>
            <a:cxnSpLocks/>
          </p:cNvCxnSpPr>
          <p:nvPr/>
        </p:nvCxnSpPr>
        <p:spPr>
          <a:xfrm>
            <a:off x="236091" y="7239000"/>
            <a:ext cx="6953831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D3FAE5-F1AF-E334-74A9-114ABD297822}"/>
              </a:ext>
            </a:extLst>
          </p:cNvPr>
          <p:cNvCxnSpPr>
            <a:cxnSpLocks/>
          </p:cNvCxnSpPr>
          <p:nvPr/>
        </p:nvCxnSpPr>
        <p:spPr>
          <a:xfrm>
            <a:off x="1013311" y="5562600"/>
            <a:ext cx="0" cy="990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13" name="Group 288">
            <a:extLst>
              <a:ext uri="{FF2B5EF4-FFF2-40B4-BE49-F238E27FC236}">
                <a16:creationId xmlns:a16="http://schemas.microsoft.com/office/drawing/2014/main" id="{E072F34B-A7C5-F1A6-156E-3B85A1D34DDD}"/>
              </a:ext>
            </a:extLst>
          </p:cNvPr>
          <p:cNvGrpSpPr>
            <a:grpSpLocks/>
          </p:cNvGrpSpPr>
          <p:nvPr/>
        </p:nvGrpSpPr>
        <p:grpSpPr bwMode="auto">
          <a:xfrm>
            <a:off x="1058577" y="2923574"/>
            <a:ext cx="222250" cy="858838"/>
            <a:chOff x="384" y="816"/>
            <a:chExt cx="140" cy="541"/>
          </a:xfrm>
        </p:grpSpPr>
        <p:sp>
          <p:nvSpPr>
            <p:cNvPr id="25614" name="Line 289">
              <a:extLst>
                <a:ext uri="{FF2B5EF4-FFF2-40B4-BE49-F238E27FC236}">
                  <a16:creationId xmlns:a16="http://schemas.microsoft.com/office/drawing/2014/main" id="{5F2BD5F5-BE4A-4EEC-53F9-54D863452A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290">
              <a:extLst>
                <a:ext uri="{FF2B5EF4-FFF2-40B4-BE49-F238E27FC236}">
                  <a16:creationId xmlns:a16="http://schemas.microsoft.com/office/drawing/2014/main" id="{E5C3EA3A-FCE3-383B-84AE-830160CE95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Freeform 291">
              <a:extLst>
                <a:ext uri="{FF2B5EF4-FFF2-40B4-BE49-F238E27FC236}">
                  <a16:creationId xmlns:a16="http://schemas.microsoft.com/office/drawing/2014/main" id="{98C466A8-ABC1-B404-E711-D5714EDC5E3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617" name="Group 288">
            <a:extLst>
              <a:ext uri="{FF2B5EF4-FFF2-40B4-BE49-F238E27FC236}">
                <a16:creationId xmlns:a16="http://schemas.microsoft.com/office/drawing/2014/main" id="{C847F3A2-61B5-6AB2-CA15-2F5089EA0D28}"/>
              </a:ext>
            </a:extLst>
          </p:cNvPr>
          <p:cNvGrpSpPr>
            <a:grpSpLocks/>
          </p:cNvGrpSpPr>
          <p:nvPr/>
        </p:nvGrpSpPr>
        <p:grpSpPr bwMode="auto">
          <a:xfrm>
            <a:off x="1374488" y="3028008"/>
            <a:ext cx="222250" cy="858838"/>
            <a:chOff x="384" y="816"/>
            <a:chExt cx="140" cy="541"/>
          </a:xfrm>
        </p:grpSpPr>
        <p:sp>
          <p:nvSpPr>
            <p:cNvPr id="25618" name="Line 289">
              <a:extLst>
                <a:ext uri="{FF2B5EF4-FFF2-40B4-BE49-F238E27FC236}">
                  <a16:creationId xmlns:a16="http://schemas.microsoft.com/office/drawing/2014/main" id="{747168A5-4403-8920-73B5-E678A393ED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290">
              <a:extLst>
                <a:ext uri="{FF2B5EF4-FFF2-40B4-BE49-F238E27FC236}">
                  <a16:creationId xmlns:a16="http://schemas.microsoft.com/office/drawing/2014/main" id="{AF7C713C-3ED7-3B4F-F275-CD6797BD4F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Freeform 291">
              <a:extLst>
                <a:ext uri="{FF2B5EF4-FFF2-40B4-BE49-F238E27FC236}">
                  <a16:creationId xmlns:a16="http://schemas.microsoft.com/office/drawing/2014/main" id="{00D6BED9-5CC3-428A-AE5D-5EFDA5D5A48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12" name="Freeform 299">
            <a:extLst>
              <a:ext uri="{FF2B5EF4-FFF2-40B4-BE49-F238E27FC236}">
                <a16:creationId xmlns:a16="http://schemas.microsoft.com/office/drawing/2014/main" id="{9B82F4B3-D5AF-8006-9FCE-243F69C6071F}"/>
              </a:ext>
            </a:extLst>
          </p:cNvPr>
          <p:cNvSpPr>
            <a:spLocks/>
          </p:cNvSpPr>
          <p:nvPr/>
        </p:nvSpPr>
        <p:spPr bwMode="auto">
          <a:xfrm flipH="1">
            <a:off x="1200991" y="2968232"/>
            <a:ext cx="222250" cy="577850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7" name="Group 292">
            <a:extLst>
              <a:ext uri="{FF2B5EF4-FFF2-40B4-BE49-F238E27FC236}">
                <a16:creationId xmlns:a16="http://schemas.microsoft.com/office/drawing/2014/main" id="{10762973-0F5F-0191-7021-662A1CE63F5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046164" y="2920685"/>
            <a:ext cx="222250" cy="858838"/>
            <a:chOff x="384" y="816"/>
            <a:chExt cx="140" cy="541"/>
          </a:xfrm>
        </p:grpSpPr>
        <p:sp>
          <p:nvSpPr>
            <p:cNvPr id="148" name="Line 293">
              <a:extLst>
                <a:ext uri="{FF2B5EF4-FFF2-40B4-BE49-F238E27FC236}">
                  <a16:creationId xmlns:a16="http://schemas.microsoft.com/office/drawing/2014/main" id="{BC02CEB9-C9CA-2EC5-99BE-0AF49319AA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94">
              <a:extLst>
                <a:ext uri="{FF2B5EF4-FFF2-40B4-BE49-F238E27FC236}">
                  <a16:creationId xmlns:a16="http://schemas.microsoft.com/office/drawing/2014/main" id="{69C95060-9D28-C07D-30A1-C5300AABBD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Freeform 295">
              <a:extLst>
                <a:ext uri="{FF2B5EF4-FFF2-40B4-BE49-F238E27FC236}">
                  <a16:creationId xmlns:a16="http://schemas.microsoft.com/office/drawing/2014/main" id="{3A10FD01-DF6C-BF5A-E34F-0A01B20C553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25713" name="Straight Connector 25712">
            <a:extLst>
              <a:ext uri="{FF2B5EF4-FFF2-40B4-BE49-F238E27FC236}">
                <a16:creationId xmlns:a16="http://schemas.microsoft.com/office/drawing/2014/main" id="{FECE7609-230E-BCBB-7B44-DBC016BA24C3}"/>
              </a:ext>
            </a:extLst>
          </p:cNvPr>
          <p:cNvCxnSpPr>
            <a:cxnSpLocks/>
          </p:cNvCxnSpPr>
          <p:nvPr/>
        </p:nvCxnSpPr>
        <p:spPr>
          <a:xfrm>
            <a:off x="6370723" y="5562600"/>
            <a:ext cx="804778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15" name="Straight Connector 25714">
            <a:extLst>
              <a:ext uri="{FF2B5EF4-FFF2-40B4-BE49-F238E27FC236}">
                <a16:creationId xmlns:a16="http://schemas.microsoft.com/office/drawing/2014/main" id="{8AEDE9EC-9B78-0403-F4FA-12F71EDF94E6}"/>
              </a:ext>
            </a:extLst>
          </p:cNvPr>
          <p:cNvCxnSpPr>
            <a:cxnSpLocks/>
          </p:cNvCxnSpPr>
          <p:nvPr/>
        </p:nvCxnSpPr>
        <p:spPr>
          <a:xfrm>
            <a:off x="6365255" y="5553007"/>
            <a:ext cx="5468" cy="100019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60" name="Group 292">
            <a:extLst>
              <a:ext uri="{FF2B5EF4-FFF2-40B4-BE49-F238E27FC236}">
                <a16:creationId xmlns:a16="http://schemas.microsoft.com/office/drawing/2014/main" id="{3EE007D4-6F53-091C-6C5D-73DC2AE709B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719703" y="3041264"/>
            <a:ext cx="222250" cy="858838"/>
            <a:chOff x="384" y="816"/>
            <a:chExt cx="140" cy="541"/>
          </a:xfrm>
        </p:grpSpPr>
        <p:sp>
          <p:nvSpPr>
            <p:cNvPr id="25761" name="Line 293">
              <a:extLst>
                <a:ext uri="{FF2B5EF4-FFF2-40B4-BE49-F238E27FC236}">
                  <a16:creationId xmlns:a16="http://schemas.microsoft.com/office/drawing/2014/main" id="{F7B12B5C-7028-9F6F-823C-B1E8298595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2" name="Line 294">
              <a:extLst>
                <a:ext uri="{FF2B5EF4-FFF2-40B4-BE49-F238E27FC236}">
                  <a16:creationId xmlns:a16="http://schemas.microsoft.com/office/drawing/2014/main" id="{C567AC96-6898-E8AD-7CDC-CB9248956A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63" name="Freeform 295">
              <a:extLst>
                <a:ext uri="{FF2B5EF4-FFF2-40B4-BE49-F238E27FC236}">
                  <a16:creationId xmlns:a16="http://schemas.microsoft.com/office/drawing/2014/main" id="{DA399D64-A196-E164-B1D3-1E4F35F65A8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723" name="Freeform 317">
            <a:extLst>
              <a:ext uri="{FF2B5EF4-FFF2-40B4-BE49-F238E27FC236}">
                <a16:creationId xmlns:a16="http://schemas.microsoft.com/office/drawing/2014/main" id="{2015D400-ADDA-1A35-44EA-E494CD597A69}"/>
              </a:ext>
            </a:extLst>
          </p:cNvPr>
          <p:cNvSpPr>
            <a:spLocks/>
          </p:cNvSpPr>
          <p:nvPr/>
        </p:nvSpPr>
        <p:spPr bwMode="auto">
          <a:xfrm>
            <a:off x="5891238" y="2999096"/>
            <a:ext cx="222250" cy="577850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cxnSp>
        <p:nvCxnSpPr>
          <p:cNvPr id="25765" name="Straight Connector 25764">
            <a:extLst>
              <a:ext uri="{FF2B5EF4-FFF2-40B4-BE49-F238E27FC236}">
                <a16:creationId xmlns:a16="http://schemas.microsoft.com/office/drawing/2014/main" id="{1A790595-DFCC-55F5-D705-FD8D582C841A}"/>
              </a:ext>
            </a:extLst>
          </p:cNvPr>
          <p:cNvCxnSpPr>
            <a:cxnSpLocks/>
          </p:cNvCxnSpPr>
          <p:nvPr/>
        </p:nvCxnSpPr>
        <p:spPr>
          <a:xfrm>
            <a:off x="7154134" y="5562600"/>
            <a:ext cx="0" cy="1676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70" name="Straight Connector 25769">
            <a:extLst>
              <a:ext uri="{FF2B5EF4-FFF2-40B4-BE49-F238E27FC236}">
                <a16:creationId xmlns:a16="http://schemas.microsoft.com/office/drawing/2014/main" id="{498F621D-3171-F189-8D4F-68076838F7E0}"/>
              </a:ext>
            </a:extLst>
          </p:cNvPr>
          <p:cNvCxnSpPr>
            <a:cxnSpLocks/>
          </p:cNvCxnSpPr>
          <p:nvPr/>
        </p:nvCxnSpPr>
        <p:spPr>
          <a:xfrm>
            <a:off x="236091" y="5562600"/>
            <a:ext cx="0" cy="16764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777" name="Group 139">
            <a:extLst>
              <a:ext uri="{FF2B5EF4-FFF2-40B4-BE49-F238E27FC236}">
                <a16:creationId xmlns:a16="http://schemas.microsoft.com/office/drawing/2014/main" id="{752F5C6F-6789-6A91-211F-6D9E734778AA}"/>
              </a:ext>
            </a:extLst>
          </p:cNvPr>
          <p:cNvGrpSpPr/>
          <p:nvPr/>
        </p:nvGrpSpPr>
        <p:grpSpPr>
          <a:xfrm>
            <a:off x="1528467" y="2842780"/>
            <a:ext cx="393700" cy="1271588"/>
            <a:chOff x="3962400" y="6248400"/>
            <a:chExt cx="393700" cy="1271588"/>
          </a:xfrm>
        </p:grpSpPr>
        <p:sp>
          <p:nvSpPr>
            <p:cNvPr id="25778" name="AutoShape 14">
              <a:extLst>
                <a:ext uri="{FF2B5EF4-FFF2-40B4-BE49-F238E27FC236}">
                  <a16:creationId xmlns:a16="http://schemas.microsoft.com/office/drawing/2014/main" id="{BEF58673-F26E-BA82-AD3B-C50AE4B11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79" name="AutoShape 15">
              <a:extLst>
                <a:ext uri="{FF2B5EF4-FFF2-40B4-BE49-F238E27FC236}">
                  <a16:creationId xmlns:a16="http://schemas.microsoft.com/office/drawing/2014/main" id="{F203377D-1BF0-9971-4716-ABE529F54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861" name="TextBox 25860">
            <a:extLst>
              <a:ext uri="{FF2B5EF4-FFF2-40B4-BE49-F238E27FC236}">
                <a16:creationId xmlns:a16="http://schemas.microsoft.com/office/drawing/2014/main" id="{E723FB70-9F2C-4975-862F-DDA1835E5BBF}"/>
              </a:ext>
            </a:extLst>
          </p:cNvPr>
          <p:cNvSpPr txBox="1"/>
          <p:nvPr/>
        </p:nvSpPr>
        <p:spPr>
          <a:xfrm>
            <a:off x="3162702" y="6735654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  <p:grpSp>
        <p:nvGrpSpPr>
          <p:cNvPr id="25878" name="Group 288">
            <a:extLst>
              <a:ext uri="{FF2B5EF4-FFF2-40B4-BE49-F238E27FC236}">
                <a16:creationId xmlns:a16="http://schemas.microsoft.com/office/drawing/2014/main" id="{85E10CE4-505C-780B-9429-016E269738A4}"/>
              </a:ext>
            </a:extLst>
          </p:cNvPr>
          <p:cNvGrpSpPr>
            <a:grpSpLocks/>
          </p:cNvGrpSpPr>
          <p:nvPr/>
        </p:nvGrpSpPr>
        <p:grpSpPr bwMode="auto">
          <a:xfrm>
            <a:off x="4140426" y="3673333"/>
            <a:ext cx="222250" cy="858838"/>
            <a:chOff x="384" y="816"/>
            <a:chExt cx="140" cy="541"/>
          </a:xfrm>
        </p:grpSpPr>
        <p:sp>
          <p:nvSpPr>
            <p:cNvPr id="25879" name="Line 289">
              <a:extLst>
                <a:ext uri="{FF2B5EF4-FFF2-40B4-BE49-F238E27FC236}">
                  <a16:creationId xmlns:a16="http://schemas.microsoft.com/office/drawing/2014/main" id="{0B3A2632-5417-4E4B-FB69-C198EDE62C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0" name="Line 290">
              <a:extLst>
                <a:ext uri="{FF2B5EF4-FFF2-40B4-BE49-F238E27FC236}">
                  <a16:creationId xmlns:a16="http://schemas.microsoft.com/office/drawing/2014/main" id="{CC113825-0AF6-20DA-BAE1-3EDB49DFB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1" name="Freeform 291">
              <a:extLst>
                <a:ext uri="{FF2B5EF4-FFF2-40B4-BE49-F238E27FC236}">
                  <a16:creationId xmlns:a16="http://schemas.microsoft.com/office/drawing/2014/main" id="{CF9313EA-0058-1C90-4E68-9FE6A71223C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82" name="Group 292">
            <a:extLst>
              <a:ext uri="{FF2B5EF4-FFF2-40B4-BE49-F238E27FC236}">
                <a16:creationId xmlns:a16="http://schemas.microsoft.com/office/drawing/2014/main" id="{8E58CBDF-6652-DEFC-8858-6DD1B29718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066246" y="3638651"/>
            <a:ext cx="222250" cy="858838"/>
            <a:chOff x="384" y="816"/>
            <a:chExt cx="140" cy="541"/>
          </a:xfrm>
        </p:grpSpPr>
        <p:sp>
          <p:nvSpPr>
            <p:cNvPr id="25883" name="Line 293">
              <a:extLst>
                <a:ext uri="{FF2B5EF4-FFF2-40B4-BE49-F238E27FC236}">
                  <a16:creationId xmlns:a16="http://schemas.microsoft.com/office/drawing/2014/main" id="{BDEC51CF-F181-684E-EDDA-2FBC45EA62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4" name="Line 294">
              <a:extLst>
                <a:ext uri="{FF2B5EF4-FFF2-40B4-BE49-F238E27FC236}">
                  <a16:creationId xmlns:a16="http://schemas.microsoft.com/office/drawing/2014/main" id="{B78953FF-A34D-979C-BFD1-2A8376E6B8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85" name="Freeform 295">
              <a:extLst>
                <a:ext uri="{FF2B5EF4-FFF2-40B4-BE49-F238E27FC236}">
                  <a16:creationId xmlns:a16="http://schemas.microsoft.com/office/drawing/2014/main" id="{6CB42F60-77E3-DE97-84A3-AEE2BDF4C3A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5893" name="Group 107">
            <a:extLst>
              <a:ext uri="{FF2B5EF4-FFF2-40B4-BE49-F238E27FC236}">
                <a16:creationId xmlns:a16="http://schemas.microsoft.com/office/drawing/2014/main" id="{4C9B2CCD-F283-00A8-3F31-9EEB5DC79A3D}"/>
              </a:ext>
            </a:extLst>
          </p:cNvPr>
          <p:cNvGrpSpPr/>
          <p:nvPr/>
        </p:nvGrpSpPr>
        <p:grpSpPr>
          <a:xfrm rot="5400000">
            <a:off x="1792644" y="4102625"/>
            <a:ext cx="533400" cy="1765040"/>
            <a:chOff x="1600200" y="3200400"/>
            <a:chExt cx="533400" cy="3505200"/>
          </a:xfrm>
        </p:grpSpPr>
        <p:sp>
          <p:nvSpPr>
            <p:cNvPr id="25894" name="Rectangle 25893">
              <a:extLst>
                <a:ext uri="{FF2B5EF4-FFF2-40B4-BE49-F238E27FC236}">
                  <a16:creationId xmlns:a16="http://schemas.microsoft.com/office/drawing/2014/main" id="{CDBCE293-D039-6F1A-CEB2-6DAC0AA898A0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895" name="Straight Connector 25894">
              <a:extLst>
                <a:ext uri="{FF2B5EF4-FFF2-40B4-BE49-F238E27FC236}">
                  <a16:creationId xmlns:a16="http://schemas.microsoft.com/office/drawing/2014/main" id="{FAE7328E-B151-FC55-2EB6-AF11EB16688A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6" name="Straight Connector 25895">
              <a:extLst>
                <a:ext uri="{FF2B5EF4-FFF2-40B4-BE49-F238E27FC236}">
                  <a16:creationId xmlns:a16="http://schemas.microsoft.com/office/drawing/2014/main" id="{C1E4AEF7-4F3C-3DDB-B703-B8515A7A4F69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7" name="Straight Connector 25896">
              <a:extLst>
                <a:ext uri="{FF2B5EF4-FFF2-40B4-BE49-F238E27FC236}">
                  <a16:creationId xmlns:a16="http://schemas.microsoft.com/office/drawing/2014/main" id="{A5CA68BB-A171-343B-56D3-6ADDF211970D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8" name="Straight Connector 25897">
              <a:extLst>
                <a:ext uri="{FF2B5EF4-FFF2-40B4-BE49-F238E27FC236}">
                  <a16:creationId xmlns:a16="http://schemas.microsoft.com/office/drawing/2014/main" id="{C0252ED4-0D00-DD59-B875-3740D9888D83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99" name="Straight Connector 25898">
              <a:extLst>
                <a:ext uri="{FF2B5EF4-FFF2-40B4-BE49-F238E27FC236}">
                  <a16:creationId xmlns:a16="http://schemas.microsoft.com/office/drawing/2014/main" id="{75C9E7B4-9822-8A2B-DE2B-230DDBFC8F3F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0" name="Straight Connector 25899">
              <a:extLst>
                <a:ext uri="{FF2B5EF4-FFF2-40B4-BE49-F238E27FC236}">
                  <a16:creationId xmlns:a16="http://schemas.microsoft.com/office/drawing/2014/main" id="{6C409838-69B3-1E87-8B53-467690D8EB3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1" name="Straight Connector 25900">
              <a:extLst>
                <a:ext uri="{FF2B5EF4-FFF2-40B4-BE49-F238E27FC236}">
                  <a16:creationId xmlns:a16="http://schemas.microsoft.com/office/drawing/2014/main" id="{B31B0EC2-FED0-0801-2780-EE1B25031C95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2" name="Straight Connector 25901">
              <a:extLst>
                <a:ext uri="{FF2B5EF4-FFF2-40B4-BE49-F238E27FC236}">
                  <a16:creationId xmlns:a16="http://schemas.microsoft.com/office/drawing/2014/main" id="{5432A650-6545-9407-44EA-47D8B7A9CA7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3" name="Straight Connector 25902">
              <a:extLst>
                <a:ext uri="{FF2B5EF4-FFF2-40B4-BE49-F238E27FC236}">
                  <a16:creationId xmlns:a16="http://schemas.microsoft.com/office/drawing/2014/main" id="{042C1CA2-9F8B-D09A-830D-1148B842534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4" name="Straight Connector 25903">
              <a:extLst>
                <a:ext uri="{FF2B5EF4-FFF2-40B4-BE49-F238E27FC236}">
                  <a16:creationId xmlns:a16="http://schemas.microsoft.com/office/drawing/2014/main" id="{0B7AAB65-136E-404F-9CE8-9B66085CED1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5" name="Straight Connector 25904">
              <a:extLst>
                <a:ext uri="{FF2B5EF4-FFF2-40B4-BE49-F238E27FC236}">
                  <a16:creationId xmlns:a16="http://schemas.microsoft.com/office/drawing/2014/main" id="{FE7B651C-C056-F974-C204-F6D455DFD5A0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6" name="Straight Connector 25905">
              <a:extLst>
                <a:ext uri="{FF2B5EF4-FFF2-40B4-BE49-F238E27FC236}">
                  <a16:creationId xmlns:a16="http://schemas.microsoft.com/office/drawing/2014/main" id="{B8DDD93B-6A21-AF64-A311-BB7BB41ABA7B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7" name="Straight Connector 25906">
              <a:extLst>
                <a:ext uri="{FF2B5EF4-FFF2-40B4-BE49-F238E27FC236}">
                  <a16:creationId xmlns:a16="http://schemas.microsoft.com/office/drawing/2014/main" id="{4DEA4A41-62F2-5C63-7303-58F22B568737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8" name="Straight Connector 25907">
              <a:extLst>
                <a:ext uri="{FF2B5EF4-FFF2-40B4-BE49-F238E27FC236}">
                  <a16:creationId xmlns:a16="http://schemas.microsoft.com/office/drawing/2014/main" id="{190B2F88-052B-EEE3-EBE3-27E11081E142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09" name="Straight Connector 25908">
              <a:extLst>
                <a:ext uri="{FF2B5EF4-FFF2-40B4-BE49-F238E27FC236}">
                  <a16:creationId xmlns:a16="http://schemas.microsoft.com/office/drawing/2014/main" id="{F7A1BF99-74D6-D305-F0D5-1AD9C2C8E021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0" name="Straight Connector 25909">
              <a:extLst>
                <a:ext uri="{FF2B5EF4-FFF2-40B4-BE49-F238E27FC236}">
                  <a16:creationId xmlns:a16="http://schemas.microsoft.com/office/drawing/2014/main" id="{BCE10391-53EC-3144-A049-7E00AE0C3D54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1" name="Straight Connector 25910">
              <a:extLst>
                <a:ext uri="{FF2B5EF4-FFF2-40B4-BE49-F238E27FC236}">
                  <a16:creationId xmlns:a16="http://schemas.microsoft.com/office/drawing/2014/main" id="{F6E4216F-C67E-EC79-8701-1BBDF20E01BD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2" name="Straight Connector 25911">
              <a:extLst>
                <a:ext uri="{FF2B5EF4-FFF2-40B4-BE49-F238E27FC236}">
                  <a16:creationId xmlns:a16="http://schemas.microsoft.com/office/drawing/2014/main" id="{EF69307F-1AF1-DEE7-65D7-75FCEC4621F9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3" name="Straight Connector 25912">
              <a:extLst>
                <a:ext uri="{FF2B5EF4-FFF2-40B4-BE49-F238E27FC236}">
                  <a16:creationId xmlns:a16="http://schemas.microsoft.com/office/drawing/2014/main" id="{2D16638D-2906-F58A-CCDE-8BDD4F09BB14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4" name="Straight Connector 25913">
              <a:extLst>
                <a:ext uri="{FF2B5EF4-FFF2-40B4-BE49-F238E27FC236}">
                  <a16:creationId xmlns:a16="http://schemas.microsoft.com/office/drawing/2014/main" id="{32858DB1-F8E2-BF23-5760-4E64EA8B28CB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5" name="Straight Connector 25914">
              <a:extLst>
                <a:ext uri="{FF2B5EF4-FFF2-40B4-BE49-F238E27FC236}">
                  <a16:creationId xmlns:a16="http://schemas.microsoft.com/office/drawing/2014/main" id="{79D481E9-FEC0-0D19-F128-FBA7ECF59DBB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6" name="Straight Connector 25915">
              <a:extLst>
                <a:ext uri="{FF2B5EF4-FFF2-40B4-BE49-F238E27FC236}">
                  <a16:creationId xmlns:a16="http://schemas.microsoft.com/office/drawing/2014/main" id="{1A16E83D-F598-5C96-CB4F-D5D51005B62C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7" name="Straight Connector 25916">
              <a:extLst>
                <a:ext uri="{FF2B5EF4-FFF2-40B4-BE49-F238E27FC236}">
                  <a16:creationId xmlns:a16="http://schemas.microsoft.com/office/drawing/2014/main" id="{F7FA275C-F536-4E18-65BA-180999A1C4F7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8" name="Straight Connector 25917">
              <a:extLst>
                <a:ext uri="{FF2B5EF4-FFF2-40B4-BE49-F238E27FC236}">
                  <a16:creationId xmlns:a16="http://schemas.microsoft.com/office/drawing/2014/main" id="{070475DC-13D0-E8D2-8426-CA3D3FA6595D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19" name="Straight Connector 25918">
              <a:extLst>
                <a:ext uri="{FF2B5EF4-FFF2-40B4-BE49-F238E27FC236}">
                  <a16:creationId xmlns:a16="http://schemas.microsoft.com/office/drawing/2014/main" id="{32AB8635-AD78-F417-D8F8-79B8E3FB8D5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20" name="Straight Connector 25919">
              <a:extLst>
                <a:ext uri="{FF2B5EF4-FFF2-40B4-BE49-F238E27FC236}">
                  <a16:creationId xmlns:a16="http://schemas.microsoft.com/office/drawing/2014/main" id="{CBFD69E7-F353-7805-3353-E473DB54D60C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21" name="Straight Connector 25920">
              <a:extLst>
                <a:ext uri="{FF2B5EF4-FFF2-40B4-BE49-F238E27FC236}">
                  <a16:creationId xmlns:a16="http://schemas.microsoft.com/office/drawing/2014/main" id="{466D787E-524E-1F9D-159D-9DB464D28E83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22" name="Straight Connector 25921">
              <a:extLst>
                <a:ext uri="{FF2B5EF4-FFF2-40B4-BE49-F238E27FC236}">
                  <a16:creationId xmlns:a16="http://schemas.microsoft.com/office/drawing/2014/main" id="{E72D4E5C-DC6D-9970-7E64-641B8A1AC7E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705" name="Group 491">
            <a:extLst>
              <a:ext uri="{FF2B5EF4-FFF2-40B4-BE49-F238E27FC236}">
                <a16:creationId xmlns:a16="http://schemas.microsoft.com/office/drawing/2014/main" id="{5C4D2839-1F9F-F9D7-4AFA-3426B72A2DA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609416" y="3703252"/>
            <a:ext cx="198438" cy="984250"/>
            <a:chOff x="1799" y="2184"/>
            <a:chExt cx="125" cy="620"/>
          </a:xfrm>
        </p:grpSpPr>
        <p:grpSp>
          <p:nvGrpSpPr>
            <p:cNvPr id="25706" name="Group 492">
              <a:extLst>
                <a:ext uri="{FF2B5EF4-FFF2-40B4-BE49-F238E27FC236}">
                  <a16:creationId xmlns:a16="http://schemas.microsoft.com/office/drawing/2014/main" id="{9BE87606-A94A-9596-5417-6A987F80AC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5711" name="Freeform 493">
                <a:extLst>
                  <a:ext uri="{FF2B5EF4-FFF2-40B4-BE49-F238E27FC236}">
                    <a16:creationId xmlns:a16="http://schemas.microsoft.com/office/drawing/2014/main" id="{2E57BD48-6597-788C-C4E9-E4C42311F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12" name="Freeform 494">
                <a:extLst>
                  <a:ext uri="{FF2B5EF4-FFF2-40B4-BE49-F238E27FC236}">
                    <a16:creationId xmlns:a16="http://schemas.microsoft.com/office/drawing/2014/main" id="{C31D90B8-DA19-5CF8-69BC-87878A4AFE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707" name="Group 495">
              <a:extLst>
                <a:ext uri="{FF2B5EF4-FFF2-40B4-BE49-F238E27FC236}">
                  <a16:creationId xmlns:a16="http://schemas.microsoft.com/office/drawing/2014/main" id="{119EBF4C-3908-B253-DF9D-180967A284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5708" name="Line 496">
                <a:extLst>
                  <a:ext uri="{FF2B5EF4-FFF2-40B4-BE49-F238E27FC236}">
                    <a16:creationId xmlns:a16="http://schemas.microsoft.com/office/drawing/2014/main" id="{D501A7AC-ED9F-49D8-0551-F4D4DAEA6D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9" name="Line 497">
                <a:extLst>
                  <a:ext uri="{FF2B5EF4-FFF2-40B4-BE49-F238E27FC236}">
                    <a16:creationId xmlns:a16="http://schemas.microsoft.com/office/drawing/2014/main" id="{19EACE45-27CB-A939-24BD-E579E4AAC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10" name="Freeform 498">
                <a:extLst>
                  <a:ext uri="{FF2B5EF4-FFF2-40B4-BE49-F238E27FC236}">
                    <a16:creationId xmlns:a16="http://schemas.microsoft.com/office/drawing/2014/main" id="{0CCAD959-AD61-87E2-92DE-83F306A5AD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923" name="Group 139">
            <a:extLst>
              <a:ext uri="{FF2B5EF4-FFF2-40B4-BE49-F238E27FC236}">
                <a16:creationId xmlns:a16="http://schemas.microsoft.com/office/drawing/2014/main" id="{20C59E11-C176-2275-A2C2-22E03534AF4C}"/>
              </a:ext>
            </a:extLst>
          </p:cNvPr>
          <p:cNvGrpSpPr/>
          <p:nvPr/>
        </p:nvGrpSpPr>
        <p:grpSpPr>
          <a:xfrm>
            <a:off x="5404824" y="2842267"/>
            <a:ext cx="393700" cy="1271588"/>
            <a:chOff x="3962400" y="6248400"/>
            <a:chExt cx="393700" cy="1271588"/>
          </a:xfrm>
        </p:grpSpPr>
        <p:sp>
          <p:nvSpPr>
            <p:cNvPr id="25924" name="AutoShape 14">
              <a:extLst>
                <a:ext uri="{FF2B5EF4-FFF2-40B4-BE49-F238E27FC236}">
                  <a16:creationId xmlns:a16="http://schemas.microsoft.com/office/drawing/2014/main" id="{69FD11EA-73BD-376E-04DC-E91D545B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5" name="AutoShape 15">
              <a:extLst>
                <a:ext uri="{FF2B5EF4-FFF2-40B4-BE49-F238E27FC236}">
                  <a16:creationId xmlns:a16="http://schemas.microsoft.com/office/drawing/2014/main" id="{0D4A4E5B-13D6-426A-C01D-9A1212C7D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697" name="Group 194">
            <a:extLst>
              <a:ext uri="{FF2B5EF4-FFF2-40B4-BE49-F238E27FC236}">
                <a16:creationId xmlns:a16="http://schemas.microsoft.com/office/drawing/2014/main" id="{1CAFE81E-0669-88AD-B36A-3E3021CF28BE}"/>
              </a:ext>
            </a:extLst>
          </p:cNvPr>
          <p:cNvGrpSpPr>
            <a:grpSpLocks/>
          </p:cNvGrpSpPr>
          <p:nvPr/>
        </p:nvGrpSpPr>
        <p:grpSpPr bwMode="auto">
          <a:xfrm>
            <a:off x="5408127" y="3689622"/>
            <a:ext cx="198438" cy="984250"/>
            <a:chOff x="1799" y="2184"/>
            <a:chExt cx="125" cy="620"/>
          </a:xfrm>
        </p:grpSpPr>
        <p:grpSp>
          <p:nvGrpSpPr>
            <p:cNvPr id="25698" name="Group 195">
              <a:extLst>
                <a:ext uri="{FF2B5EF4-FFF2-40B4-BE49-F238E27FC236}">
                  <a16:creationId xmlns:a16="http://schemas.microsoft.com/office/drawing/2014/main" id="{B91CDBFB-D979-58B8-108F-A3882274E7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25703" name="Freeform 196">
                <a:extLst>
                  <a:ext uri="{FF2B5EF4-FFF2-40B4-BE49-F238E27FC236}">
                    <a16:creationId xmlns:a16="http://schemas.microsoft.com/office/drawing/2014/main" id="{6130C69D-FD60-93F6-AD9A-673BADDC31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04" name="Freeform 197">
                <a:extLst>
                  <a:ext uri="{FF2B5EF4-FFF2-40B4-BE49-F238E27FC236}">
                    <a16:creationId xmlns:a16="http://schemas.microsoft.com/office/drawing/2014/main" id="{F5836C29-3D0D-58A2-F5C3-9B4D48304E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99" name="Group 198">
              <a:extLst>
                <a:ext uri="{FF2B5EF4-FFF2-40B4-BE49-F238E27FC236}">
                  <a16:creationId xmlns:a16="http://schemas.microsoft.com/office/drawing/2014/main" id="{DB416B7B-F10B-7B8A-B5F0-F380FD6D6D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25700" name="Line 199">
                <a:extLst>
                  <a:ext uri="{FF2B5EF4-FFF2-40B4-BE49-F238E27FC236}">
                    <a16:creationId xmlns:a16="http://schemas.microsoft.com/office/drawing/2014/main" id="{9D4FF678-EDE4-EAD3-EFB3-FD5843FA3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1" name="Line 200">
                <a:extLst>
                  <a:ext uri="{FF2B5EF4-FFF2-40B4-BE49-F238E27FC236}">
                    <a16:creationId xmlns:a16="http://schemas.microsoft.com/office/drawing/2014/main" id="{96339580-2E2C-2F83-708E-B963FE5904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02" name="Freeform 201">
                <a:extLst>
                  <a:ext uri="{FF2B5EF4-FFF2-40B4-BE49-F238E27FC236}">
                    <a16:creationId xmlns:a16="http://schemas.microsoft.com/office/drawing/2014/main" id="{78025B2B-429F-8722-74F8-FA585EA39C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926" name="Group 29">
            <a:extLst>
              <a:ext uri="{FF2B5EF4-FFF2-40B4-BE49-F238E27FC236}">
                <a16:creationId xmlns:a16="http://schemas.microsoft.com/office/drawing/2014/main" id="{A46D6046-01C1-4C31-9E44-7FC6B33ED3F4}"/>
              </a:ext>
            </a:extLst>
          </p:cNvPr>
          <p:cNvGrpSpPr>
            <a:grpSpLocks/>
          </p:cNvGrpSpPr>
          <p:nvPr/>
        </p:nvGrpSpPr>
        <p:grpSpPr bwMode="auto">
          <a:xfrm>
            <a:off x="3394832" y="3633287"/>
            <a:ext cx="287338" cy="790575"/>
            <a:chOff x="528" y="240"/>
            <a:chExt cx="181" cy="498"/>
          </a:xfrm>
        </p:grpSpPr>
        <p:sp>
          <p:nvSpPr>
            <p:cNvPr id="25927" name="Line 30">
              <a:extLst>
                <a:ext uri="{FF2B5EF4-FFF2-40B4-BE49-F238E27FC236}">
                  <a16:creationId xmlns:a16="http://schemas.microsoft.com/office/drawing/2014/main" id="{A4EFAD2D-533F-2703-41EE-9FE1C41B3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8" name="Line 31">
              <a:extLst>
                <a:ext uri="{FF2B5EF4-FFF2-40B4-BE49-F238E27FC236}">
                  <a16:creationId xmlns:a16="http://schemas.microsoft.com/office/drawing/2014/main" id="{AAEDF388-0985-127E-B5D1-D06C61C6BD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29" name="Freeform 32">
              <a:extLst>
                <a:ext uri="{FF2B5EF4-FFF2-40B4-BE49-F238E27FC236}">
                  <a16:creationId xmlns:a16="http://schemas.microsoft.com/office/drawing/2014/main" id="{49023B25-24E9-55F9-68F2-343BE5AB5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978" name="TextBox 25977">
            <a:extLst>
              <a:ext uri="{FF2B5EF4-FFF2-40B4-BE49-F238E27FC236}">
                <a16:creationId xmlns:a16="http://schemas.microsoft.com/office/drawing/2014/main" id="{694E59C1-42E4-3D00-4424-A3DBE9F1CAFB}"/>
              </a:ext>
            </a:extLst>
          </p:cNvPr>
          <p:cNvSpPr txBox="1"/>
          <p:nvPr/>
        </p:nvSpPr>
        <p:spPr>
          <a:xfrm>
            <a:off x="208533" y="7594678"/>
            <a:ext cx="72138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Setup Notes: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The key to this one is no shoot throughs. Its going to take a lot of set and check to get this setup.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Make sure all shots are going into the backstop.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/>
              <a:t>Use the no shoots and angle of walls in the middle to keep the barrels from getting shot and keeping</a:t>
            </a:r>
            <a:br>
              <a:rPr lang="en-US" sz="1200" dirty="0"/>
            </a:br>
            <a:r>
              <a:rPr lang="en-US" sz="1200" dirty="0"/>
              <a:t>shots going into backstop.</a:t>
            </a:r>
          </a:p>
        </p:txBody>
      </p:sp>
      <p:grpSp>
        <p:nvGrpSpPr>
          <p:cNvPr id="25979" name="Group 107">
            <a:extLst>
              <a:ext uri="{FF2B5EF4-FFF2-40B4-BE49-F238E27FC236}">
                <a16:creationId xmlns:a16="http://schemas.microsoft.com/office/drawing/2014/main" id="{CF1F56BA-C940-765F-B498-12E86AB5CBCF}"/>
              </a:ext>
            </a:extLst>
          </p:cNvPr>
          <p:cNvGrpSpPr/>
          <p:nvPr/>
        </p:nvGrpSpPr>
        <p:grpSpPr>
          <a:xfrm rot="12790251">
            <a:off x="2211412" y="4792228"/>
            <a:ext cx="533400" cy="1042590"/>
            <a:chOff x="1600200" y="3200400"/>
            <a:chExt cx="533400" cy="3505200"/>
          </a:xfrm>
        </p:grpSpPr>
        <p:sp>
          <p:nvSpPr>
            <p:cNvPr id="25980" name="Rectangle 25979">
              <a:extLst>
                <a:ext uri="{FF2B5EF4-FFF2-40B4-BE49-F238E27FC236}">
                  <a16:creationId xmlns:a16="http://schemas.microsoft.com/office/drawing/2014/main" id="{45B31328-46CE-CD68-E64B-2BA7E65458D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981" name="Straight Connector 25980">
              <a:extLst>
                <a:ext uri="{FF2B5EF4-FFF2-40B4-BE49-F238E27FC236}">
                  <a16:creationId xmlns:a16="http://schemas.microsoft.com/office/drawing/2014/main" id="{855463D2-B167-E70A-2623-B3E841D6D937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2" name="Straight Connector 25981">
              <a:extLst>
                <a:ext uri="{FF2B5EF4-FFF2-40B4-BE49-F238E27FC236}">
                  <a16:creationId xmlns:a16="http://schemas.microsoft.com/office/drawing/2014/main" id="{8AACDAE2-44D5-EEB0-3D63-37E98E65B055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3" name="Straight Connector 25982">
              <a:extLst>
                <a:ext uri="{FF2B5EF4-FFF2-40B4-BE49-F238E27FC236}">
                  <a16:creationId xmlns:a16="http://schemas.microsoft.com/office/drawing/2014/main" id="{9198ABD7-A18C-9DCA-E684-C779873C4B0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4" name="Straight Connector 25983">
              <a:extLst>
                <a:ext uri="{FF2B5EF4-FFF2-40B4-BE49-F238E27FC236}">
                  <a16:creationId xmlns:a16="http://schemas.microsoft.com/office/drawing/2014/main" id="{8831FA50-4D54-8E76-B899-B8032BBE8CB0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5" name="Straight Connector 25984">
              <a:extLst>
                <a:ext uri="{FF2B5EF4-FFF2-40B4-BE49-F238E27FC236}">
                  <a16:creationId xmlns:a16="http://schemas.microsoft.com/office/drawing/2014/main" id="{87AD34CA-DE61-CE2C-6E01-9AA0A7B81699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6" name="Straight Connector 25985">
              <a:extLst>
                <a:ext uri="{FF2B5EF4-FFF2-40B4-BE49-F238E27FC236}">
                  <a16:creationId xmlns:a16="http://schemas.microsoft.com/office/drawing/2014/main" id="{BB18F59D-309E-9BBA-ACC5-1AFA1E8FFF44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7" name="Straight Connector 25986">
              <a:extLst>
                <a:ext uri="{FF2B5EF4-FFF2-40B4-BE49-F238E27FC236}">
                  <a16:creationId xmlns:a16="http://schemas.microsoft.com/office/drawing/2014/main" id="{E4412122-55F5-5D63-D3E4-CB4416A37C06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8" name="Straight Connector 25987">
              <a:extLst>
                <a:ext uri="{FF2B5EF4-FFF2-40B4-BE49-F238E27FC236}">
                  <a16:creationId xmlns:a16="http://schemas.microsoft.com/office/drawing/2014/main" id="{CFDA2D1F-FEC2-CFF4-464D-A8E23533B062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89" name="Straight Connector 25988">
              <a:extLst>
                <a:ext uri="{FF2B5EF4-FFF2-40B4-BE49-F238E27FC236}">
                  <a16:creationId xmlns:a16="http://schemas.microsoft.com/office/drawing/2014/main" id="{31A39C6D-49D9-42A1-91CD-7DAB35076E2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0" name="Straight Connector 25989">
              <a:extLst>
                <a:ext uri="{FF2B5EF4-FFF2-40B4-BE49-F238E27FC236}">
                  <a16:creationId xmlns:a16="http://schemas.microsoft.com/office/drawing/2014/main" id="{67D201F3-9B2A-CEC1-FA4E-C5B5AC59CFC9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1" name="Straight Connector 25990">
              <a:extLst>
                <a:ext uri="{FF2B5EF4-FFF2-40B4-BE49-F238E27FC236}">
                  <a16:creationId xmlns:a16="http://schemas.microsoft.com/office/drawing/2014/main" id="{13A8A13B-A212-CF7B-47E2-73A69E86C438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2" name="Straight Connector 25991">
              <a:extLst>
                <a:ext uri="{FF2B5EF4-FFF2-40B4-BE49-F238E27FC236}">
                  <a16:creationId xmlns:a16="http://schemas.microsoft.com/office/drawing/2014/main" id="{2E8019F4-A1FA-E11E-69CF-BDF531ABCC3F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3" name="Straight Connector 25992">
              <a:extLst>
                <a:ext uri="{FF2B5EF4-FFF2-40B4-BE49-F238E27FC236}">
                  <a16:creationId xmlns:a16="http://schemas.microsoft.com/office/drawing/2014/main" id="{C18D14FF-92E6-633F-AD7C-5C8DC25763B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4" name="Straight Connector 25993">
              <a:extLst>
                <a:ext uri="{FF2B5EF4-FFF2-40B4-BE49-F238E27FC236}">
                  <a16:creationId xmlns:a16="http://schemas.microsoft.com/office/drawing/2014/main" id="{C3A0B5EC-B54F-D4BB-A9C6-E69481A65ABC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5" name="Straight Connector 25994">
              <a:extLst>
                <a:ext uri="{FF2B5EF4-FFF2-40B4-BE49-F238E27FC236}">
                  <a16:creationId xmlns:a16="http://schemas.microsoft.com/office/drawing/2014/main" id="{599BD06F-89F4-5AA4-C7BF-8A33E92FF418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6" name="Straight Connector 25995">
              <a:extLst>
                <a:ext uri="{FF2B5EF4-FFF2-40B4-BE49-F238E27FC236}">
                  <a16:creationId xmlns:a16="http://schemas.microsoft.com/office/drawing/2014/main" id="{DE5B2E4D-CD0A-B17F-2151-ADC3F3A96C60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7" name="Straight Connector 25996">
              <a:extLst>
                <a:ext uri="{FF2B5EF4-FFF2-40B4-BE49-F238E27FC236}">
                  <a16:creationId xmlns:a16="http://schemas.microsoft.com/office/drawing/2014/main" id="{D26DC434-4BE7-6C80-F74B-581E1DFBF4A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8" name="Straight Connector 25997">
              <a:extLst>
                <a:ext uri="{FF2B5EF4-FFF2-40B4-BE49-F238E27FC236}">
                  <a16:creationId xmlns:a16="http://schemas.microsoft.com/office/drawing/2014/main" id="{881F109F-169E-023A-910C-8103B684BF6D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99" name="Straight Connector 25998">
              <a:extLst>
                <a:ext uri="{FF2B5EF4-FFF2-40B4-BE49-F238E27FC236}">
                  <a16:creationId xmlns:a16="http://schemas.microsoft.com/office/drawing/2014/main" id="{1B209B65-EACB-0894-BC84-0C33C2910CD5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00" name="Straight Connector 25999">
              <a:extLst>
                <a:ext uri="{FF2B5EF4-FFF2-40B4-BE49-F238E27FC236}">
                  <a16:creationId xmlns:a16="http://schemas.microsoft.com/office/drawing/2014/main" id="{12FB9409-4796-6578-B2F9-950F6BAC709C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01" name="Straight Connector 26000">
              <a:extLst>
                <a:ext uri="{FF2B5EF4-FFF2-40B4-BE49-F238E27FC236}">
                  <a16:creationId xmlns:a16="http://schemas.microsoft.com/office/drawing/2014/main" id="{9504BF91-7FB7-C72D-7D50-2066A0C6F399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02" name="Straight Connector 26001">
              <a:extLst>
                <a:ext uri="{FF2B5EF4-FFF2-40B4-BE49-F238E27FC236}">
                  <a16:creationId xmlns:a16="http://schemas.microsoft.com/office/drawing/2014/main" id="{45DF92AD-AE98-53AC-C24F-D403D022DE42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03" name="Straight Connector 26002">
              <a:extLst>
                <a:ext uri="{FF2B5EF4-FFF2-40B4-BE49-F238E27FC236}">
                  <a16:creationId xmlns:a16="http://schemas.microsoft.com/office/drawing/2014/main" id="{BB78E162-942B-343F-A28B-69CCDF92EA3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04" name="Straight Connector 26003">
              <a:extLst>
                <a:ext uri="{FF2B5EF4-FFF2-40B4-BE49-F238E27FC236}">
                  <a16:creationId xmlns:a16="http://schemas.microsoft.com/office/drawing/2014/main" id="{48F39E72-96E8-F5AE-D53D-DB3826CE2E12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05" name="Straight Connector 26004">
              <a:extLst>
                <a:ext uri="{FF2B5EF4-FFF2-40B4-BE49-F238E27FC236}">
                  <a16:creationId xmlns:a16="http://schemas.microsoft.com/office/drawing/2014/main" id="{E6597C7E-8A52-6B2E-91A5-06013347714E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06" name="Straight Connector 26005">
              <a:extLst>
                <a:ext uri="{FF2B5EF4-FFF2-40B4-BE49-F238E27FC236}">
                  <a16:creationId xmlns:a16="http://schemas.microsoft.com/office/drawing/2014/main" id="{F2055FB2-63A7-3203-C952-66F3203B5FB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07" name="Straight Connector 26006">
              <a:extLst>
                <a:ext uri="{FF2B5EF4-FFF2-40B4-BE49-F238E27FC236}">
                  <a16:creationId xmlns:a16="http://schemas.microsoft.com/office/drawing/2014/main" id="{F4969E6D-FCA7-F8F9-DC01-96559D4B8FA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08" name="Straight Connector 26007">
              <a:extLst>
                <a:ext uri="{FF2B5EF4-FFF2-40B4-BE49-F238E27FC236}">
                  <a16:creationId xmlns:a16="http://schemas.microsoft.com/office/drawing/2014/main" id="{5B5A9FB5-1ECB-4CD1-CA9E-D988F836F6CC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09" name="Group 107">
            <a:extLst>
              <a:ext uri="{FF2B5EF4-FFF2-40B4-BE49-F238E27FC236}">
                <a16:creationId xmlns:a16="http://schemas.microsoft.com/office/drawing/2014/main" id="{CB9B24DA-1A4E-0C83-4424-DAB9FC405BE4}"/>
              </a:ext>
            </a:extLst>
          </p:cNvPr>
          <p:cNvGrpSpPr/>
          <p:nvPr/>
        </p:nvGrpSpPr>
        <p:grpSpPr>
          <a:xfrm rot="8653127">
            <a:off x="4760818" y="4755573"/>
            <a:ext cx="533400" cy="1142142"/>
            <a:chOff x="1600200" y="3200400"/>
            <a:chExt cx="533400" cy="3505200"/>
          </a:xfrm>
        </p:grpSpPr>
        <p:sp>
          <p:nvSpPr>
            <p:cNvPr id="26010" name="Rectangle 26009">
              <a:extLst>
                <a:ext uri="{FF2B5EF4-FFF2-40B4-BE49-F238E27FC236}">
                  <a16:creationId xmlns:a16="http://schemas.microsoft.com/office/drawing/2014/main" id="{5B9208A4-48EE-D3B9-496A-F18BC3F0405D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11" name="Straight Connector 26010">
              <a:extLst>
                <a:ext uri="{FF2B5EF4-FFF2-40B4-BE49-F238E27FC236}">
                  <a16:creationId xmlns:a16="http://schemas.microsoft.com/office/drawing/2014/main" id="{28731D85-41BC-F319-C53C-1D7E87738E92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12" name="Straight Connector 26011">
              <a:extLst>
                <a:ext uri="{FF2B5EF4-FFF2-40B4-BE49-F238E27FC236}">
                  <a16:creationId xmlns:a16="http://schemas.microsoft.com/office/drawing/2014/main" id="{EBB99ED6-45A2-CCCE-6F8F-91EA897B57BA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13" name="Straight Connector 26012">
              <a:extLst>
                <a:ext uri="{FF2B5EF4-FFF2-40B4-BE49-F238E27FC236}">
                  <a16:creationId xmlns:a16="http://schemas.microsoft.com/office/drawing/2014/main" id="{FD9F42CD-9425-C7CF-EB9E-0F69E38C35F9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14" name="Straight Connector 26013">
              <a:extLst>
                <a:ext uri="{FF2B5EF4-FFF2-40B4-BE49-F238E27FC236}">
                  <a16:creationId xmlns:a16="http://schemas.microsoft.com/office/drawing/2014/main" id="{218EF945-EC3A-7625-A831-3BF067506439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15" name="Straight Connector 26014">
              <a:extLst>
                <a:ext uri="{FF2B5EF4-FFF2-40B4-BE49-F238E27FC236}">
                  <a16:creationId xmlns:a16="http://schemas.microsoft.com/office/drawing/2014/main" id="{274F1460-4A65-3643-869E-1BFD104AF270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16" name="Straight Connector 26015">
              <a:extLst>
                <a:ext uri="{FF2B5EF4-FFF2-40B4-BE49-F238E27FC236}">
                  <a16:creationId xmlns:a16="http://schemas.microsoft.com/office/drawing/2014/main" id="{BDAF1E0A-2912-12A5-570F-8732A15A4B2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17" name="Straight Connector 26016">
              <a:extLst>
                <a:ext uri="{FF2B5EF4-FFF2-40B4-BE49-F238E27FC236}">
                  <a16:creationId xmlns:a16="http://schemas.microsoft.com/office/drawing/2014/main" id="{0DD7D992-0A28-9E1E-9B57-C2C7A27DCE21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18" name="Straight Connector 26017">
              <a:extLst>
                <a:ext uri="{FF2B5EF4-FFF2-40B4-BE49-F238E27FC236}">
                  <a16:creationId xmlns:a16="http://schemas.microsoft.com/office/drawing/2014/main" id="{495CD568-14EE-F82A-5D82-798EB5E8117E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19" name="Straight Connector 26018">
              <a:extLst>
                <a:ext uri="{FF2B5EF4-FFF2-40B4-BE49-F238E27FC236}">
                  <a16:creationId xmlns:a16="http://schemas.microsoft.com/office/drawing/2014/main" id="{B6C2F2C4-F682-8C60-F2C5-B9AE0B565300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0" name="Straight Connector 26019">
              <a:extLst>
                <a:ext uri="{FF2B5EF4-FFF2-40B4-BE49-F238E27FC236}">
                  <a16:creationId xmlns:a16="http://schemas.microsoft.com/office/drawing/2014/main" id="{AAB24817-BE62-BAE9-C391-C02D881B32D6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1" name="Straight Connector 26020">
              <a:extLst>
                <a:ext uri="{FF2B5EF4-FFF2-40B4-BE49-F238E27FC236}">
                  <a16:creationId xmlns:a16="http://schemas.microsoft.com/office/drawing/2014/main" id="{00CDE29F-6959-7D3C-55A6-B36B7A6E27FE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2" name="Straight Connector 26021">
              <a:extLst>
                <a:ext uri="{FF2B5EF4-FFF2-40B4-BE49-F238E27FC236}">
                  <a16:creationId xmlns:a16="http://schemas.microsoft.com/office/drawing/2014/main" id="{CA695CDF-E53D-0BEB-9CF0-3E3F3793DEDC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3" name="Straight Connector 26022">
              <a:extLst>
                <a:ext uri="{FF2B5EF4-FFF2-40B4-BE49-F238E27FC236}">
                  <a16:creationId xmlns:a16="http://schemas.microsoft.com/office/drawing/2014/main" id="{2188378E-CEA1-22B4-1813-ADAFACF6F683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4" name="Straight Connector 26023">
              <a:extLst>
                <a:ext uri="{FF2B5EF4-FFF2-40B4-BE49-F238E27FC236}">
                  <a16:creationId xmlns:a16="http://schemas.microsoft.com/office/drawing/2014/main" id="{B7DAA2F3-6971-0F51-77B0-4839BE7C2FD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5" name="Straight Connector 26024">
              <a:extLst>
                <a:ext uri="{FF2B5EF4-FFF2-40B4-BE49-F238E27FC236}">
                  <a16:creationId xmlns:a16="http://schemas.microsoft.com/office/drawing/2014/main" id="{CEF3AB27-0449-CFBB-FF9C-22F11C9F0CD7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6" name="Straight Connector 26025">
              <a:extLst>
                <a:ext uri="{FF2B5EF4-FFF2-40B4-BE49-F238E27FC236}">
                  <a16:creationId xmlns:a16="http://schemas.microsoft.com/office/drawing/2014/main" id="{740E5D29-ED21-87A5-9A78-75E597A8701E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7" name="Straight Connector 26026">
              <a:extLst>
                <a:ext uri="{FF2B5EF4-FFF2-40B4-BE49-F238E27FC236}">
                  <a16:creationId xmlns:a16="http://schemas.microsoft.com/office/drawing/2014/main" id="{466FE9C3-FF4F-3D3E-D675-D9C3017234A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8" name="Straight Connector 26027">
              <a:extLst>
                <a:ext uri="{FF2B5EF4-FFF2-40B4-BE49-F238E27FC236}">
                  <a16:creationId xmlns:a16="http://schemas.microsoft.com/office/drawing/2014/main" id="{15A72244-8701-9992-33C1-CF2FB0479EA9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29" name="Straight Connector 26028">
              <a:extLst>
                <a:ext uri="{FF2B5EF4-FFF2-40B4-BE49-F238E27FC236}">
                  <a16:creationId xmlns:a16="http://schemas.microsoft.com/office/drawing/2014/main" id="{08674289-B56F-0B59-5C1D-0054D449CBA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30" name="Straight Connector 26029">
              <a:extLst>
                <a:ext uri="{FF2B5EF4-FFF2-40B4-BE49-F238E27FC236}">
                  <a16:creationId xmlns:a16="http://schemas.microsoft.com/office/drawing/2014/main" id="{F4E46F88-6754-E011-FCDC-21A335338B4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31" name="Straight Connector 26030">
              <a:extLst>
                <a:ext uri="{FF2B5EF4-FFF2-40B4-BE49-F238E27FC236}">
                  <a16:creationId xmlns:a16="http://schemas.microsoft.com/office/drawing/2014/main" id="{386F275D-7F7C-3919-D763-0D92350A6EBF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32" name="Straight Connector 26031">
              <a:extLst>
                <a:ext uri="{FF2B5EF4-FFF2-40B4-BE49-F238E27FC236}">
                  <a16:creationId xmlns:a16="http://schemas.microsoft.com/office/drawing/2014/main" id="{64753B6A-B888-15A1-B172-B963C24FC1C5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33" name="Straight Connector 26032">
              <a:extLst>
                <a:ext uri="{FF2B5EF4-FFF2-40B4-BE49-F238E27FC236}">
                  <a16:creationId xmlns:a16="http://schemas.microsoft.com/office/drawing/2014/main" id="{F760D51E-00F8-4626-13D0-01706B751B6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34" name="Straight Connector 26033">
              <a:extLst>
                <a:ext uri="{FF2B5EF4-FFF2-40B4-BE49-F238E27FC236}">
                  <a16:creationId xmlns:a16="http://schemas.microsoft.com/office/drawing/2014/main" id="{4080280C-DD88-0153-6206-D45307BEF140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35" name="Straight Connector 26034">
              <a:extLst>
                <a:ext uri="{FF2B5EF4-FFF2-40B4-BE49-F238E27FC236}">
                  <a16:creationId xmlns:a16="http://schemas.microsoft.com/office/drawing/2014/main" id="{2E0B0031-4212-4ECB-0347-3E49874BF6E6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36" name="Straight Connector 26035">
              <a:extLst>
                <a:ext uri="{FF2B5EF4-FFF2-40B4-BE49-F238E27FC236}">
                  <a16:creationId xmlns:a16="http://schemas.microsoft.com/office/drawing/2014/main" id="{31343DCD-1531-25CA-CB43-A31B034FF4C3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37" name="Straight Connector 26036">
              <a:extLst>
                <a:ext uri="{FF2B5EF4-FFF2-40B4-BE49-F238E27FC236}">
                  <a16:creationId xmlns:a16="http://schemas.microsoft.com/office/drawing/2014/main" id="{718D7F6A-C879-ABD1-027D-74B01A78BF3E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38" name="Straight Connector 26037">
              <a:extLst>
                <a:ext uri="{FF2B5EF4-FFF2-40B4-BE49-F238E27FC236}">
                  <a16:creationId xmlns:a16="http://schemas.microsoft.com/office/drawing/2014/main" id="{99726E99-FFB4-B3CD-024A-278A0016FB1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39" name="Group 107">
            <a:extLst>
              <a:ext uri="{FF2B5EF4-FFF2-40B4-BE49-F238E27FC236}">
                <a16:creationId xmlns:a16="http://schemas.microsoft.com/office/drawing/2014/main" id="{3CE452A3-2D25-63C0-79AC-F11849B00E28}"/>
              </a:ext>
            </a:extLst>
          </p:cNvPr>
          <p:cNvGrpSpPr/>
          <p:nvPr/>
        </p:nvGrpSpPr>
        <p:grpSpPr>
          <a:xfrm rot="5400000">
            <a:off x="5107837" y="4102605"/>
            <a:ext cx="533400" cy="1765040"/>
            <a:chOff x="1600200" y="3200400"/>
            <a:chExt cx="533400" cy="3505200"/>
          </a:xfrm>
        </p:grpSpPr>
        <p:sp>
          <p:nvSpPr>
            <p:cNvPr id="26040" name="Rectangle 26039">
              <a:extLst>
                <a:ext uri="{FF2B5EF4-FFF2-40B4-BE49-F238E27FC236}">
                  <a16:creationId xmlns:a16="http://schemas.microsoft.com/office/drawing/2014/main" id="{25BDF7D7-3444-F1ED-791D-29DB70068E8E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041" name="Straight Connector 26040">
              <a:extLst>
                <a:ext uri="{FF2B5EF4-FFF2-40B4-BE49-F238E27FC236}">
                  <a16:creationId xmlns:a16="http://schemas.microsoft.com/office/drawing/2014/main" id="{CC0C159C-27A2-6423-06AE-83B08E78580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42" name="Straight Connector 26041">
              <a:extLst>
                <a:ext uri="{FF2B5EF4-FFF2-40B4-BE49-F238E27FC236}">
                  <a16:creationId xmlns:a16="http://schemas.microsoft.com/office/drawing/2014/main" id="{11AFA6E2-0B1A-AC22-CD22-7B3E3C6DA040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43" name="Straight Connector 26042">
              <a:extLst>
                <a:ext uri="{FF2B5EF4-FFF2-40B4-BE49-F238E27FC236}">
                  <a16:creationId xmlns:a16="http://schemas.microsoft.com/office/drawing/2014/main" id="{3C6258FB-998B-A86B-2666-665019EB9785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44" name="Straight Connector 26043">
              <a:extLst>
                <a:ext uri="{FF2B5EF4-FFF2-40B4-BE49-F238E27FC236}">
                  <a16:creationId xmlns:a16="http://schemas.microsoft.com/office/drawing/2014/main" id="{A68B656B-A4E3-0E8B-73F7-C8943558FC8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45" name="Straight Connector 26044">
              <a:extLst>
                <a:ext uri="{FF2B5EF4-FFF2-40B4-BE49-F238E27FC236}">
                  <a16:creationId xmlns:a16="http://schemas.microsoft.com/office/drawing/2014/main" id="{17462BFA-709F-B07E-DB2E-78F181A0AC2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46" name="Straight Connector 26045">
              <a:extLst>
                <a:ext uri="{FF2B5EF4-FFF2-40B4-BE49-F238E27FC236}">
                  <a16:creationId xmlns:a16="http://schemas.microsoft.com/office/drawing/2014/main" id="{0C12F313-DC2A-6A10-723A-DFDE275D0436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47" name="Straight Connector 26046">
              <a:extLst>
                <a:ext uri="{FF2B5EF4-FFF2-40B4-BE49-F238E27FC236}">
                  <a16:creationId xmlns:a16="http://schemas.microsoft.com/office/drawing/2014/main" id="{5B058D89-25AF-8119-698A-560EE610CF7D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48" name="Straight Connector 26047">
              <a:extLst>
                <a:ext uri="{FF2B5EF4-FFF2-40B4-BE49-F238E27FC236}">
                  <a16:creationId xmlns:a16="http://schemas.microsoft.com/office/drawing/2014/main" id="{AF2B63A4-9C6F-F794-4951-605F5E4512AE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49" name="Straight Connector 26048">
              <a:extLst>
                <a:ext uri="{FF2B5EF4-FFF2-40B4-BE49-F238E27FC236}">
                  <a16:creationId xmlns:a16="http://schemas.microsoft.com/office/drawing/2014/main" id="{4C6B5A49-817B-A61E-701D-2975298940D7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0" name="Straight Connector 26049">
              <a:extLst>
                <a:ext uri="{FF2B5EF4-FFF2-40B4-BE49-F238E27FC236}">
                  <a16:creationId xmlns:a16="http://schemas.microsoft.com/office/drawing/2014/main" id="{ADD6F271-608C-DFDE-EAC0-36C61BE5498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1" name="Straight Connector 26050">
              <a:extLst>
                <a:ext uri="{FF2B5EF4-FFF2-40B4-BE49-F238E27FC236}">
                  <a16:creationId xmlns:a16="http://schemas.microsoft.com/office/drawing/2014/main" id="{F3608A73-A82A-0728-F6B1-A3313156658D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2" name="Straight Connector 26051">
              <a:extLst>
                <a:ext uri="{FF2B5EF4-FFF2-40B4-BE49-F238E27FC236}">
                  <a16:creationId xmlns:a16="http://schemas.microsoft.com/office/drawing/2014/main" id="{7B56BE24-B344-8600-E85A-E673B7BC7E63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3" name="Straight Connector 26052">
              <a:extLst>
                <a:ext uri="{FF2B5EF4-FFF2-40B4-BE49-F238E27FC236}">
                  <a16:creationId xmlns:a16="http://schemas.microsoft.com/office/drawing/2014/main" id="{B0CF833D-9ED0-DE38-6D63-887065999462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4" name="Straight Connector 26053">
              <a:extLst>
                <a:ext uri="{FF2B5EF4-FFF2-40B4-BE49-F238E27FC236}">
                  <a16:creationId xmlns:a16="http://schemas.microsoft.com/office/drawing/2014/main" id="{48394307-D190-B667-80D9-A096308E5C5C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5" name="Straight Connector 26054">
              <a:extLst>
                <a:ext uri="{FF2B5EF4-FFF2-40B4-BE49-F238E27FC236}">
                  <a16:creationId xmlns:a16="http://schemas.microsoft.com/office/drawing/2014/main" id="{EE0721A1-E9A7-71B0-C820-07405345E8C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6" name="Straight Connector 26055">
              <a:extLst>
                <a:ext uri="{FF2B5EF4-FFF2-40B4-BE49-F238E27FC236}">
                  <a16:creationId xmlns:a16="http://schemas.microsoft.com/office/drawing/2014/main" id="{D18C31AE-7B8C-3673-BA22-B767540CC50F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7" name="Straight Connector 26056">
              <a:extLst>
                <a:ext uri="{FF2B5EF4-FFF2-40B4-BE49-F238E27FC236}">
                  <a16:creationId xmlns:a16="http://schemas.microsoft.com/office/drawing/2014/main" id="{C024D0C9-A7D0-687B-ED51-BDD5D9A598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8" name="Straight Connector 26057">
              <a:extLst>
                <a:ext uri="{FF2B5EF4-FFF2-40B4-BE49-F238E27FC236}">
                  <a16:creationId xmlns:a16="http://schemas.microsoft.com/office/drawing/2014/main" id="{CAA75F3C-F27F-DC48-0014-2313706DECBB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59" name="Straight Connector 26058">
              <a:extLst>
                <a:ext uri="{FF2B5EF4-FFF2-40B4-BE49-F238E27FC236}">
                  <a16:creationId xmlns:a16="http://schemas.microsoft.com/office/drawing/2014/main" id="{78D5D155-21AE-FC72-9045-A108CD998C7E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60" name="Straight Connector 26059">
              <a:extLst>
                <a:ext uri="{FF2B5EF4-FFF2-40B4-BE49-F238E27FC236}">
                  <a16:creationId xmlns:a16="http://schemas.microsoft.com/office/drawing/2014/main" id="{0E3DC11A-6172-7643-541A-516472F73AF0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61" name="Straight Connector 26060">
              <a:extLst>
                <a:ext uri="{FF2B5EF4-FFF2-40B4-BE49-F238E27FC236}">
                  <a16:creationId xmlns:a16="http://schemas.microsoft.com/office/drawing/2014/main" id="{F3A66B72-00B3-FAAC-43DB-D1023D6418B6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62" name="Straight Connector 26061">
              <a:extLst>
                <a:ext uri="{FF2B5EF4-FFF2-40B4-BE49-F238E27FC236}">
                  <a16:creationId xmlns:a16="http://schemas.microsoft.com/office/drawing/2014/main" id="{C8F75A96-6DF9-824E-923B-CCD9D887DF26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63" name="Straight Connector 26062">
              <a:extLst>
                <a:ext uri="{FF2B5EF4-FFF2-40B4-BE49-F238E27FC236}">
                  <a16:creationId xmlns:a16="http://schemas.microsoft.com/office/drawing/2014/main" id="{AAE4CAFD-1390-86B0-ABB7-7AB38066CAD3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64" name="Straight Connector 26063">
              <a:extLst>
                <a:ext uri="{FF2B5EF4-FFF2-40B4-BE49-F238E27FC236}">
                  <a16:creationId xmlns:a16="http://schemas.microsoft.com/office/drawing/2014/main" id="{2AA19CE8-FF64-1F45-9E25-4F234A95F3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65" name="Straight Connector 26064">
              <a:extLst>
                <a:ext uri="{FF2B5EF4-FFF2-40B4-BE49-F238E27FC236}">
                  <a16:creationId xmlns:a16="http://schemas.microsoft.com/office/drawing/2014/main" id="{269FF597-7718-8D44-E980-C9A457DD7AC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66" name="Straight Connector 26065">
              <a:extLst>
                <a:ext uri="{FF2B5EF4-FFF2-40B4-BE49-F238E27FC236}">
                  <a16:creationId xmlns:a16="http://schemas.microsoft.com/office/drawing/2014/main" id="{6BBEE145-7CA3-28C1-22BE-27F7BB57BF6D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67" name="Straight Connector 26066">
              <a:extLst>
                <a:ext uri="{FF2B5EF4-FFF2-40B4-BE49-F238E27FC236}">
                  <a16:creationId xmlns:a16="http://schemas.microsoft.com/office/drawing/2014/main" id="{43096EAB-30B8-0CE6-2979-7D83E8D354B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68" name="Straight Connector 26067">
              <a:extLst>
                <a:ext uri="{FF2B5EF4-FFF2-40B4-BE49-F238E27FC236}">
                  <a16:creationId xmlns:a16="http://schemas.microsoft.com/office/drawing/2014/main" id="{0EBC9FA6-EB3A-5DCE-D455-E78A2E7EB197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069" name="Group 29">
            <a:extLst>
              <a:ext uri="{FF2B5EF4-FFF2-40B4-BE49-F238E27FC236}">
                <a16:creationId xmlns:a16="http://schemas.microsoft.com/office/drawing/2014/main" id="{F37735D9-DA93-A751-71F2-FA8819C03270}"/>
              </a:ext>
            </a:extLst>
          </p:cNvPr>
          <p:cNvGrpSpPr>
            <a:grpSpLocks/>
          </p:cNvGrpSpPr>
          <p:nvPr/>
        </p:nvGrpSpPr>
        <p:grpSpPr bwMode="auto">
          <a:xfrm>
            <a:off x="3796089" y="3606199"/>
            <a:ext cx="287338" cy="790575"/>
            <a:chOff x="528" y="240"/>
            <a:chExt cx="181" cy="498"/>
          </a:xfrm>
        </p:grpSpPr>
        <p:sp>
          <p:nvSpPr>
            <p:cNvPr id="26070" name="Line 30">
              <a:extLst>
                <a:ext uri="{FF2B5EF4-FFF2-40B4-BE49-F238E27FC236}">
                  <a16:creationId xmlns:a16="http://schemas.microsoft.com/office/drawing/2014/main" id="{7D93A534-B35D-8259-32A1-7C1EDE9FEE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71" name="Line 31">
              <a:extLst>
                <a:ext uri="{FF2B5EF4-FFF2-40B4-BE49-F238E27FC236}">
                  <a16:creationId xmlns:a16="http://schemas.microsoft.com/office/drawing/2014/main" id="{CB81B09A-7431-FA94-1570-7AFB4A3E1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072" name="Freeform 32">
              <a:extLst>
                <a:ext uri="{FF2B5EF4-FFF2-40B4-BE49-F238E27FC236}">
                  <a16:creationId xmlns:a16="http://schemas.microsoft.com/office/drawing/2014/main" id="{769EBED1-3FC3-6852-356F-166D993F7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39">
            <a:extLst>
              <a:ext uri="{FF2B5EF4-FFF2-40B4-BE49-F238E27FC236}">
                <a16:creationId xmlns:a16="http://schemas.microsoft.com/office/drawing/2014/main" id="{CEAAECA8-8CD4-9CE1-58A2-679CA7B109AB}"/>
              </a:ext>
            </a:extLst>
          </p:cNvPr>
          <p:cNvGrpSpPr/>
          <p:nvPr/>
        </p:nvGrpSpPr>
        <p:grpSpPr>
          <a:xfrm>
            <a:off x="3516861" y="4006667"/>
            <a:ext cx="393700" cy="1271588"/>
            <a:chOff x="3962400" y="6248400"/>
            <a:chExt cx="393700" cy="1271588"/>
          </a:xfrm>
        </p:grpSpPr>
        <p:sp>
          <p:nvSpPr>
            <p:cNvPr id="3" name="AutoShape 14">
              <a:extLst>
                <a:ext uri="{FF2B5EF4-FFF2-40B4-BE49-F238E27FC236}">
                  <a16:creationId xmlns:a16="http://schemas.microsoft.com/office/drawing/2014/main" id="{7F3D5352-0D9A-E4A1-1B34-E895ABFB1F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AutoShape 15">
              <a:extLst>
                <a:ext uri="{FF2B5EF4-FFF2-40B4-BE49-F238E27FC236}">
                  <a16:creationId xmlns:a16="http://schemas.microsoft.com/office/drawing/2014/main" id="{F140C0AA-3E12-A10D-6885-53D2E241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169</Words>
  <Application>Microsoft Macintosh PowerPoint</Application>
  <PresentationFormat>Custom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301</cp:revision>
  <dcterms:created xsi:type="dcterms:W3CDTF">2002-08-21T12:11:08Z</dcterms:created>
  <dcterms:modified xsi:type="dcterms:W3CDTF">2023-05-30T15:23:47Z</dcterms:modified>
  <cp:category>Shooting</cp:category>
</cp:coreProperties>
</file>