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21" r:id="rId2"/>
  </p:sldIdLst>
  <p:sldSz cx="7315200" cy="9601200"/>
  <p:notesSz cx="6985000" cy="9283700"/>
  <p:custDataLst>
    <p:tags r:id="rId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C89B6E"/>
    <a:srgbClr val="FFD2A5"/>
    <a:srgbClr val="FF9900"/>
    <a:srgbClr val="A2DC00"/>
    <a:srgbClr val="6EB480"/>
    <a:srgbClr val="13C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5" autoAdjust="0"/>
    <p:restoredTop sz="94564" autoAdjust="0"/>
  </p:normalViewPr>
  <p:slideViewPr>
    <p:cSldViewPr>
      <p:cViewPr varScale="1">
        <p:scale>
          <a:sx n="139" d="100"/>
          <a:sy n="139" d="100"/>
        </p:scale>
        <p:origin x="2984" y="18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6FD315A2-9F92-4CCE-886A-5EF00EA90DC0}" type="datetimeFigureOut">
              <a:rPr lang="en-US" smtClean="0"/>
              <a:pPr/>
              <a:t>5/30/23</a:t>
            </a:fld>
            <a:endParaRPr lang="en-US"/>
          </a:p>
        </p:txBody>
      </p:sp>
      <p:sp>
        <p:nvSpPr>
          <p:cNvPr id="4" name="Slide Image Placeholder 3"/>
          <p:cNvSpPr>
            <a:spLocks noGrp="1" noRot="1" noChangeAspect="1"/>
          </p:cNvSpPr>
          <p:nvPr>
            <p:ph type="sldImg" idx="2"/>
          </p:nvPr>
        </p:nvSpPr>
        <p:spPr>
          <a:xfrm>
            <a:off x="2166938" y="696913"/>
            <a:ext cx="2651125" cy="3481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1440" tIns="45720" rIns="91440" bIns="45720" rtlCol="0" anchor="b"/>
          <a:lstStyle>
            <a:lvl1pPr algn="r">
              <a:defRPr sz="1200"/>
            </a:lvl1pPr>
          </a:lstStyle>
          <a:p>
            <a:fld id="{3068083C-2626-4106-A8D4-DF5B32A04E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68083C-2626-4106-A8D4-DF5B32A04E9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2E970E-7FDB-4AE6-90C8-000369D78C5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735149-D9EA-4ADD-8566-6828BB7A47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CEE686-B5D1-4C65-9E6D-971E04308F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D2EA14-F121-4DF0-A519-8C5F9A8A05E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AC64150-230C-4578-BE50-53FC91307F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CE77677-7E6B-46D8-AE7E-B0D2F9BB159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21D26A8-7BBA-4477-925F-5E84A27F30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05E99E1-CA44-471F-9F38-D8ECCFA6FB9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71B117C-5833-4511-85AA-D3414EC4119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A72A78A-7908-4AD0-9F5B-92DD706C8C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82802FE-0B99-470B-8EF3-0A95C3E2A0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w="9525">
            <a:noFill/>
            <a:miter lim="800000"/>
            <a:headEnd/>
            <a:tailEnd/>
          </a:ln>
        </p:spPr>
        <p:txBody>
          <a:bodyPr vert="horz" wrap="square" lIns="96661" tIns="48331" rIns="96661" bIns="4833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vl1pPr>
          </a:lstStyle>
          <a:p>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vl1pPr>
          </a:lstStyle>
          <a:p>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EDBDB6CC-63CE-4CD6-9466-49479AA479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mj-ea"/>
          <a:cs typeface="+mj-cs"/>
        </a:defRPr>
      </a:lvl1pPr>
      <a:lvl2pPr algn="ctr" defTabSz="966788" rtl="0" eaLnBrk="0" fontAlgn="base" hangingPunct="0">
        <a:spcBef>
          <a:spcPct val="0"/>
        </a:spcBef>
        <a:spcAft>
          <a:spcPct val="0"/>
        </a:spcAft>
        <a:defRPr sz="4700">
          <a:solidFill>
            <a:schemeClr val="tx2"/>
          </a:solidFill>
          <a:latin typeface="Arial" charset="0"/>
        </a:defRPr>
      </a:lvl2pPr>
      <a:lvl3pPr algn="ctr" defTabSz="966788" rtl="0" eaLnBrk="0" fontAlgn="base" hangingPunct="0">
        <a:spcBef>
          <a:spcPct val="0"/>
        </a:spcBef>
        <a:spcAft>
          <a:spcPct val="0"/>
        </a:spcAft>
        <a:defRPr sz="4700">
          <a:solidFill>
            <a:schemeClr val="tx2"/>
          </a:solidFill>
          <a:latin typeface="Arial" charset="0"/>
        </a:defRPr>
      </a:lvl3pPr>
      <a:lvl4pPr algn="ctr" defTabSz="966788" rtl="0" eaLnBrk="0" fontAlgn="base" hangingPunct="0">
        <a:spcBef>
          <a:spcPct val="0"/>
        </a:spcBef>
        <a:spcAft>
          <a:spcPct val="0"/>
        </a:spcAft>
        <a:defRPr sz="4700">
          <a:solidFill>
            <a:schemeClr val="tx2"/>
          </a:solidFill>
          <a:latin typeface="Arial" charset="0"/>
        </a:defRPr>
      </a:lvl4pPr>
      <a:lvl5pPr algn="ctr" defTabSz="966788" rtl="0" eaLnBrk="0" fontAlgn="base" hangingPunct="0">
        <a:spcBef>
          <a:spcPct val="0"/>
        </a:spcBef>
        <a:spcAft>
          <a:spcPct val="0"/>
        </a:spcAft>
        <a:defRPr sz="4700">
          <a:solidFill>
            <a:schemeClr val="tx2"/>
          </a:solidFill>
          <a:latin typeface="Arial" charset="0"/>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mn-ea"/>
          <a:cs typeface="+mn-cs"/>
        </a:defRPr>
      </a:lvl1pPr>
      <a:lvl2pPr marL="785813" indent="-303213" algn="l" defTabSz="966788" rtl="0" eaLnBrk="0" fontAlgn="base" hangingPunct="0">
        <a:spcBef>
          <a:spcPct val="20000"/>
        </a:spcBef>
        <a:spcAft>
          <a:spcPct val="0"/>
        </a:spcAft>
        <a:buChar char="–"/>
        <a:defRPr sz="3000">
          <a:solidFill>
            <a:schemeClr val="tx1"/>
          </a:solidFill>
          <a:latin typeface="+mn-lt"/>
        </a:defRPr>
      </a:lvl2pPr>
      <a:lvl3pPr marL="1208088" indent="-241300" algn="l" defTabSz="966788" rtl="0" eaLnBrk="0" fontAlgn="base" hangingPunct="0">
        <a:spcBef>
          <a:spcPct val="20000"/>
        </a:spcBef>
        <a:spcAft>
          <a:spcPct val="0"/>
        </a:spcAft>
        <a:buChar char="•"/>
        <a:defRPr sz="2500">
          <a:solidFill>
            <a:schemeClr val="tx1"/>
          </a:solidFill>
          <a:latin typeface="+mn-lt"/>
        </a:defRPr>
      </a:lvl3pPr>
      <a:lvl4pPr marL="1692275" indent="-242888" algn="l" defTabSz="966788" rtl="0" eaLnBrk="0" fontAlgn="base" hangingPunct="0">
        <a:spcBef>
          <a:spcPct val="20000"/>
        </a:spcBef>
        <a:spcAft>
          <a:spcPct val="0"/>
        </a:spcAft>
        <a:buChar char="–"/>
        <a:defRPr sz="2100">
          <a:solidFill>
            <a:schemeClr val="tx1"/>
          </a:solidFill>
          <a:latin typeface="+mn-lt"/>
        </a:defRPr>
      </a:lvl4pPr>
      <a:lvl5pPr marL="2174875" indent="-241300" algn="l" defTabSz="966788" rtl="0" eaLnBrk="0" fontAlgn="base" hangingPunct="0">
        <a:spcBef>
          <a:spcPct val="20000"/>
        </a:spcBef>
        <a:spcAft>
          <a:spcPct val="0"/>
        </a:spcAft>
        <a:buChar char="»"/>
        <a:defRPr sz="2100">
          <a:solidFill>
            <a:schemeClr val="tx1"/>
          </a:solidFill>
          <a:latin typeface="+mn-lt"/>
        </a:defRPr>
      </a:lvl5pPr>
      <a:lvl6pPr marL="2632075" indent="-241300" algn="l" defTabSz="966788" rtl="0" fontAlgn="base">
        <a:spcBef>
          <a:spcPct val="20000"/>
        </a:spcBef>
        <a:spcAft>
          <a:spcPct val="0"/>
        </a:spcAft>
        <a:buChar char="»"/>
        <a:defRPr sz="2100">
          <a:solidFill>
            <a:schemeClr val="tx1"/>
          </a:solidFill>
          <a:latin typeface="+mn-lt"/>
        </a:defRPr>
      </a:lvl6pPr>
      <a:lvl7pPr marL="3089275" indent="-241300" algn="l" defTabSz="966788" rtl="0" fontAlgn="base">
        <a:spcBef>
          <a:spcPct val="20000"/>
        </a:spcBef>
        <a:spcAft>
          <a:spcPct val="0"/>
        </a:spcAft>
        <a:buChar char="»"/>
        <a:defRPr sz="2100">
          <a:solidFill>
            <a:schemeClr val="tx1"/>
          </a:solidFill>
          <a:latin typeface="+mn-lt"/>
        </a:defRPr>
      </a:lvl7pPr>
      <a:lvl8pPr marL="3546475" indent="-241300" algn="l" defTabSz="966788" rtl="0" fontAlgn="base">
        <a:spcBef>
          <a:spcPct val="20000"/>
        </a:spcBef>
        <a:spcAft>
          <a:spcPct val="0"/>
        </a:spcAft>
        <a:buChar char="»"/>
        <a:defRPr sz="2100">
          <a:solidFill>
            <a:schemeClr val="tx1"/>
          </a:solidFill>
          <a:latin typeface="+mn-lt"/>
        </a:defRPr>
      </a:lvl8pPr>
      <a:lvl9pPr marL="4003675" indent="-241300" algn="l" defTabSz="966788" rtl="0" fontAlgn="base">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33">
            <a:extLst>
              <a:ext uri="{FF2B5EF4-FFF2-40B4-BE49-F238E27FC236}">
                <a16:creationId xmlns:a16="http://schemas.microsoft.com/office/drawing/2014/main" id="{7FA7184F-18C3-875B-BB5B-5FDC172FDE54}"/>
              </a:ext>
            </a:extLst>
          </p:cNvPr>
          <p:cNvGrpSpPr>
            <a:grpSpLocks/>
          </p:cNvGrpSpPr>
          <p:nvPr/>
        </p:nvGrpSpPr>
        <p:grpSpPr bwMode="auto">
          <a:xfrm>
            <a:off x="1732526" y="4011572"/>
            <a:ext cx="290513" cy="787400"/>
            <a:chOff x="2244" y="2118"/>
            <a:chExt cx="181" cy="499"/>
          </a:xfrm>
        </p:grpSpPr>
        <p:sp>
          <p:nvSpPr>
            <p:cNvPr id="24" name="Line 34">
              <a:extLst>
                <a:ext uri="{FF2B5EF4-FFF2-40B4-BE49-F238E27FC236}">
                  <a16:creationId xmlns:a16="http://schemas.microsoft.com/office/drawing/2014/main" id="{4B2E476E-7E37-D677-180E-F1FAD2D8F616}"/>
                </a:ext>
              </a:extLst>
            </p:cNvPr>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25" name="Line 35">
              <a:extLst>
                <a:ext uri="{FF2B5EF4-FFF2-40B4-BE49-F238E27FC236}">
                  <a16:creationId xmlns:a16="http://schemas.microsoft.com/office/drawing/2014/main" id="{C3F1833E-9F3E-C682-6175-B87E68C9BD28}"/>
                </a:ext>
              </a:extLst>
            </p:cNvPr>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26" name="Freeform 36">
              <a:extLst>
                <a:ext uri="{FF2B5EF4-FFF2-40B4-BE49-F238E27FC236}">
                  <a16:creationId xmlns:a16="http://schemas.microsoft.com/office/drawing/2014/main" id="{B829FF3C-9434-413F-EC45-0B75A6FBCB47}"/>
                </a:ext>
              </a:extLst>
            </p:cNvPr>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25687" name="Group 29">
            <a:extLst>
              <a:ext uri="{FF2B5EF4-FFF2-40B4-BE49-F238E27FC236}">
                <a16:creationId xmlns:a16="http://schemas.microsoft.com/office/drawing/2014/main" id="{9202E8A2-BB49-07C4-3575-80BFBD83CF69}"/>
              </a:ext>
            </a:extLst>
          </p:cNvPr>
          <p:cNvGrpSpPr>
            <a:grpSpLocks/>
          </p:cNvGrpSpPr>
          <p:nvPr/>
        </p:nvGrpSpPr>
        <p:grpSpPr bwMode="auto">
          <a:xfrm>
            <a:off x="4873413" y="3490999"/>
            <a:ext cx="287338" cy="790575"/>
            <a:chOff x="528" y="240"/>
            <a:chExt cx="181" cy="498"/>
          </a:xfrm>
        </p:grpSpPr>
        <p:sp>
          <p:nvSpPr>
            <p:cNvPr id="25688" name="Line 30">
              <a:extLst>
                <a:ext uri="{FF2B5EF4-FFF2-40B4-BE49-F238E27FC236}">
                  <a16:creationId xmlns:a16="http://schemas.microsoft.com/office/drawing/2014/main" id="{61E87155-BCD3-C68C-AF31-7A313C32A4C8}"/>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689" name="Line 31">
              <a:extLst>
                <a:ext uri="{FF2B5EF4-FFF2-40B4-BE49-F238E27FC236}">
                  <a16:creationId xmlns:a16="http://schemas.microsoft.com/office/drawing/2014/main" id="{88C3B5CC-29A5-BBE6-0500-28079E33D5A2}"/>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690" name="Freeform 32">
              <a:extLst>
                <a:ext uri="{FF2B5EF4-FFF2-40B4-BE49-F238E27FC236}">
                  <a16:creationId xmlns:a16="http://schemas.microsoft.com/office/drawing/2014/main" id="{4A54C034-E65F-DB1B-AE7A-7C136725A6C1}"/>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5695" name="Group 29">
            <a:extLst>
              <a:ext uri="{FF2B5EF4-FFF2-40B4-BE49-F238E27FC236}">
                <a16:creationId xmlns:a16="http://schemas.microsoft.com/office/drawing/2014/main" id="{9C736525-24B3-571E-D0D3-955388373389}"/>
              </a:ext>
            </a:extLst>
          </p:cNvPr>
          <p:cNvGrpSpPr>
            <a:grpSpLocks/>
          </p:cNvGrpSpPr>
          <p:nvPr/>
        </p:nvGrpSpPr>
        <p:grpSpPr bwMode="auto">
          <a:xfrm>
            <a:off x="1724082" y="3504763"/>
            <a:ext cx="287338" cy="790575"/>
            <a:chOff x="528" y="240"/>
            <a:chExt cx="181" cy="498"/>
          </a:xfrm>
        </p:grpSpPr>
        <p:sp>
          <p:nvSpPr>
            <p:cNvPr id="25696" name="Line 30">
              <a:extLst>
                <a:ext uri="{FF2B5EF4-FFF2-40B4-BE49-F238E27FC236}">
                  <a16:creationId xmlns:a16="http://schemas.microsoft.com/office/drawing/2014/main" id="{63DADCC6-C5FC-30F4-E6DE-7115367625B6}"/>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697" name="Line 31">
              <a:extLst>
                <a:ext uri="{FF2B5EF4-FFF2-40B4-BE49-F238E27FC236}">
                  <a16:creationId xmlns:a16="http://schemas.microsoft.com/office/drawing/2014/main" id="{7E90550F-221A-06E2-F417-25895F618DFF}"/>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698" name="Freeform 32">
              <a:extLst>
                <a:ext uri="{FF2B5EF4-FFF2-40B4-BE49-F238E27FC236}">
                  <a16:creationId xmlns:a16="http://schemas.microsoft.com/office/drawing/2014/main" id="{FB0BAF71-1A58-5980-90E8-A59A20F0DF59}"/>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aphicFrame>
        <p:nvGraphicFramePr>
          <p:cNvPr id="25629" name="Group 29"/>
          <p:cNvGraphicFramePr>
            <a:graphicFrameLocks noGrp="1"/>
          </p:cNvGraphicFramePr>
          <p:nvPr>
            <p:extLst>
              <p:ext uri="{D42A27DB-BD31-4B8C-83A1-F6EECF244321}">
                <p14:modId xmlns:p14="http://schemas.microsoft.com/office/powerpoint/2010/main" val="674513533"/>
              </p:ext>
            </p:extLst>
          </p:nvPr>
        </p:nvGraphicFramePr>
        <p:xfrm>
          <a:off x="177801" y="165099"/>
          <a:ext cx="6997700" cy="2356297"/>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28 Rounds V4</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r>
                        <a:rPr kumimoji="0" lang="en-US" sz="1200" b="0" i="0" u="none" strike="noStrike" cap="none" normalizeH="0" baseline="0" dirty="0">
                          <a:ln>
                            <a:noFill/>
                          </a:ln>
                          <a:solidFill>
                            <a:schemeClr val="tx1"/>
                          </a:solidFill>
                          <a:effectLst/>
                          <a:latin typeface="Arial" charset="0"/>
                          <a:cs typeface="Times New Roman" charset="0"/>
                        </a:rPr>
                        <a:t>Standing anywhere in the shooting area, facing downrange.  Handgun, wrists below belt.  PCC, buttstock on belt, weak hand wrist below the belt.</a:t>
                      </a: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Handgun loaded and holstered. PCC loaded with safety on, buttstock on belt</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28 rounds, 140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14 USPSA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34144"/>
            <a:ext cx="1057275" cy="925513"/>
          </a:xfrm>
          <a:prstGeom prst="rect">
            <a:avLst/>
          </a:prstGeom>
          <a:noFill/>
          <a:ln w="9525">
            <a:noFill/>
            <a:miter lim="800000"/>
            <a:headEnd/>
            <a:tailEnd/>
          </a:ln>
        </p:spPr>
      </p:pic>
      <p:pic>
        <p:nvPicPr>
          <p:cNvPr id="185" name="Picture 24" descr="C:\Documents and Settings\All Users\Documents\TAPS Files\dvc1.gif"/>
          <p:cNvPicPr>
            <a:picLocks noChangeAspect="1" noChangeArrowheads="1"/>
          </p:cNvPicPr>
          <p:nvPr/>
        </p:nvPicPr>
        <p:blipFill>
          <a:blip r:embed="rId3" cstate="print"/>
          <a:srcRect/>
          <a:stretch>
            <a:fillRect/>
          </a:stretch>
        </p:blipFill>
        <p:spPr bwMode="auto">
          <a:xfrm>
            <a:off x="6172200" y="134144"/>
            <a:ext cx="1057275" cy="925513"/>
          </a:xfrm>
          <a:prstGeom prst="rect">
            <a:avLst/>
          </a:prstGeom>
          <a:noFill/>
          <a:ln w="9525">
            <a:noFill/>
            <a:miter lim="800000"/>
            <a:headEnd/>
            <a:tailEnd/>
          </a:ln>
        </p:spPr>
      </p:pic>
      <p:grpSp>
        <p:nvGrpSpPr>
          <p:cNvPr id="63" name="Group 499">
            <a:extLst>
              <a:ext uri="{FF2B5EF4-FFF2-40B4-BE49-F238E27FC236}">
                <a16:creationId xmlns:a16="http://schemas.microsoft.com/office/drawing/2014/main" id="{8CAA3C03-D944-49E7-7D07-5E2437B8B868}"/>
              </a:ext>
            </a:extLst>
          </p:cNvPr>
          <p:cNvGrpSpPr>
            <a:grpSpLocks/>
          </p:cNvGrpSpPr>
          <p:nvPr/>
        </p:nvGrpSpPr>
        <p:grpSpPr bwMode="auto">
          <a:xfrm>
            <a:off x="3523998" y="4481730"/>
            <a:ext cx="293688" cy="965199"/>
            <a:chOff x="3504" y="1392"/>
            <a:chExt cx="185" cy="608"/>
          </a:xfrm>
        </p:grpSpPr>
        <p:grpSp>
          <p:nvGrpSpPr>
            <p:cNvPr id="25600" name="Group 500">
              <a:extLst>
                <a:ext uri="{FF2B5EF4-FFF2-40B4-BE49-F238E27FC236}">
                  <a16:creationId xmlns:a16="http://schemas.microsoft.com/office/drawing/2014/main" id="{E50C4FB3-ACDD-876F-AFF5-7CA5E53A878B}"/>
                </a:ext>
              </a:extLst>
            </p:cNvPr>
            <p:cNvGrpSpPr>
              <a:grpSpLocks/>
            </p:cNvGrpSpPr>
            <p:nvPr/>
          </p:nvGrpSpPr>
          <p:grpSpPr bwMode="auto">
            <a:xfrm>
              <a:off x="3504" y="1392"/>
              <a:ext cx="182" cy="608"/>
              <a:chOff x="3504" y="1392"/>
              <a:chExt cx="182" cy="608"/>
            </a:xfrm>
          </p:grpSpPr>
          <p:sp>
            <p:nvSpPr>
              <p:cNvPr id="25602" name="Freeform 501">
                <a:extLst>
                  <a:ext uri="{FF2B5EF4-FFF2-40B4-BE49-F238E27FC236}">
                    <a16:creationId xmlns:a16="http://schemas.microsoft.com/office/drawing/2014/main" id="{185FDDED-B5D5-ADD4-19E9-B2518244622F}"/>
                  </a:ext>
                </a:extLst>
              </p:cNvPr>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p:spPr>
            <p:txBody>
              <a:bodyPr wrap="none" anchor="ctr"/>
              <a:lstStyle/>
              <a:p>
                <a:endParaRPr lang="en-US"/>
              </a:p>
            </p:txBody>
          </p:sp>
          <p:sp>
            <p:nvSpPr>
              <p:cNvPr id="25603" name="Freeform 502">
                <a:extLst>
                  <a:ext uri="{FF2B5EF4-FFF2-40B4-BE49-F238E27FC236}">
                    <a16:creationId xmlns:a16="http://schemas.microsoft.com/office/drawing/2014/main" id="{3F7CA89C-3437-574B-67BF-A8CA988F13CF}"/>
                  </a:ext>
                </a:extLst>
              </p:cNvPr>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wrap="none" anchor="ctr"/>
              <a:lstStyle/>
              <a:p>
                <a:endParaRPr lang="en-US"/>
              </a:p>
            </p:txBody>
          </p:sp>
          <p:grpSp>
            <p:nvGrpSpPr>
              <p:cNvPr id="25604" name="Group 503">
                <a:extLst>
                  <a:ext uri="{FF2B5EF4-FFF2-40B4-BE49-F238E27FC236}">
                    <a16:creationId xmlns:a16="http://schemas.microsoft.com/office/drawing/2014/main" id="{0A098CF2-FFCA-50E4-7755-DCBEF2D7D57D}"/>
                  </a:ext>
                </a:extLst>
              </p:cNvPr>
              <p:cNvGrpSpPr>
                <a:grpSpLocks/>
              </p:cNvGrpSpPr>
              <p:nvPr/>
            </p:nvGrpSpPr>
            <p:grpSpPr bwMode="auto">
              <a:xfrm>
                <a:off x="3504" y="1392"/>
                <a:ext cx="182" cy="331"/>
                <a:chOff x="1008" y="2592"/>
                <a:chExt cx="182" cy="331"/>
              </a:xfrm>
            </p:grpSpPr>
            <p:sp>
              <p:nvSpPr>
                <p:cNvPr id="25605" name="Freeform 504">
                  <a:extLst>
                    <a:ext uri="{FF2B5EF4-FFF2-40B4-BE49-F238E27FC236}">
                      <a16:creationId xmlns:a16="http://schemas.microsoft.com/office/drawing/2014/main" id="{44AA550E-6F0C-FB32-62EB-61A9D9332474}"/>
                    </a:ext>
                  </a:extLst>
                </p:cNvPr>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606" name="Freeform 505">
                  <a:extLst>
                    <a:ext uri="{FF2B5EF4-FFF2-40B4-BE49-F238E27FC236}">
                      <a16:creationId xmlns:a16="http://schemas.microsoft.com/office/drawing/2014/main" id="{624F78F6-8A72-CDD3-191C-9A945F31F708}"/>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25601" name="Freeform 506">
              <a:extLst>
                <a:ext uri="{FF2B5EF4-FFF2-40B4-BE49-F238E27FC236}">
                  <a16:creationId xmlns:a16="http://schemas.microsoft.com/office/drawing/2014/main" id="{F6EED77A-974F-3408-5671-8F5510EB6CDC}"/>
                </a:ext>
              </a:extLst>
            </p:cNvPr>
            <p:cNvSpPr>
              <a:spLocks/>
            </p:cNvSpPr>
            <p:nvPr/>
          </p:nvSpPr>
          <p:spPr bwMode="auto">
            <a:xfrm>
              <a:off x="3508" y="150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5619" name="Group 107">
            <a:extLst>
              <a:ext uri="{FF2B5EF4-FFF2-40B4-BE49-F238E27FC236}">
                <a16:creationId xmlns:a16="http://schemas.microsoft.com/office/drawing/2014/main" id="{6370279E-524B-FDD3-E1B9-7ABDA774DC62}"/>
              </a:ext>
            </a:extLst>
          </p:cNvPr>
          <p:cNvGrpSpPr/>
          <p:nvPr/>
        </p:nvGrpSpPr>
        <p:grpSpPr>
          <a:xfrm>
            <a:off x="5031907" y="3931849"/>
            <a:ext cx="292437" cy="1727560"/>
            <a:chOff x="1600200" y="3200400"/>
            <a:chExt cx="533400" cy="3505200"/>
          </a:xfrm>
        </p:grpSpPr>
        <p:sp>
          <p:nvSpPr>
            <p:cNvPr id="25620" name="Rectangle 25619">
              <a:extLst>
                <a:ext uri="{FF2B5EF4-FFF2-40B4-BE49-F238E27FC236}">
                  <a16:creationId xmlns:a16="http://schemas.microsoft.com/office/drawing/2014/main" id="{97697FCC-96B1-A4D5-0C33-4DDF55462AB1}"/>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21" name="Straight Connector 25620">
              <a:extLst>
                <a:ext uri="{FF2B5EF4-FFF2-40B4-BE49-F238E27FC236}">
                  <a16:creationId xmlns:a16="http://schemas.microsoft.com/office/drawing/2014/main" id="{BF6E8867-0DDF-48F1-39DF-7BE0967DB1A1}"/>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22" name="Straight Connector 25621">
              <a:extLst>
                <a:ext uri="{FF2B5EF4-FFF2-40B4-BE49-F238E27FC236}">
                  <a16:creationId xmlns:a16="http://schemas.microsoft.com/office/drawing/2014/main" id="{700C1270-9407-CF12-B59B-9E0044FA53D9}"/>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23" name="Straight Connector 25622">
              <a:extLst>
                <a:ext uri="{FF2B5EF4-FFF2-40B4-BE49-F238E27FC236}">
                  <a16:creationId xmlns:a16="http://schemas.microsoft.com/office/drawing/2014/main" id="{DBE4A2C0-9387-7442-F753-AB0A3CEBC42F}"/>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24" name="Straight Connector 25623">
              <a:extLst>
                <a:ext uri="{FF2B5EF4-FFF2-40B4-BE49-F238E27FC236}">
                  <a16:creationId xmlns:a16="http://schemas.microsoft.com/office/drawing/2014/main" id="{A75CC36F-781F-EF16-9ABE-97E6FA896898}"/>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25" name="Straight Connector 25624">
              <a:extLst>
                <a:ext uri="{FF2B5EF4-FFF2-40B4-BE49-F238E27FC236}">
                  <a16:creationId xmlns:a16="http://schemas.microsoft.com/office/drawing/2014/main" id="{D7E07884-5C54-0DCD-CE11-4D0F687F5600}"/>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26" name="Straight Connector 25625">
              <a:extLst>
                <a:ext uri="{FF2B5EF4-FFF2-40B4-BE49-F238E27FC236}">
                  <a16:creationId xmlns:a16="http://schemas.microsoft.com/office/drawing/2014/main" id="{C79BDB15-9566-F6E8-1C0E-2803EE825161}"/>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27" name="Straight Connector 25626">
              <a:extLst>
                <a:ext uri="{FF2B5EF4-FFF2-40B4-BE49-F238E27FC236}">
                  <a16:creationId xmlns:a16="http://schemas.microsoft.com/office/drawing/2014/main" id="{6A895B82-346C-2B7D-364B-0378533A386C}"/>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28" name="Straight Connector 25627">
              <a:extLst>
                <a:ext uri="{FF2B5EF4-FFF2-40B4-BE49-F238E27FC236}">
                  <a16:creationId xmlns:a16="http://schemas.microsoft.com/office/drawing/2014/main" id="{C7165E59-F692-0B18-3E55-110ECAA5DE1C}"/>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0" name="Straight Connector 25629">
              <a:extLst>
                <a:ext uri="{FF2B5EF4-FFF2-40B4-BE49-F238E27FC236}">
                  <a16:creationId xmlns:a16="http://schemas.microsoft.com/office/drawing/2014/main" id="{99A343C7-C72C-FADB-CF27-9DBC3B9D6D15}"/>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1" name="Straight Connector 25630">
              <a:extLst>
                <a:ext uri="{FF2B5EF4-FFF2-40B4-BE49-F238E27FC236}">
                  <a16:creationId xmlns:a16="http://schemas.microsoft.com/office/drawing/2014/main" id="{99EEE318-B44E-55ED-2C6D-19B1805D2C59}"/>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2" name="Straight Connector 25631">
              <a:extLst>
                <a:ext uri="{FF2B5EF4-FFF2-40B4-BE49-F238E27FC236}">
                  <a16:creationId xmlns:a16="http://schemas.microsoft.com/office/drawing/2014/main" id="{4D105C1A-00B6-CA23-6B60-15FFE2A0B9B2}"/>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3" name="Straight Connector 25632">
              <a:extLst>
                <a:ext uri="{FF2B5EF4-FFF2-40B4-BE49-F238E27FC236}">
                  <a16:creationId xmlns:a16="http://schemas.microsoft.com/office/drawing/2014/main" id="{05BEABB5-D910-24C6-99DC-7526C19D20AC}"/>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4" name="Straight Connector 25633">
              <a:extLst>
                <a:ext uri="{FF2B5EF4-FFF2-40B4-BE49-F238E27FC236}">
                  <a16:creationId xmlns:a16="http://schemas.microsoft.com/office/drawing/2014/main" id="{442595AC-3FF5-6A1D-DD4E-C35897D92645}"/>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5" name="Straight Connector 25634">
              <a:extLst>
                <a:ext uri="{FF2B5EF4-FFF2-40B4-BE49-F238E27FC236}">
                  <a16:creationId xmlns:a16="http://schemas.microsoft.com/office/drawing/2014/main" id="{4CC5FD5F-9BE3-04E7-132F-F10F00C68B42}"/>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6" name="Straight Connector 25635">
              <a:extLst>
                <a:ext uri="{FF2B5EF4-FFF2-40B4-BE49-F238E27FC236}">
                  <a16:creationId xmlns:a16="http://schemas.microsoft.com/office/drawing/2014/main" id="{176FBD65-3DDA-F00B-48F4-E4E551CA115E}"/>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7" name="Straight Connector 25636">
              <a:extLst>
                <a:ext uri="{FF2B5EF4-FFF2-40B4-BE49-F238E27FC236}">
                  <a16:creationId xmlns:a16="http://schemas.microsoft.com/office/drawing/2014/main" id="{DE323EF9-04E6-E792-C571-838BFAF563B3}"/>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8" name="Straight Connector 25637">
              <a:extLst>
                <a:ext uri="{FF2B5EF4-FFF2-40B4-BE49-F238E27FC236}">
                  <a16:creationId xmlns:a16="http://schemas.microsoft.com/office/drawing/2014/main" id="{C7006562-FFA3-EEA0-8895-C8E450A689A3}"/>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39" name="Straight Connector 25638">
              <a:extLst>
                <a:ext uri="{FF2B5EF4-FFF2-40B4-BE49-F238E27FC236}">
                  <a16:creationId xmlns:a16="http://schemas.microsoft.com/office/drawing/2014/main" id="{011EE909-2DCB-56A6-E579-35AC745ED729}"/>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0" name="Straight Connector 25639">
              <a:extLst>
                <a:ext uri="{FF2B5EF4-FFF2-40B4-BE49-F238E27FC236}">
                  <a16:creationId xmlns:a16="http://schemas.microsoft.com/office/drawing/2014/main" id="{2F71E270-54F9-31B0-A6F1-1D68446C858A}"/>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1" name="Straight Connector 25640">
              <a:extLst>
                <a:ext uri="{FF2B5EF4-FFF2-40B4-BE49-F238E27FC236}">
                  <a16:creationId xmlns:a16="http://schemas.microsoft.com/office/drawing/2014/main" id="{99367A65-1010-F893-6010-6A362083D8C9}"/>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2" name="Straight Connector 25641">
              <a:extLst>
                <a:ext uri="{FF2B5EF4-FFF2-40B4-BE49-F238E27FC236}">
                  <a16:creationId xmlns:a16="http://schemas.microsoft.com/office/drawing/2014/main" id="{370026FF-B4DF-822D-4CC0-7B8A3F955E82}"/>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3" name="Straight Connector 25642">
              <a:extLst>
                <a:ext uri="{FF2B5EF4-FFF2-40B4-BE49-F238E27FC236}">
                  <a16:creationId xmlns:a16="http://schemas.microsoft.com/office/drawing/2014/main" id="{BE9141E5-0149-BA55-B4FE-74C7698FED01}"/>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4" name="Straight Connector 25643">
              <a:extLst>
                <a:ext uri="{FF2B5EF4-FFF2-40B4-BE49-F238E27FC236}">
                  <a16:creationId xmlns:a16="http://schemas.microsoft.com/office/drawing/2014/main" id="{22CE2313-3DDC-8158-902A-F15F214BB346}"/>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5" name="Straight Connector 25644">
              <a:extLst>
                <a:ext uri="{FF2B5EF4-FFF2-40B4-BE49-F238E27FC236}">
                  <a16:creationId xmlns:a16="http://schemas.microsoft.com/office/drawing/2014/main" id="{1D1FF875-77A2-40C3-9703-2E4B500403EF}"/>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6" name="Straight Connector 25645">
              <a:extLst>
                <a:ext uri="{FF2B5EF4-FFF2-40B4-BE49-F238E27FC236}">
                  <a16:creationId xmlns:a16="http://schemas.microsoft.com/office/drawing/2014/main" id="{6620AEFB-504D-A3E4-6F8F-2D40B6679276}"/>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7" name="Straight Connector 25646">
              <a:extLst>
                <a:ext uri="{FF2B5EF4-FFF2-40B4-BE49-F238E27FC236}">
                  <a16:creationId xmlns:a16="http://schemas.microsoft.com/office/drawing/2014/main" id="{4FD2A82E-6E1C-3A60-E328-2F5114F43FD6}"/>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8" name="Straight Connector 25647">
              <a:extLst>
                <a:ext uri="{FF2B5EF4-FFF2-40B4-BE49-F238E27FC236}">
                  <a16:creationId xmlns:a16="http://schemas.microsoft.com/office/drawing/2014/main" id="{81C90B48-0B2A-8F29-6EE3-E7000355A780}"/>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49" name="Straight Connector 25648">
              <a:extLst>
                <a:ext uri="{FF2B5EF4-FFF2-40B4-BE49-F238E27FC236}">
                  <a16:creationId xmlns:a16="http://schemas.microsoft.com/office/drawing/2014/main" id="{D4687930-C98A-BD7C-D70C-91557A798204}"/>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5650" name="Group 107">
            <a:extLst>
              <a:ext uri="{FF2B5EF4-FFF2-40B4-BE49-F238E27FC236}">
                <a16:creationId xmlns:a16="http://schemas.microsoft.com/office/drawing/2014/main" id="{D40FD3E5-58CF-C95D-E95A-C8A669CA145A}"/>
              </a:ext>
            </a:extLst>
          </p:cNvPr>
          <p:cNvGrpSpPr/>
          <p:nvPr/>
        </p:nvGrpSpPr>
        <p:grpSpPr>
          <a:xfrm>
            <a:off x="3787602" y="4921829"/>
            <a:ext cx="292437" cy="1727560"/>
            <a:chOff x="1600200" y="3200400"/>
            <a:chExt cx="533400" cy="3505200"/>
          </a:xfrm>
        </p:grpSpPr>
        <p:sp>
          <p:nvSpPr>
            <p:cNvPr id="25651" name="Rectangle 25650">
              <a:extLst>
                <a:ext uri="{FF2B5EF4-FFF2-40B4-BE49-F238E27FC236}">
                  <a16:creationId xmlns:a16="http://schemas.microsoft.com/office/drawing/2014/main" id="{4F61949F-B986-D277-4077-0E24912D584C}"/>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52" name="Straight Connector 25651">
              <a:extLst>
                <a:ext uri="{FF2B5EF4-FFF2-40B4-BE49-F238E27FC236}">
                  <a16:creationId xmlns:a16="http://schemas.microsoft.com/office/drawing/2014/main" id="{EB9E8DB4-D2F2-CEFC-4BDB-34A64E11117F}"/>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3" name="Straight Connector 25652">
              <a:extLst>
                <a:ext uri="{FF2B5EF4-FFF2-40B4-BE49-F238E27FC236}">
                  <a16:creationId xmlns:a16="http://schemas.microsoft.com/office/drawing/2014/main" id="{514774BE-3C79-6B8D-D4FB-57854BDB0A5E}"/>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4" name="Straight Connector 25653">
              <a:extLst>
                <a:ext uri="{FF2B5EF4-FFF2-40B4-BE49-F238E27FC236}">
                  <a16:creationId xmlns:a16="http://schemas.microsoft.com/office/drawing/2014/main" id="{195A1BC5-4B20-B693-6AFB-78A9B4F9DB6D}"/>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5" name="Straight Connector 25654">
              <a:extLst>
                <a:ext uri="{FF2B5EF4-FFF2-40B4-BE49-F238E27FC236}">
                  <a16:creationId xmlns:a16="http://schemas.microsoft.com/office/drawing/2014/main" id="{7BB2E47B-B1B8-3188-CEB6-F8ACD348EBB1}"/>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6" name="Straight Connector 25655">
              <a:extLst>
                <a:ext uri="{FF2B5EF4-FFF2-40B4-BE49-F238E27FC236}">
                  <a16:creationId xmlns:a16="http://schemas.microsoft.com/office/drawing/2014/main" id="{7BCE1177-CA10-7AB8-6133-8C21470BACFF}"/>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7" name="Straight Connector 25656">
              <a:extLst>
                <a:ext uri="{FF2B5EF4-FFF2-40B4-BE49-F238E27FC236}">
                  <a16:creationId xmlns:a16="http://schemas.microsoft.com/office/drawing/2014/main" id="{B38E0F35-D141-B0CA-534F-67826975774A}"/>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8" name="Straight Connector 25657">
              <a:extLst>
                <a:ext uri="{FF2B5EF4-FFF2-40B4-BE49-F238E27FC236}">
                  <a16:creationId xmlns:a16="http://schemas.microsoft.com/office/drawing/2014/main" id="{D6193687-A04B-468F-25D0-72FA09112BE7}"/>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9" name="Straight Connector 25658">
              <a:extLst>
                <a:ext uri="{FF2B5EF4-FFF2-40B4-BE49-F238E27FC236}">
                  <a16:creationId xmlns:a16="http://schemas.microsoft.com/office/drawing/2014/main" id="{B03E10BB-AF24-C943-15EA-837E55DE19A8}"/>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0" name="Straight Connector 25659">
              <a:extLst>
                <a:ext uri="{FF2B5EF4-FFF2-40B4-BE49-F238E27FC236}">
                  <a16:creationId xmlns:a16="http://schemas.microsoft.com/office/drawing/2014/main" id="{E3397FC6-7C4A-9DE8-8E59-6DE390B86F0A}"/>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1" name="Straight Connector 25660">
              <a:extLst>
                <a:ext uri="{FF2B5EF4-FFF2-40B4-BE49-F238E27FC236}">
                  <a16:creationId xmlns:a16="http://schemas.microsoft.com/office/drawing/2014/main" id="{88B9A35A-6A3F-3295-7930-6AC8727008C5}"/>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2" name="Straight Connector 25661">
              <a:extLst>
                <a:ext uri="{FF2B5EF4-FFF2-40B4-BE49-F238E27FC236}">
                  <a16:creationId xmlns:a16="http://schemas.microsoft.com/office/drawing/2014/main" id="{3FBF893D-F738-1E40-8353-A5F9DE0FDE55}"/>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3" name="Straight Connector 25662">
              <a:extLst>
                <a:ext uri="{FF2B5EF4-FFF2-40B4-BE49-F238E27FC236}">
                  <a16:creationId xmlns:a16="http://schemas.microsoft.com/office/drawing/2014/main" id="{4BDD00C5-06C8-5F66-1BCA-BC154A8C26C9}"/>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4B1AD9-93FB-BE3C-5FEB-E837A5D05994}"/>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74B4E9F-20ED-BFB2-601E-0FE476AC6424}"/>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285FC9E-5347-C6F3-5544-3928214222C1}"/>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922ACB8-8F85-C257-C5E4-E25D44ECD0B9}"/>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17B743-8024-38D5-3DED-837223E1C90B}"/>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CCEA56-4A73-06AC-35FE-6838475770EF}"/>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5446EB1-9334-D68E-4DD3-7ADB11484063}"/>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DB9AA5-161C-E30C-751E-444E450593D1}"/>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0C829A-C776-8C76-D676-EB3780856C8E}"/>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294CC6B-5017-A6FA-FFE1-C5D229628903}"/>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E41BF89-CD35-4C1B-98D0-C36FE981C549}"/>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850F9D-E2C4-D75E-CAD8-195A8B029141}"/>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CC9555E-B902-1FDD-5B04-FFD2E508321B}"/>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1546A16-D9F4-6979-0705-3D454A38C311}"/>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DC100E-C0E9-1B0A-84BE-DCDD6FC695A1}"/>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B92B317-F130-C02D-2F85-14D62C7BF612}"/>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81" name="Group 107">
            <a:extLst>
              <a:ext uri="{FF2B5EF4-FFF2-40B4-BE49-F238E27FC236}">
                <a16:creationId xmlns:a16="http://schemas.microsoft.com/office/drawing/2014/main" id="{D67B4F14-E7E5-7C4A-7789-F1207628881A}"/>
              </a:ext>
            </a:extLst>
          </p:cNvPr>
          <p:cNvGrpSpPr/>
          <p:nvPr/>
        </p:nvGrpSpPr>
        <p:grpSpPr>
          <a:xfrm rot="5400000">
            <a:off x="5011018" y="5436466"/>
            <a:ext cx="292437" cy="2132058"/>
            <a:chOff x="1600200" y="3200400"/>
            <a:chExt cx="533400" cy="3505200"/>
          </a:xfrm>
        </p:grpSpPr>
        <p:sp>
          <p:nvSpPr>
            <p:cNvPr id="82" name="Rectangle 81">
              <a:extLst>
                <a:ext uri="{FF2B5EF4-FFF2-40B4-BE49-F238E27FC236}">
                  <a16:creationId xmlns:a16="http://schemas.microsoft.com/office/drawing/2014/main" id="{9A571134-30B9-D84C-55BE-406A165690EC}"/>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5D6FCFC3-5D65-3C79-E1B9-E692B4339F74}"/>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BF95878-2A7C-E6F2-42F8-0623F4E68A11}"/>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791DA31-0DE6-3B55-EB05-56616D035C24}"/>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C59186-3278-C1E2-9FAB-AD49C76745AF}"/>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8675D87-4642-269A-2AAE-671C14FCAE38}"/>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8954E-2256-6D0D-E843-4ADE5B3C4536}"/>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0AB2C2-7577-4F88-3BA7-1292350D68F8}"/>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7CF9997-5A63-3FFC-6E9C-2E66687DBB29}"/>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7E889-DA00-8DD8-B051-82633EA554FD}"/>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E8FA2E4-F2F0-AAA6-A594-78B81425F03C}"/>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8D97153-BCC3-1783-0E2F-036FC54E30F4}"/>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19B3BC0-A96F-956A-8AD9-508C1305E6DF}"/>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F897DD-D445-E35E-C00B-00EEF6CD3153}"/>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DA683F0-15F3-FC9D-6A2F-AFEB77AF71F4}"/>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0CE3338-0F4E-B21D-9C07-180D152791C8}"/>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DD46C7-75B3-F8D6-04EF-3B482B90C1CF}"/>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E81CCCB-A507-31A8-7259-851472AE8AFD}"/>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15D2BB4-0052-4B21-3390-097DA6D01CE9}"/>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0F84881-EF2E-02ED-338D-291FB9BAB7D9}"/>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5477AFE-4D13-8485-F843-966AE884D221}"/>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8C81A8-FDC7-3E6B-CC97-8C32C545CC4F}"/>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27C18E-39E8-C08C-6967-550B5D2DE7D5}"/>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52A812E-EDFE-EB69-9376-B49D6DB6D4C7}"/>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01CB480-F484-CC59-B377-6F554FE880EE}"/>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F106C2D-C304-6EB1-92FD-897F8F31DF76}"/>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B3E8F0-96F7-9237-2DEF-BF0AF5148D75}"/>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B9E1D03-195C-F653-E9A4-CC6B3860B609}"/>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DB96FB2-6A51-CB68-264F-8D0672C9E667}"/>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11" name="Group 107">
            <a:extLst>
              <a:ext uri="{FF2B5EF4-FFF2-40B4-BE49-F238E27FC236}">
                <a16:creationId xmlns:a16="http://schemas.microsoft.com/office/drawing/2014/main" id="{4045D9DC-E5DB-F165-B93C-685C4061C7D8}"/>
              </a:ext>
            </a:extLst>
          </p:cNvPr>
          <p:cNvGrpSpPr/>
          <p:nvPr/>
        </p:nvGrpSpPr>
        <p:grpSpPr>
          <a:xfrm>
            <a:off x="3220929" y="4921829"/>
            <a:ext cx="292437" cy="1727560"/>
            <a:chOff x="1600200" y="3200400"/>
            <a:chExt cx="533400" cy="3505200"/>
          </a:xfrm>
        </p:grpSpPr>
        <p:sp>
          <p:nvSpPr>
            <p:cNvPr id="112" name="Rectangle 111">
              <a:extLst>
                <a:ext uri="{FF2B5EF4-FFF2-40B4-BE49-F238E27FC236}">
                  <a16:creationId xmlns:a16="http://schemas.microsoft.com/office/drawing/2014/main" id="{EC6836E3-2C08-3372-2AD2-84755C7D507B}"/>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6EF6D90D-7888-29AE-0375-DA858C5B76D7}"/>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DBE354E-F081-200E-17EC-85C9B1F80AE0}"/>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359AFFA-7C15-B54C-6A15-5C3924202003}"/>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2DE4525-B343-088A-05EA-9BF5E0AB15D9}"/>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4F6CB5F-05DC-2736-98B8-CC2758D5F334}"/>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7DFE257-1C49-DCBF-153D-8FFEA5F59B67}"/>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86FD100-9F63-0FEF-FA7C-17784EB9AA65}"/>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2BAECC-ECB0-2599-417F-61AC967A2599}"/>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2E33C49-FA0A-F8BC-8F51-0D18B2528841}"/>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6B7E21B-597F-D9D9-A992-58F14DB922A7}"/>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C9A0B51-B587-1111-C114-E25D9C9914F1}"/>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06EC7CE-C380-DA7A-F415-03BC0321B27C}"/>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06B0AC0-D0B4-DE36-2FED-A6B2017CB0A4}"/>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41E4636-97DF-07E8-1AB7-5A0C6DB64174}"/>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FE7CE4F-6C3D-FC7E-7AE6-DA325797921C}"/>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FF5B4BC-7146-8764-D37A-411FD000337C}"/>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BA4BD91-F46C-EF6F-29CE-08CB0248E79F}"/>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129CDB7-3185-F8DB-B3B5-CCDC23260415}"/>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31EF3A-5380-B016-D494-D2E5278CD7DB}"/>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52D26D4-D7E9-536E-298B-A8BB0DAAC47E}"/>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FB1869-448B-578E-97B5-2738BF8110A7}"/>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2DB87EB-82A7-7EB7-5D6B-FC45DD982903}"/>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4AE6877-C245-9605-EF37-72CD9D378A8F}"/>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578129C-758E-A366-B25D-8953D95A0007}"/>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225BC1E-47E7-20F2-40C9-0EF196AEB3BA}"/>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9E1A87B-AF25-A20A-FC1E-2839F726F14C}"/>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EFE8963-955D-EF61-B4C0-DD1C28951FAB}"/>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CD2636B-5B51-3CC3-6D42-B33D5F7765DE}"/>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83" name="Group 107">
            <a:extLst>
              <a:ext uri="{FF2B5EF4-FFF2-40B4-BE49-F238E27FC236}">
                <a16:creationId xmlns:a16="http://schemas.microsoft.com/office/drawing/2014/main" id="{7011D158-EFC5-3AC1-89A7-ED26F5BF2F6F}"/>
              </a:ext>
            </a:extLst>
          </p:cNvPr>
          <p:cNvGrpSpPr/>
          <p:nvPr/>
        </p:nvGrpSpPr>
        <p:grpSpPr>
          <a:xfrm>
            <a:off x="1860582" y="3945382"/>
            <a:ext cx="292437" cy="1727560"/>
            <a:chOff x="1600200" y="3200400"/>
            <a:chExt cx="533400" cy="3505200"/>
          </a:xfrm>
        </p:grpSpPr>
        <p:sp>
          <p:nvSpPr>
            <p:cNvPr id="186" name="Rectangle 185">
              <a:extLst>
                <a:ext uri="{FF2B5EF4-FFF2-40B4-BE49-F238E27FC236}">
                  <a16:creationId xmlns:a16="http://schemas.microsoft.com/office/drawing/2014/main" id="{5750D757-427D-54DC-AE13-B7A18A9EA2C9}"/>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8A7BC5E9-9453-FAE0-6422-AC51B789809B}"/>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29AB14D9-7469-C98E-5449-EDD350B71C4E}"/>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1AD8343-8B10-1DDB-6A6F-A4F79426CB80}"/>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4FBB9F8-0AEB-9B0F-2BEE-E7D781224361}"/>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98AAE9E-1834-3612-49AA-BD9C39AF9093}"/>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4" name="Straight Connector 25663">
              <a:extLst>
                <a:ext uri="{FF2B5EF4-FFF2-40B4-BE49-F238E27FC236}">
                  <a16:creationId xmlns:a16="http://schemas.microsoft.com/office/drawing/2014/main" id="{1ED98089-7775-B2EB-89A8-A61B8CB8FC0F}"/>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5" name="Straight Connector 25664">
              <a:extLst>
                <a:ext uri="{FF2B5EF4-FFF2-40B4-BE49-F238E27FC236}">
                  <a16:creationId xmlns:a16="http://schemas.microsoft.com/office/drawing/2014/main" id="{E693342C-BB1B-5121-7FA1-A0614A2C5BBE}"/>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6" name="Straight Connector 25665">
              <a:extLst>
                <a:ext uri="{FF2B5EF4-FFF2-40B4-BE49-F238E27FC236}">
                  <a16:creationId xmlns:a16="http://schemas.microsoft.com/office/drawing/2014/main" id="{D980B95D-8401-D5FD-0B33-39AB26689B83}"/>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7" name="Straight Connector 25666">
              <a:extLst>
                <a:ext uri="{FF2B5EF4-FFF2-40B4-BE49-F238E27FC236}">
                  <a16:creationId xmlns:a16="http://schemas.microsoft.com/office/drawing/2014/main" id="{15CEBC55-695A-D7A3-DECF-8D8F98AEA172}"/>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8" name="Straight Connector 25667">
              <a:extLst>
                <a:ext uri="{FF2B5EF4-FFF2-40B4-BE49-F238E27FC236}">
                  <a16:creationId xmlns:a16="http://schemas.microsoft.com/office/drawing/2014/main" id="{0AA11BA8-01CA-75EB-9AD8-4E34D59579DA}"/>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9" name="Straight Connector 25668">
              <a:extLst>
                <a:ext uri="{FF2B5EF4-FFF2-40B4-BE49-F238E27FC236}">
                  <a16:creationId xmlns:a16="http://schemas.microsoft.com/office/drawing/2014/main" id="{8AD4CBBD-619D-EFB7-CD87-48612FCE0528}"/>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0" name="Straight Connector 25669">
              <a:extLst>
                <a:ext uri="{FF2B5EF4-FFF2-40B4-BE49-F238E27FC236}">
                  <a16:creationId xmlns:a16="http://schemas.microsoft.com/office/drawing/2014/main" id="{34AF2B88-E98D-12D0-37DE-99B54314C494}"/>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1" name="Straight Connector 25670">
              <a:extLst>
                <a:ext uri="{FF2B5EF4-FFF2-40B4-BE49-F238E27FC236}">
                  <a16:creationId xmlns:a16="http://schemas.microsoft.com/office/drawing/2014/main" id="{A8CC84B5-1266-51F5-29D8-0EAD8A3FFC23}"/>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2" name="Straight Connector 25671">
              <a:extLst>
                <a:ext uri="{FF2B5EF4-FFF2-40B4-BE49-F238E27FC236}">
                  <a16:creationId xmlns:a16="http://schemas.microsoft.com/office/drawing/2014/main" id="{47B6314D-AAF8-F112-62F7-72AFDA699064}"/>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3" name="Straight Connector 25672">
              <a:extLst>
                <a:ext uri="{FF2B5EF4-FFF2-40B4-BE49-F238E27FC236}">
                  <a16:creationId xmlns:a16="http://schemas.microsoft.com/office/drawing/2014/main" id="{129BA2B4-EF44-F2FF-571C-5D936B2EBE02}"/>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4" name="Straight Connector 25673">
              <a:extLst>
                <a:ext uri="{FF2B5EF4-FFF2-40B4-BE49-F238E27FC236}">
                  <a16:creationId xmlns:a16="http://schemas.microsoft.com/office/drawing/2014/main" id="{8DA1924A-752F-67FE-8396-2625E6DD98E2}"/>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5" name="Straight Connector 25674">
              <a:extLst>
                <a:ext uri="{FF2B5EF4-FFF2-40B4-BE49-F238E27FC236}">
                  <a16:creationId xmlns:a16="http://schemas.microsoft.com/office/drawing/2014/main" id="{AEE39E00-4488-594C-DA5F-68F1DBAEBFA6}"/>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6" name="Straight Connector 25675">
              <a:extLst>
                <a:ext uri="{FF2B5EF4-FFF2-40B4-BE49-F238E27FC236}">
                  <a16:creationId xmlns:a16="http://schemas.microsoft.com/office/drawing/2014/main" id="{C15D58AC-A06C-D99E-AEF8-2147AC648F3C}"/>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7" name="Straight Connector 25676">
              <a:extLst>
                <a:ext uri="{FF2B5EF4-FFF2-40B4-BE49-F238E27FC236}">
                  <a16:creationId xmlns:a16="http://schemas.microsoft.com/office/drawing/2014/main" id="{E11948BE-77C9-8BFB-FF52-7E7245675952}"/>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8" name="Straight Connector 25677">
              <a:extLst>
                <a:ext uri="{FF2B5EF4-FFF2-40B4-BE49-F238E27FC236}">
                  <a16:creationId xmlns:a16="http://schemas.microsoft.com/office/drawing/2014/main" id="{B9B82F8B-D406-C259-3BF5-5ACDA40A4156}"/>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79" name="Straight Connector 25678">
              <a:extLst>
                <a:ext uri="{FF2B5EF4-FFF2-40B4-BE49-F238E27FC236}">
                  <a16:creationId xmlns:a16="http://schemas.microsoft.com/office/drawing/2014/main" id="{937DEE48-C615-48EC-026B-A4A36C1740AA}"/>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80" name="Straight Connector 25679">
              <a:extLst>
                <a:ext uri="{FF2B5EF4-FFF2-40B4-BE49-F238E27FC236}">
                  <a16:creationId xmlns:a16="http://schemas.microsoft.com/office/drawing/2014/main" id="{2CAEECD5-95B8-C0FF-3535-5A87937DC2CB}"/>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81" name="Straight Connector 25680">
              <a:extLst>
                <a:ext uri="{FF2B5EF4-FFF2-40B4-BE49-F238E27FC236}">
                  <a16:creationId xmlns:a16="http://schemas.microsoft.com/office/drawing/2014/main" id="{AC2056DF-1613-E971-6B84-4A303DDDBC2C}"/>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82" name="Straight Connector 25681">
              <a:extLst>
                <a:ext uri="{FF2B5EF4-FFF2-40B4-BE49-F238E27FC236}">
                  <a16:creationId xmlns:a16="http://schemas.microsoft.com/office/drawing/2014/main" id="{4AD8F2B9-DF24-916E-631D-863E00D31143}"/>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83" name="Straight Connector 25682">
              <a:extLst>
                <a:ext uri="{FF2B5EF4-FFF2-40B4-BE49-F238E27FC236}">
                  <a16:creationId xmlns:a16="http://schemas.microsoft.com/office/drawing/2014/main" id="{A2893FDA-FCC4-B9B3-26F2-B006DC3AC3A2}"/>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84" name="Straight Connector 25683">
              <a:extLst>
                <a:ext uri="{FF2B5EF4-FFF2-40B4-BE49-F238E27FC236}">
                  <a16:creationId xmlns:a16="http://schemas.microsoft.com/office/drawing/2014/main" id="{1CBABC09-69FD-FFA7-8802-DBA1FA7C6C14}"/>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85" name="Straight Connector 25684">
              <a:extLst>
                <a:ext uri="{FF2B5EF4-FFF2-40B4-BE49-F238E27FC236}">
                  <a16:creationId xmlns:a16="http://schemas.microsoft.com/office/drawing/2014/main" id="{18C750B9-3F57-5BE3-18D8-979BF1C60C28}"/>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86" name="Straight Connector 25685">
              <a:extLst>
                <a:ext uri="{FF2B5EF4-FFF2-40B4-BE49-F238E27FC236}">
                  <a16:creationId xmlns:a16="http://schemas.microsoft.com/office/drawing/2014/main" id="{6484142D-9C57-07CD-AB05-7494C65D8A46}"/>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5691" name="Group 29">
            <a:extLst>
              <a:ext uri="{FF2B5EF4-FFF2-40B4-BE49-F238E27FC236}">
                <a16:creationId xmlns:a16="http://schemas.microsoft.com/office/drawing/2014/main" id="{4E27A1A1-33D8-CC61-C043-0EDC5AB791C7}"/>
              </a:ext>
            </a:extLst>
          </p:cNvPr>
          <p:cNvGrpSpPr>
            <a:grpSpLocks/>
          </p:cNvGrpSpPr>
          <p:nvPr/>
        </p:nvGrpSpPr>
        <p:grpSpPr bwMode="auto">
          <a:xfrm>
            <a:off x="2203288" y="3521908"/>
            <a:ext cx="287338" cy="790575"/>
            <a:chOff x="528" y="240"/>
            <a:chExt cx="181" cy="498"/>
          </a:xfrm>
        </p:grpSpPr>
        <p:sp>
          <p:nvSpPr>
            <p:cNvPr id="25692" name="Line 30">
              <a:extLst>
                <a:ext uri="{FF2B5EF4-FFF2-40B4-BE49-F238E27FC236}">
                  <a16:creationId xmlns:a16="http://schemas.microsoft.com/office/drawing/2014/main" id="{8592F008-37E9-82F2-A76A-C28CB85B4089}"/>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693" name="Line 31">
              <a:extLst>
                <a:ext uri="{FF2B5EF4-FFF2-40B4-BE49-F238E27FC236}">
                  <a16:creationId xmlns:a16="http://schemas.microsoft.com/office/drawing/2014/main" id="{297F7800-4B7E-9CDB-0437-F58A22ECBE6B}"/>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694" name="Freeform 32">
              <a:extLst>
                <a:ext uri="{FF2B5EF4-FFF2-40B4-BE49-F238E27FC236}">
                  <a16:creationId xmlns:a16="http://schemas.microsoft.com/office/drawing/2014/main" id="{0FE04587-8A40-1B33-337A-596F53DFA3FB}"/>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5699" name="Group 29">
            <a:extLst>
              <a:ext uri="{FF2B5EF4-FFF2-40B4-BE49-F238E27FC236}">
                <a16:creationId xmlns:a16="http://schemas.microsoft.com/office/drawing/2014/main" id="{E5D3D981-65DB-7DE7-35F8-D42FEF379B48}"/>
              </a:ext>
            </a:extLst>
          </p:cNvPr>
          <p:cNvGrpSpPr>
            <a:grpSpLocks/>
          </p:cNvGrpSpPr>
          <p:nvPr/>
        </p:nvGrpSpPr>
        <p:grpSpPr bwMode="auto">
          <a:xfrm>
            <a:off x="5332934" y="3478020"/>
            <a:ext cx="287338" cy="790575"/>
            <a:chOff x="528" y="240"/>
            <a:chExt cx="181" cy="498"/>
          </a:xfrm>
        </p:grpSpPr>
        <p:sp>
          <p:nvSpPr>
            <p:cNvPr id="25700" name="Line 30">
              <a:extLst>
                <a:ext uri="{FF2B5EF4-FFF2-40B4-BE49-F238E27FC236}">
                  <a16:creationId xmlns:a16="http://schemas.microsoft.com/office/drawing/2014/main" id="{37BE34B5-6B98-85C8-3E59-4EC629B97DF4}"/>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701" name="Line 31">
              <a:extLst>
                <a:ext uri="{FF2B5EF4-FFF2-40B4-BE49-F238E27FC236}">
                  <a16:creationId xmlns:a16="http://schemas.microsoft.com/office/drawing/2014/main" id="{FA4F6196-6174-B8C4-F939-56B8FF55386B}"/>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702" name="Freeform 32">
              <a:extLst>
                <a:ext uri="{FF2B5EF4-FFF2-40B4-BE49-F238E27FC236}">
                  <a16:creationId xmlns:a16="http://schemas.microsoft.com/office/drawing/2014/main" id="{1F89AFB4-9F32-E224-F251-6F4AE25AB5B5}"/>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5703" name="Group 107">
            <a:extLst>
              <a:ext uri="{FF2B5EF4-FFF2-40B4-BE49-F238E27FC236}">
                <a16:creationId xmlns:a16="http://schemas.microsoft.com/office/drawing/2014/main" id="{78877E26-DE1E-DE97-9657-9B8604635A40}"/>
              </a:ext>
            </a:extLst>
          </p:cNvPr>
          <p:cNvGrpSpPr/>
          <p:nvPr/>
        </p:nvGrpSpPr>
        <p:grpSpPr>
          <a:xfrm rot="5400000">
            <a:off x="2026087" y="5434167"/>
            <a:ext cx="292437" cy="2132058"/>
            <a:chOff x="1600200" y="3200400"/>
            <a:chExt cx="533400" cy="3505200"/>
          </a:xfrm>
        </p:grpSpPr>
        <p:sp>
          <p:nvSpPr>
            <p:cNvPr id="25704" name="Rectangle 25703">
              <a:extLst>
                <a:ext uri="{FF2B5EF4-FFF2-40B4-BE49-F238E27FC236}">
                  <a16:creationId xmlns:a16="http://schemas.microsoft.com/office/drawing/2014/main" id="{A8C2CAEC-4189-9F7F-3EA8-80EB611479B8}"/>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05" name="Straight Connector 25704">
              <a:extLst>
                <a:ext uri="{FF2B5EF4-FFF2-40B4-BE49-F238E27FC236}">
                  <a16:creationId xmlns:a16="http://schemas.microsoft.com/office/drawing/2014/main" id="{4FB328EF-8E83-CCF6-43FE-0708E13E22A6}"/>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06" name="Straight Connector 25705">
              <a:extLst>
                <a:ext uri="{FF2B5EF4-FFF2-40B4-BE49-F238E27FC236}">
                  <a16:creationId xmlns:a16="http://schemas.microsoft.com/office/drawing/2014/main" id="{716CC667-81CC-0E0A-40A5-6A4DFC11A7A7}"/>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07" name="Straight Connector 25706">
              <a:extLst>
                <a:ext uri="{FF2B5EF4-FFF2-40B4-BE49-F238E27FC236}">
                  <a16:creationId xmlns:a16="http://schemas.microsoft.com/office/drawing/2014/main" id="{38CDA745-2BE7-9D08-55BC-C29BC3CC20F1}"/>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08" name="Straight Connector 25707">
              <a:extLst>
                <a:ext uri="{FF2B5EF4-FFF2-40B4-BE49-F238E27FC236}">
                  <a16:creationId xmlns:a16="http://schemas.microsoft.com/office/drawing/2014/main" id="{1F22523B-2A4C-D063-CDE8-036840F30004}"/>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09" name="Straight Connector 25708">
              <a:extLst>
                <a:ext uri="{FF2B5EF4-FFF2-40B4-BE49-F238E27FC236}">
                  <a16:creationId xmlns:a16="http://schemas.microsoft.com/office/drawing/2014/main" id="{23704F2D-869A-AB76-A17B-1667F69966CF}"/>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0" name="Straight Connector 25709">
              <a:extLst>
                <a:ext uri="{FF2B5EF4-FFF2-40B4-BE49-F238E27FC236}">
                  <a16:creationId xmlns:a16="http://schemas.microsoft.com/office/drawing/2014/main" id="{4376C847-0986-98DB-5477-1C2F4B3DDE66}"/>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1" name="Straight Connector 25710">
              <a:extLst>
                <a:ext uri="{FF2B5EF4-FFF2-40B4-BE49-F238E27FC236}">
                  <a16:creationId xmlns:a16="http://schemas.microsoft.com/office/drawing/2014/main" id="{8264E156-3CD5-1DCE-5FD2-674BE933F89E}"/>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2" name="Straight Connector 25711">
              <a:extLst>
                <a:ext uri="{FF2B5EF4-FFF2-40B4-BE49-F238E27FC236}">
                  <a16:creationId xmlns:a16="http://schemas.microsoft.com/office/drawing/2014/main" id="{7ABB863A-331F-3608-8B52-CB2E11171B4C}"/>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3" name="Straight Connector 25712">
              <a:extLst>
                <a:ext uri="{FF2B5EF4-FFF2-40B4-BE49-F238E27FC236}">
                  <a16:creationId xmlns:a16="http://schemas.microsoft.com/office/drawing/2014/main" id="{DFB3E181-D833-4F4A-5675-407BF1D48A22}"/>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4" name="Straight Connector 25713">
              <a:extLst>
                <a:ext uri="{FF2B5EF4-FFF2-40B4-BE49-F238E27FC236}">
                  <a16:creationId xmlns:a16="http://schemas.microsoft.com/office/drawing/2014/main" id="{886F7B19-A134-EADF-2989-5C3CD30BE8BC}"/>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5" name="Straight Connector 25714">
              <a:extLst>
                <a:ext uri="{FF2B5EF4-FFF2-40B4-BE49-F238E27FC236}">
                  <a16:creationId xmlns:a16="http://schemas.microsoft.com/office/drawing/2014/main" id="{1B4C352A-5BE4-B79C-7788-DE28E0EDBD41}"/>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6" name="Straight Connector 25715">
              <a:extLst>
                <a:ext uri="{FF2B5EF4-FFF2-40B4-BE49-F238E27FC236}">
                  <a16:creationId xmlns:a16="http://schemas.microsoft.com/office/drawing/2014/main" id="{E7286937-9A12-E2AC-D705-F1393BB323E8}"/>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7" name="Straight Connector 25716">
              <a:extLst>
                <a:ext uri="{FF2B5EF4-FFF2-40B4-BE49-F238E27FC236}">
                  <a16:creationId xmlns:a16="http://schemas.microsoft.com/office/drawing/2014/main" id="{DF169DCA-64D8-E0BD-59A3-EA11CA46EDC0}"/>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8" name="Straight Connector 25717">
              <a:extLst>
                <a:ext uri="{FF2B5EF4-FFF2-40B4-BE49-F238E27FC236}">
                  <a16:creationId xmlns:a16="http://schemas.microsoft.com/office/drawing/2014/main" id="{CF778539-5BD7-94D3-B9D7-63DCBB8083EA}"/>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19" name="Straight Connector 25718">
              <a:extLst>
                <a:ext uri="{FF2B5EF4-FFF2-40B4-BE49-F238E27FC236}">
                  <a16:creationId xmlns:a16="http://schemas.microsoft.com/office/drawing/2014/main" id="{37A6424D-A57C-653D-CFC4-4BF50018FB25}"/>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0" name="Straight Connector 25719">
              <a:extLst>
                <a:ext uri="{FF2B5EF4-FFF2-40B4-BE49-F238E27FC236}">
                  <a16:creationId xmlns:a16="http://schemas.microsoft.com/office/drawing/2014/main" id="{A7496D10-89C0-2BF7-7DDD-B0A6C7FB44DC}"/>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1" name="Straight Connector 25720">
              <a:extLst>
                <a:ext uri="{FF2B5EF4-FFF2-40B4-BE49-F238E27FC236}">
                  <a16:creationId xmlns:a16="http://schemas.microsoft.com/office/drawing/2014/main" id="{0035EB9E-1CF1-EF58-A51B-8F250D218776}"/>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2" name="Straight Connector 25721">
              <a:extLst>
                <a:ext uri="{FF2B5EF4-FFF2-40B4-BE49-F238E27FC236}">
                  <a16:creationId xmlns:a16="http://schemas.microsoft.com/office/drawing/2014/main" id="{E47330DA-306D-C592-467F-63570E15904B}"/>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3" name="Straight Connector 25722">
              <a:extLst>
                <a:ext uri="{FF2B5EF4-FFF2-40B4-BE49-F238E27FC236}">
                  <a16:creationId xmlns:a16="http://schemas.microsoft.com/office/drawing/2014/main" id="{DADCA9D9-1C5F-A108-2458-B1044486720B}"/>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4" name="Straight Connector 25723">
              <a:extLst>
                <a:ext uri="{FF2B5EF4-FFF2-40B4-BE49-F238E27FC236}">
                  <a16:creationId xmlns:a16="http://schemas.microsoft.com/office/drawing/2014/main" id="{8E5CA2C0-32A8-CA93-AF43-56399A7014D3}"/>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5" name="Straight Connector 25724">
              <a:extLst>
                <a:ext uri="{FF2B5EF4-FFF2-40B4-BE49-F238E27FC236}">
                  <a16:creationId xmlns:a16="http://schemas.microsoft.com/office/drawing/2014/main" id="{0462A7F5-C442-F36D-0978-38E9E854760B}"/>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6" name="Straight Connector 25725">
              <a:extLst>
                <a:ext uri="{FF2B5EF4-FFF2-40B4-BE49-F238E27FC236}">
                  <a16:creationId xmlns:a16="http://schemas.microsoft.com/office/drawing/2014/main" id="{E316FAD7-1B68-ED9B-1EB1-7F607C5090C0}"/>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7" name="Straight Connector 25726">
              <a:extLst>
                <a:ext uri="{FF2B5EF4-FFF2-40B4-BE49-F238E27FC236}">
                  <a16:creationId xmlns:a16="http://schemas.microsoft.com/office/drawing/2014/main" id="{67A679C3-9773-BD38-B83B-BD16B3A5A64B}"/>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8" name="Straight Connector 25727">
              <a:extLst>
                <a:ext uri="{FF2B5EF4-FFF2-40B4-BE49-F238E27FC236}">
                  <a16:creationId xmlns:a16="http://schemas.microsoft.com/office/drawing/2014/main" id="{1F1B85E5-B6E3-812A-C4A2-6663F4BDB34D}"/>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29" name="Straight Connector 25728">
              <a:extLst>
                <a:ext uri="{FF2B5EF4-FFF2-40B4-BE49-F238E27FC236}">
                  <a16:creationId xmlns:a16="http://schemas.microsoft.com/office/drawing/2014/main" id="{28326E63-81BB-EEF9-E4F1-81A583BF567C}"/>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30" name="Straight Connector 25729">
              <a:extLst>
                <a:ext uri="{FF2B5EF4-FFF2-40B4-BE49-F238E27FC236}">
                  <a16:creationId xmlns:a16="http://schemas.microsoft.com/office/drawing/2014/main" id="{03C9C7CC-4919-30CB-D3BE-96BCDAE46450}"/>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31" name="Straight Connector 25730">
              <a:extLst>
                <a:ext uri="{FF2B5EF4-FFF2-40B4-BE49-F238E27FC236}">
                  <a16:creationId xmlns:a16="http://schemas.microsoft.com/office/drawing/2014/main" id="{4703C38A-0615-9159-B6D8-BAC0DCF89BDC}"/>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732" name="Straight Connector 25731">
              <a:extLst>
                <a:ext uri="{FF2B5EF4-FFF2-40B4-BE49-F238E27FC236}">
                  <a16:creationId xmlns:a16="http://schemas.microsoft.com/office/drawing/2014/main" id="{0F46F8AB-05E8-E009-B550-46635F2D34A6}"/>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5733" name="Group 29">
            <a:extLst>
              <a:ext uri="{FF2B5EF4-FFF2-40B4-BE49-F238E27FC236}">
                <a16:creationId xmlns:a16="http://schemas.microsoft.com/office/drawing/2014/main" id="{DBDDC815-108F-B900-136D-7F978694D40F}"/>
              </a:ext>
            </a:extLst>
          </p:cNvPr>
          <p:cNvGrpSpPr>
            <a:grpSpLocks/>
          </p:cNvGrpSpPr>
          <p:nvPr/>
        </p:nvGrpSpPr>
        <p:grpSpPr bwMode="auto">
          <a:xfrm>
            <a:off x="533047" y="2780814"/>
            <a:ext cx="287338" cy="790575"/>
            <a:chOff x="528" y="240"/>
            <a:chExt cx="181" cy="498"/>
          </a:xfrm>
        </p:grpSpPr>
        <p:sp>
          <p:nvSpPr>
            <p:cNvPr id="25734" name="Line 30">
              <a:extLst>
                <a:ext uri="{FF2B5EF4-FFF2-40B4-BE49-F238E27FC236}">
                  <a16:creationId xmlns:a16="http://schemas.microsoft.com/office/drawing/2014/main" id="{A549FBED-F768-AB47-745A-1576E928CEE0}"/>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735" name="Line 31">
              <a:extLst>
                <a:ext uri="{FF2B5EF4-FFF2-40B4-BE49-F238E27FC236}">
                  <a16:creationId xmlns:a16="http://schemas.microsoft.com/office/drawing/2014/main" id="{ED54A7D3-D0EA-4DA6-320F-386B333A2144}"/>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736" name="Freeform 32">
              <a:extLst>
                <a:ext uri="{FF2B5EF4-FFF2-40B4-BE49-F238E27FC236}">
                  <a16:creationId xmlns:a16="http://schemas.microsoft.com/office/drawing/2014/main" id="{66EAD964-470B-D247-A90A-312C8DD52180}"/>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5745" name="Group 29">
            <a:extLst>
              <a:ext uri="{FF2B5EF4-FFF2-40B4-BE49-F238E27FC236}">
                <a16:creationId xmlns:a16="http://schemas.microsoft.com/office/drawing/2014/main" id="{85D99401-7723-AF01-C2CC-9001EE86E63A}"/>
              </a:ext>
            </a:extLst>
          </p:cNvPr>
          <p:cNvGrpSpPr>
            <a:grpSpLocks/>
          </p:cNvGrpSpPr>
          <p:nvPr/>
        </p:nvGrpSpPr>
        <p:grpSpPr bwMode="auto">
          <a:xfrm>
            <a:off x="6351676" y="2736392"/>
            <a:ext cx="287338" cy="790575"/>
            <a:chOff x="528" y="240"/>
            <a:chExt cx="181" cy="498"/>
          </a:xfrm>
        </p:grpSpPr>
        <p:sp>
          <p:nvSpPr>
            <p:cNvPr id="25746" name="Line 30">
              <a:extLst>
                <a:ext uri="{FF2B5EF4-FFF2-40B4-BE49-F238E27FC236}">
                  <a16:creationId xmlns:a16="http://schemas.microsoft.com/office/drawing/2014/main" id="{216E5C42-F4A0-B062-AFAF-2B9F82EBA325}"/>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747" name="Line 31">
              <a:extLst>
                <a:ext uri="{FF2B5EF4-FFF2-40B4-BE49-F238E27FC236}">
                  <a16:creationId xmlns:a16="http://schemas.microsoft.com/office/drawing/2014/main" id="{C2284861-A248-9C03-1A7C-9D750182F195}"/>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748" name="Freeform 32">
              <a:extLst>
                <a:ext uri="{FF2B5EF4-FFF2-40B4-BE49-F238E27FC236}">
                  <a16:creationId xmlns:a16="http://schemas.microsoft.com/office/drawing/2014/main" id="{B7B0D273-5A72-F8F2-5CFC-D3E56DA49635}"/>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cxnSp>
        <p:nvCxnSpPr>
          <p:cNvPr id="25751" name="Straight Connector 25750">
            <a:extLst>
              <a:ext uri="{FF2B5EF4-FFF2-40B4-BE49-F238E27FC236}">
                <a16:creationId xmlns:a16="http://schemas.microsoft.com/office/drawing/2014/main" id="{DA30F189-EB57-4770-E0DD-95A91929ACD0}"/>
              </a:ext>
            </a:extLst>
          </p:cNvPr>
          <p:cNvCxnSpPr>
            <a:cxnSpLocks/>
          </p:cNvCxnSpPr>
          <p:nvPr/>
        </p:nvCxnSpPr>
        <p:spPr>
          <a:xfrm>
            <a:off x="2362386" y="7172167"/>
            <a:ext cx="2492277" cy="34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756" name="Straight Connector 25755">
            <a:extLst>
              <a:ext uri="{FF2B5EF4-FFF2-40B4-BE49-F238E27FC236}">
                <a16:creationId xmlns:a16="http://schemas.microsoft.com/office/drawing/2014/main" id="{EF2517B2-6B78-E7B9-D69B-E58E0BC14F01}"/>
              </a:ext>
            </a:extLst>
          </p:cNvPr>
          <p:cNvCxnSpPr>
            <a:cxnSpLocks/>
          </p:cNvCxnSpPr>
          <p:nvPr/>
        </p:nvCxnSpPr>
        <p:spPr>
          <a:xfrm>
            <a:off x="4834077" y="5576786"/>
            <a:ext cx="2481123" cy="65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758" name="Straight Connector 25757">
            <a:extLst>
              <a:ext uri="{FF2B5EF4-FFF2-40B4-BE49-F238E27FC236}">
                <a16:creationId xmlns:a16="http://schemas.microsoft.com/office/drawing/2014/main" id="{D4146455-4085-DDDF-90A7-3C5FF8506664}"/>
              </a:ext>
            </a:extLst>
          </p:cNvPr>
          <p:cNvCxnSpPr>
            <a:cxnSpLocks/>
          </p:cNvCxnSpPr>
          <p:nvPr/>
        </p:nvCxnSpPr>
        <p:spPr>
          <a:xfrm>
            <a:off x="-16894" y="5532741"/>
            <a:ext cx="237928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760" name="Straight Connector 25759">
            <a:extLst>
              <a:ext uri="{FF2B5EF4-FFF2-40B4-BE49-F238E27FC236}">
                <a16:creationId xmlns:a16="http://schemas.microsoft.com/office/drawing/2014/main" id="{699B74CD-70DC-303F-9224-32DCA0FE78F5}"/>
              </a:ext>
            </a:extLst>
          </p:cNvPr>
          <p:cNvCxnSpPr>
            <a:cxnSpLocks/>
          </p:cNvCxnSpPr>
          <p:nvPr/>
        </p:nvCxnSpPr>
        <p:spPr>
          <a:xfrm flipV="1">
            <a:off x="2362386" y="5522719"/>
            <a:ext cx="0" cy="16494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763" name="Straight Connector 25762">
            <a:extLst>
              <a:ext uri="{FF2B5EF4-FFF2-40B4-BE49-F238E27FC236}">
                <a16:creationId xmlns:a16="http://schemas.microsoft.com/office/drawing/2014/main" id="{BD584714-9791-19F0-0AF2-2FF44196A71F}"/>
              </a:ext>
            </a:extLst>
          </p:cNvPr>
          <p:cNvCxnSpPr>
            <a:cxnSpLocks/>
          </p:cNvCxnSpPr>
          <p:nvPr/>
        </p:nvCxnSpPr>
        <p:spPr>
          <a:xfrm flipH="1" flipV="1">
            <a:off x="4839234" y="5576655"/>
            <a:ext cx="15429" cy="15955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767" name="Straight Connector 25766">
            <a:extLst>
              <a:ext uri="{FF2B5EF4-FFF2-40B4-BE49-F238E27FC236}">
                <a16:creationId xmlns:a16="http://schemas.microsoft.com/office/drawing/2014/main" id="{DADAB106-7AE1-1AC2-8ED5-5832AFDE1C77}"/>
              </a:ext>
            </a:extLst>
          </p:cNvPr>
          <p:cNvCxnSpPr>
            <a:cxnSpLocks/>
          </p:cNvCxnSpPr>
          <p:nvPr/>
        </p:nvCxnSpPr>
        <p:spPr>
          <a:xfrm flipV="1">
            <a:off x="10604" y="7811663"/>
            <a:ext cx="7332094" cy="19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5771" name="Group 380">
            <a:extLst>
              <a:ext uri="{FF2B5EF4-FFF2-40B4-BE49-F238E27FC236}">
                <a16:creationId xmlns:a16="http://schemas.microsoft.com/office/drawing/2014/main" id="{ADAD5F05-A196-FEA3-A183-C8485BF1EE7E}"/>
              </a:ext>
            </a:extLst>
          </p:cNvPr>
          <p:cNvGrpSpPr>
            <a:grpSpLocks/>
          </p:cNvGrpSpPr>
          <p:nvPr/>
        </p:nvGrpSpPr>
        <p:grpSpPr bwMode="auto">
          <a:xfrm>
            <a:off x="4123209" y="4584916"/>
            <a:ext cx="228600" cy="862013"/>
            <a:chOff x="1680" y="768"/>
            <a:chExt cx="144" cy="543"/>
          </a:xfrm>
        </p:grpSpPr>
        <p:sp>
          <p:nvSpPr>
            <p:cNvPr id="25772" name="Line 381">
              <a:extLst>
                <a:ext uri="{FF2B5EF4-FFF2-40B4-BE49-F238E27FC236}">
                  <a16:creationId xmlns:a16="http://schemas.microsoft.com/office/drawing/2014/main" id="{5DB12351-99E2-C17E-19FE-146A1C4BA0B3}"/>
                </a:ext>
              </a:extLst>
            </p:cNvPr>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25773" name="Line 382">
              <a:extLst>
                <a:ext uri="{FF2B5EF4-FFF2-40B4-BE49-F238E27FC236}">
                  <a16:creationId xmlns:a16="http://schemas.microsoft.com/office/drawing/2014/main" id="{7006F31F-56D2-4036-C781-8662024C0DD0}"/>
                </a:ext>
              </a:extLst>
            </p:cNvPr>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25774" name="Group 383">
              <a:extLst>
                <a:ext uri="{FF2B5EF4-FFF2-40B4-BE49-F238E27FC236}">
                  <a16:creationId xmlns:a16="http://schemas.microsoft.com/office/drawing/2014/main" id="{3A697F1A-6F78-BA86-CED8-0B99C5F3AEE5}"/>
                </a:ext>
              </a:extLst>
            </p:cNvPr>
            <p:cNvGrpSpPr>
              <a:grpSpLocks/>
            </p:cNvGrpSpPr>
            <p:nvPr/>
          </p:nvGrpSpPr>
          <p:grpSpPr bwMode="auto">
            <a:xfrm>
              <a:off x="1680" y="768"/>
              <a:ext cx="144" cy="364"/>
              <a:chOff x="1680" y="768"/>
              <a:chExt cx="144" cy="364"/>
            </a:xfrm>
          </p:grpSpPr>
          <p:sp>
            <p:nvSpPr>
              <p:cNvPr id="25775" name="Freeform 384">
                <a:extLst>
                  <a:ext uri="{FF2B5EF4-FFF2-40B4-BE49-F238E27FC236}">
                    <a16:creationId xmlns:a16="http://schemas.microsoft.com/office/drawing/2014/main" id="{0E17D7A1-9D74-45CF-ABE8-9D939930E4DC}"/>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776" name="Freeform 385">
                <a:extLst>
                  <a:ext uri="{FF2B5EF4-FFF2-40B4-BE49-F238E27FC236}">
                    <a16:creationId xmlns:a16="http://schemas.microsoft.com/office/drawing/2014/main" id="{A1FA3725-6A6F-3302-B1F1-9A47170BBFB0}"/>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5777" name="Freeform 386">
                <a:extLst>
                  <a:ext uri="{FF2B5EF4-FFF2-40B4-BE49-F238E27FC236}">
                    <a16:creationId xmlns:a16="http://schemas.microsoft.com/office/drawing/2014/main" id="{E2CE6476-5A3D-82E8-07BC-48BBB2453EF6}"/>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5778" name="Group 387">
            <a:extLst>
              <a:ext uri="{FF2B5EF4-FFF2-40B4-BE49-F238E27FC236}">
                <a16:creationId xmlns:a16="http://schemas.microsoft.com/office/drawing/2014/main" id="{AF47AFBC-8F62-664C-F1CE-D6ECE3406BD5}"/>
              </a:ext>
            </a:extLst>
          </p:cNvPr>
          <p:cNvGrpSpPr>
            <a:grpSpLocks/>
          </p:cNvGrpSpPr>
          <p:nvPr/>
        </p:nvGrpSpPr>
        <p:grpSpPr bwMode="auto">
          <a:xfrm flipH="1">
            <a:off x="2909062" y="4555156"/>
            <a:ext cx="228600" cy="862013"/>
            <a:chOff x="1680" y="768"/>
            <a:chExt cx="144" cy="543"/>
          </a:xfrm>
        </p:grpSpPr>
        <p:sp>
          <p:nvSpPr>
            <p:cNvPr id="25779" name="Line 388">
              <a:extLst>
                <a:ext uri="{FF2B5EF4-FFF2-40B4-BE49-F238E27FC236}">
                  <a16:creationId xmlns:a16="http://schemas.microsoft.com/office/drawing/2014/main" id="{0F9FC4D5-DCFF-6651-9679-E8B86EA0482E}"/>
                </a:ext>
              </a:extLst>
            </p:cNvPr>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25780" name="Line 389">
              <a:extLst>
                <a:ext uri="{FF2B5EF4-FFF2-40B4-BE49-F238E27FC236}">
                  <a16:creationId xmlns:a16="http://schemas.microsoft.com/office/drawing/2014/main" id="{FFB14ACC-4A0F-1169-D9D2-5882C58EDD00}"/>
                </a:ext>
              </a:extLst>
            </p:cNvPr>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25781" name="Group 390">
              <a:extLst>
                <a:ext uri="{FF2B5EF4-FFF2-40B4-BE49-F238E27FC236}">
                  <a16:creationId xmlns:a16="http://schemas.microsoft.com/office/drawing/2014/main" id="{F422CEF8-9554-CACC-3DA2-B260D43F6A4B}"/>
                </a:ext>
              </a:extLst>
            </p:cNvPr>
            <p:cNvGrpSpPr>
              <a:grpSpLocks/>
            </p:cNvGrpSpPr>
            <p:nvPr/>
          </p:nvGrpSpPr>
          <p:grpSpPr bwMode="auto">
            <a:xfrm>
              <a:off x="1680" y="768"/>
              <a:ext cx="144" cy="364"/>
              <a:chOff x="1680" y="768"/>
              <a:chExt cx="144" cy="364"/>
            </a:xfrm>
          </p:grpSpPr>
          <p:sp>
            <p:nvSpPr>
              <p:cNvPr id="25782" name="Freeform 391">
                <a:extLst>
                  <a:ext uri="{FF2B5EF4-FFF2-40B4-BE49-F238E27FC236}">
                    <a16:creationId xmlns:a16="http://schemas.microsoft.com/office/drawing/2014/main" id="{EC90F575-3877-6CBB-4CDB-AFD8F02AE1F7}"/>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783" name="Freeform 392">
                <a:extLst>
                  <a:ext uri="{FF2B5EF4-FFF2-40B4-BE49-F238E27FC236}">
                    <a16:creationId xmlns:a16="http://schemas.microsoft.com/office/drawing/2014/main" id="{1D1C6AA0-95A9-571C-EF72-3FAF6B94B529}"/>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5784" name="Freeform 393">
                <a:extLst>
                  <a:ext uri="{FF2B5EF4-FFF2-40B4-BE49-F238E27FC236}">
                    <a16:creationId xmlns:a16="http://schemas.microsoft.com/office/drawing/2014/main" id="{14098E24-B61E-E83B-8C00-89EFBAB9764A}"/>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5791" name="Group 368">
            <a:extLst>
              <a:ext uri="{FF2B5EF4-FFF2-40B4-BE49-F238E27FC236}">
                <a16:creationId xmlns:a16="http://schemas.microsoft.com/office/drawing/2014/main" id="{C583E6CB-63B7-4853-F88A-246892677479}"/>
              </a:ext>
            </a:extLst>
          </p:cNvPr>
          <p:cNvGrpSpPr>
            <a:grpSpLocks/>
          </p:cNvGrpSpPr>
          <p:nvPr/>
        </p:nvGrpSpPr>
        <p:grpSpPr bwMode="auto">
          <a:xfrm>
            <a:off x="4441051" y="4031613"/>
            <a:ext cx="228600" cy="862013"/>
            <a:chOff x="1488" y="768"/>
            <a:chExt cx="144" cy="543"/>
          </a:xfrm>
        </p:grpSpPr>
        <p:sp>
          <p:nvSpPr>
            <p:cNvPr id="25792" name="Line 369">
              <a:extLst>
                <a:ext uri="{FF2B5EF4-FFF2-40B4-BE49-F238E27FC236}">
                  <a16:creationId xmlns:a16="http://schemas.microsoft.com/office/drawing/2014/main" id="{5A100181-89E7-4EF0-0F89-0413E77BDA39}"/>
                </a:ext>
              </a:extLst>
            </p:cNvPr>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25793" name="Line 370">
              <a:extLst>
                <a:ext uri="{FF2B5EF4-FFF2-40B4-BE49-F238E27FC236}">
                  <a16:creationId xmlns:a16="http://schemas.microsoft.com/office/drawing/2014/main" id="{0727BFF8-45CB-7B51-B2A3-2E26829C8940}"/>
                </a:ext>
              </a:extLst>
            </p:cNvPr>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25794" name="Group 371">
              <a:extLst>
                <a:ext uri="{FF2B5EF4-FFF2-40B4-BE49-F238E27FC236}">
                  <a16:creationId xmlns:a16="http://schemas.microsoft.com/office/drawing/2014/main" id="{F75581DE-CBEF-D8F8-29C5-E01E8ADD6DE5}"/>
                </a:ext>
              </a:extLst>
            </p:cNvPr>
            <p:cNvGrpSpPr>
              <a:grpSpLocks/>
            </p:cNvGrpSpPr>
            <p:nvPr/>
          </p:nvGrpSpPr>
          <p:grpSpPr bwMode="auto">
            <a:xfrm>
              <a:off x="1488" y="768"/>
              <a:ext cx="144" cy="364"/>
              <a:chOff x="1488" y="768"/>
              <a:chExt cx="144" cy="364"/>
            </a:xfrm>
          </p:grpSpPr>
          <p:sp>
            <p:nvSpPr>
              <p:cNvPr id="25795" name="Freeform 372">
                <a:extLst>
                  <a:ext uri="{FF2B5EF4-FFF2-40B4-BE49-F238E27FC236}">
                    <a16:creationId xmlns:a16="http://schemas.microsoft.com/office/drawing/2014/main" id="{80A77FD8-9F78-A13B-10E6-8BEAE749EA5F}"/>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796" name="Freeform 373">
                <a:extLst>
                  <a:ext uri="{FF2B5EF4-FFF2-40B4-BE49-F238E27FC236}">
                    <a16:creationId xmlns:a16="http://schemas.microsoft.com/office/drawing/2014/main" id="{528C05B2-0D0A-0DD2-B43D-FA11CFE76D2A}"/>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25797" name="Group 374">
            <a:extLst>
              <a:ext uri="{FF2B5EF4-FFF2-40B4-BE49-F238E27FC236}">
                <a16:creationId xmlns:a16="http://schemas.microsoft.com/office/drawing/2014/main" id="{4E6F2FD8-E185-E127-EAE6-4239A32FF81B}"/>
              </a:ext>
            </a:extLst>
          </p:cNvPr>
          <p:cNvGrpSpPr>
            <a:grpSpLocks/>
          </p:cNvGrpSpPr>
          <p:nvPr/>
        </p:nvGrpSpPr>
        <p:grpSpPr bwMode="auto">
          <a:xfrm flipH="1">
            <a:off x="2615680" y="4031613"/>
            <a:ext cx="228600" cy="862013"/>
            <a:chOff x="1488" y="768"/>
            <a:chExt cx="144" cy="543"/>
          </a:xfrm>
        </p:grpSpPr>
        <p:sp>
          <p:nvSpPr>
            <p:cNvPr id="25798" name="Line 375">
              <a:extLst>
                <a:ext uri="{FF2B5EF4-FFF2-40B4-BE49-F238E27FC236}">
                  <a16:creationId xmlns:a16="http://schemas.microsoft.com/office/drawing/2014/main" id="{AE22A1CF-D55D-08D7-EE9A-B3300AE0800A}"/>
                </a:ext>
              </a:extLst>
            </p:cNvPr>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25799" name="Line 376">
              <a:extLst>
                <a:ext uri="{FF2B5EF4-FFF2-40B4-BE49-F238E27FC236}">
                  <a16:creationId xmlns:a16="http://schemas.microsoft.com/office/drawing/2014/main" id="{8D6710CC-361E-A703-9CCD-4FC57FDD9F10}"/>
                </a:ext>
              </a:extLst>
            </p:cNvPr>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25800" name="Group 377">
              <a:extLst>
                <a:ext uri="{FF2B5EF4-FFF2-40B4-BE49-F238E27FC236}">
                  <a16:creationId xmlns:a16="http://schemas.microsoft.com/office/drawing/2014/main" id="{E5C40720-2D79-456E-27B6-902AF7F9BDAE}"/>
                </a:ext>
              </a:extLst>
            </p:cNvPr>
            <p:cNvGrpSpPr>
              <a:grpSpLocks/>
            </p:cNvGrpSpPr>
            <p:nvPr/>
          </p:nvGrpSpPr>
          <p:grpSpPr bwMode="auto">
            <a:xfrm>
              <a:off x="1488" y="768"/>
              <a:ext cx="144" cy="364"/>
              <a:chOff x="1488" y="768"/>
              <a:chExt cx="144" cy="364"/>
            </a:xfrm>
          </p:grpSpPr>
          <p:sp>
            <p:nvSpPr>
              <p:cNvPr id="25801" name="Freeform 378">
                <a:extLst>
                  <a:ext uri="{FF2B5EF4-FFF2-40B4-BE49-F238E27FC236}">
                    <a16:creationId xmlns:a16="http://schemas.microsoft.com/office/drawing/2014/main" id="{493ADEDF-0009-C2F3-7B0E-E7AD19E52950}"/>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802" name="Freeform 379">
                <a:extLst>
                  <a:ext uri="{FF2B5EF4-FFF2-40B4-BE49-F238E27FC236}">
                    <a16:creationId xmlns:a16="http://schemas.microsoft.com/office/drawing/2014/main" id="{D3EE38A3-A1B7-DE4C-AB93-E0108832F602}"/>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sp>
        <p:nvSpPr>
          <p:cNvPr id="2" name="TextBox 1">
            <a:extLst>
              <a:ext uri="{FF2B5EF4-FFF2-40B4-BE49-F238E27FC236}">
                <a16:creationId xmlns:a16="http://schemas.microsoft.com/office/drawing/2014/main" id="{1411BDB7-8056-33FD-5C9D-409D1E62A1AA}"/>
              </a:ext>
            </a:extLst>
          </p:cNvPr>
          <p:cNvSpPr txBox="1"/>
          <p:nvPr/>
        </p:nvSpPr>
        <p:spPr>
          <a:xfrm>
            <a:off x="3018055" y="7369437"/>
            <a:ext cx="1147622" cy="276999"/>
          </a:xfrm>
          <a:prstGeom prst="rect">
            <a:avLst/>
          </a:prstGeom>
          <a:noFill/>
        </p:spPr>
        <p:txBody>
          <a:bodyPr wrap="none" rtlCol="0">
            <a:spAutoFit/>
          </a:bodyPr>
          <a:lstStyle/>
          <a:p>
            <a:r>
              <a:rPr lang="en-US" sz="1200" dirty="0"/>
              <a:t>Shooting Area</a:t>
            </a:r>
          </a:p>
        </p:txBody>
      </p:sp>
      <p:grpSp>
        <p:nvGrpSpPr>
          <p:cNvPr id="12" name="Group 292">
            <a:extLst>
              <a:ext uri="{FF2B5EF4-FFF2-40B4-BE49-F238E27FC236}">
                <a16:creationId xmlns:a16="http://schemas.microsoft.com/office/drawing/2014/main" id="{96E3DCC6-453C-1BDA-C3F4-AE881FEDF8AA}"/>
              </a:ext>
            </a:extLst>
          </p:cNvPr>
          <p:cNvGrpSpPr>
            <a:grpSpLocks/>
          </p:cNvGrpSpPr>
          <p:nvPr/>
        </p:nvGrpSpPr>
        <p:grpSpPr bwMode="auto">
          <a:xfrm flipH="1">
            <a:off x="6061075" y="2937312"/>
            <a:ext cx="222250" cy="858838"/>
            <a:chOff x="384" y="816"/>
            <a:chExt cx="140" cy="541"/>
          </a:xfrm>
        </p:grpSpPr>
        <p:sp>
          <p:nvSpPr>
            <p:cNvPr id="13" name="Line 293">
              <a:extLst>
                <a:ext uri="{FF2B5EF4-FFF2-40B4-BE49-F238E27FC236}">
                  <a16:creationId xmlns:a16="http://schemas.microsoft.com/office/drawing/2014/main" id="{46CC0779-9FCC-317F-EDAC-A88CDA762D3E}"/>
                </a:ext>
              </a:extLst>
            </p:cNvPr>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4" name="Line 294">
              <a:extLst>
                <a:ext uri="{FF2B5EF4-FFF2-40B4-BE49-F238E27FC236}">
                  <a16:creationId xmlns:a16="http://schemas.microsoft.com/office/drawing/2014/main" id="{38AFBE37-35F2-B6CE-670A-47FFBF5AA458}"/>
                </a:ext>
              </a:extLst>
            </p:cNvPr>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5" name="Freeform 295">
              <a:extLst>
                <a:ext uri="{FF2B5EF4-FFF2-40B4-BE49-F238E27FC236}">
                  <a16:creationId xmlns:a16="http://schemas.microsoft.com/office/drawing/2014/main" id="{1B721734-4836-8C0B-E14F-F2A7A65726DA}"/>
                </a:ext>
              </a:extLst>
            </p:cNvPr>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6" name="Group 288">
            <a:extLst>
              <a:ext uri="{FF2B5EF4-FFF2-40B4-BE49-F238E27FC236}">
                <a16:creationId xmlns:a16="http://schemas.microsoft.com/office/drawing/2014/main" id="{54B15ABC-4C72-4B6C-0E5F-D41456DCFF67}"/>
              </a:ext>
            </a:extLst>
          </p:cNvPr>
          <p:cNvGrpSpPr>
            <a:grpSpLocks/>
          </p:cNvGrpSpPr>
          <p:nvPr/>
        </p:nvGrpSpPr>
        <p:grpSpPr bwMode="auto">
          <a:xfrm>
            <a:off x="868584" y="2937312"/>
            <a:ext cx="222250" cy="858838"/>
            <a:chOff x="384" y="816"/>
            <a:chExt cx="140" cy="541"/>
          </a:xfrm>
        </p:grpSpPr>
        <p:sp>
          <p:nvSpPr>
            <p:cNvPr id="17" name="Line 289">
              <a:extLst>
                <a:ext uri="{FF2B5EF4-FFF2-40B4-BE49-F238E27FC236}">
                  <a16:creationId xmlns:a16="http://schemas.microsoft.com/office/drawing/2014/main" id="{4A822A1C-B6C0-0E98-97AB-8BF6515D7246}"/>
                </a:ext>
              </a:extLst>
            </p:cNvPr>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8" name="Line 290">
              <a:extLst>
                <a:ext uri="{FF2B5EF4-FFF2-40B4-BE49-F238E27FC236}">
                  <a16:creationId xmlns:a16="http://schemas.microsoft.com/office/drawing/2014/main" id="{280995E7-88E0-EF05-4A2B-122248141850}"/>
                </a:ext>
              </a:extLst>
            </p:cNvPr>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9" name="Freeform 291">
              <a:extLst>
                <a:ext uri="{FF2B5EF4-FFF2-40B4-BE49-F238E27FC236}">
                  <a16:creationId xmlns:a16="http://schemas.microsoft.com/office/drawing/2014/main" id="{FA1BE1E1-242D-ECA4-093F-FFAC2EA62FF0}"/>
                </a:ext>
              </a:extLst>
            </p:cNvPr>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 name="Group 8">
            <a:extLst>
              <a:ext uri="{FF2B5EF4-FFF2-40B4-BE49-F238E27FC236}">
                <a16:creationId xmlns:a16="http://schemas.microsoft.com/office/drawing/2014/main" id="{8237719F-BE52-CB8A-2637-B2DAEABB7FE8}"/>
              </a:ext>
            </a:extLst>
          </p:cNvPr>
          <p:cNvGrpSpPr/>
          <p:nvPr/>
        </p:nvGrpSpPr>
        <p:grpSpPr>
          <a:xfrm>
            <a:off x="1020985" y="2546925"/>
            <a:ext cx="329764" cy="1280588"/>
            <a:chOff x="3224405" y="197325"/>
            <a:chExt cx="329764" cy="1280588"/>
          </a:xfrm>
        </p:grpSpPr>
        <p:sp>
          <p:nvSpPr>
            <p:cNvPr id="10" name="AutoShape 713">
              <a:extLst>
                <a:ext uri="{FF2B5EF4-FFF2-40B4-BE49-F238E27FC236}">
                  <a16:creationId xmlns:a16="http://schemas.microsoft.com/office/drawing/2014/main" id="{15600312-9483-D9C9-0842-6A8102050258}"/>
                </a:ext>
              </a:extLst>
            </p:cNvPr>
            <p:cNvSpPr>
              <a:spLocks noChangeArrowheads="1"/>
            </p:cNvSpPr>
            <p:nvPr/>
          </p:nvSpPr>
          <p:spPr bwMode="auto">
            <a:xfrm>
              <a:off x="3224405" y="759833"/>
              <a:ext cx="328613" cy="718080"/>
            </a:xfrm>
            <a:prstGeom prst="can">
              <a:avLst>
                <a:gd name="adj" fmla="val 49879"/>
              </a:avLst>
            </a:prstGeom>
            <a:solidFill>
              <a:srgbClr val="69E2FF">
                <a:alpha val="50195"/>
              </a:srgbClr>
            </a:solidFill>
            <a:ln w="9525">
              <a:solidFill>
                <a:schemeClr val="tx1"/>
              </a:solidFill>
              <a:round/>
              <a:headEnd/>
              <a:tailEnd/>
            </a:ln>
          </p:spPr>
          <p:txBody>
            <a:bodyPr wrap="none" anchor="ctr"/>
            <a:lstStyle/>
            <a:p>
              <a:endParaRPr lang="en-US"/>
            </a:p>
          </p:txBody>
        </p:sp>
        <p:sp>
          <p:nvSpPr>
            <p:cNvPr id="11" name="AutoShape 713">
              <a:extLst>
                <a:ext uri="{FF2B5EF4-FFF2-40B4-BE49-F238E27FC236}">
                  <a16:creationId xmlns:a16="http://schemas.microsoft.com/office/drawing/2014/main" id="{0422758E-0EF1-BE6F-B099-A72E005A377A}"/>
                </a:ext>
              </a:extLst>
            </p:cNvPr>
            <p:cNvSpPr>
              <a:spLocks noChangeArrowheads="1"/>
            </p:cNvSpPr>
            <p:nvPr/>
          </p:nvSpPr>
          <p:spPr bwMode="auto">
            <a:xfrm>
              <a:off x="3225556" y="197325"/>
              <a:ext cx="328613" cy="718080"/>
            </a:xfrm>
            <a:prstGeom prst="can">
              <a:avLst>
                <a:gd name="adj" fmla="val 49879"/>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20" name="Group 19">
            <a:extLst>
              <a:ext uri="{FF2B5EF4-FFF2-40B4-BE49-F238E27FC236}">
                <a16:creationId xmlns:a16="http://schemas.microsoft.com/office/drawing/2014/main" id="{84095FF1-06CB-3D69-4BBF-AE506E0E2307}"/>
              </a:ext>
            </a:extLst>
          </p:cNvPr>
          <p:cNvGrpSpPr/>
          <p:nvPr/>
        </p:nvGrpSpPr>
        <p:grpSpPr>
          <a:xfrm>
            <a:off x="5893502" y="2554931"/>
            <a:ext cx="329764" cy="1280588"/>
            <a:chOff x="3224405" y="197325"/>
            <a:chExt cx="329764" cy="1280588"/>
          </a:xfrm>
        </p:grpSpPr>
        <p:sp>
          <p:nvSpPr>
            <p:cNvPr id="21" name="AutoShape 713">
              <a:extLst>
                <a:ext uri="{FF2B5EF4-FFF2-40B4-BE49-F238E27FC236}">
                  <a16:creationId xmlns:a16="http://schemas.microsoft.com/office/drawing/2014/main" id="{79ADA916-6051-5155-C99C-BD9B45A67FD5}"/>
                </a:ext>
              </a:extLst>
            </p:cNvPr>
            <p:cNvSpPr>
              <a:spLocks noChangeArrowheads="1"/>
            </p:cNvSpPr>
            <p:nvPr/>
          </p:nvSpPr>
          <p:spPr bwMode="auto">
            <a:xfrm>
              <a:off x="3224405" y="759833"/>
              <a:ext cx="328613" cy="718080"/>
            </a:xfrm>
            <a:prstGeom prst="can">
              <a:avLst>
                <a:gd name="adj" fmla="val 49879"/>
              </a:avLst>
            </a:prstGeom>
            <a:solidFill>
              <a:srgbClr val="69E2FF">
                <a:alpha val="50195"/>
              </a:srgbClr>
            </a:solidFill>
            <a:ln w="9525">
              <a:solidFill>
                <a:schemeClr val="tx1"/>
              </a:solidFill>
              <a:round/>
              <a:headEnd/>
              <a:tailEnd/>
            </a:ln>
          </p:spPr>
          <p:txBody>
            <a:bodyPr wrap="none" anchor="ctr"/>
            <a:lstStyle/>
            <a:p>
              <a:endParaRPr lang="en-US"/>
            </a:p>
          </p:txBody>
        </p:sp>
        <p:sp>
          <p:nvSpPr>
            <p:cNvPr id="22" name="AutoShape 713">
              <a:extLst>
                <a:ext uri="{FF2B5EF4-FFF2-40B4-BE49-F238E27FC236}">
                  <a16:creationId xmlns:a16="http://schemas.microsoft.com/office/drawing/2014/main" id="{8C5793A3-54FD-AF5B-BE0F-5B2AC70172EF}"/>
                </a:ext>
              </a:extLst>
            </p:cNvPr>
            <p:cNvSpPr>
              <a:spLocks noChangeArrowheads="1"/>
            </p:cNvSpPr>
            <p:nvPr/>
          </p:nvSpPr>
          <p:spPr bwMode="auto">
            <a:xfrm>
              <a:off x="3225556" y="197325"/>
              <a:ext cx="328613" cy="718080"/>
            </a:xfrm>
            <a:prstGeom prst="can">
              <a:avLst>
                <a:gd name="adj" fmla="val 49879"/>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27" name="Group 33">
            <a:extLst>
              <a:ext uri="{FF2B5EF4-FFF2-40B4-BE49-F238E27FC236}">
                <a16:creationId xmlns:a16="http://schemas.microsoft.com/office/drawing/2014/main" id="{407168B5-CC53-5927-97A7-08D5D31AE369}"/>
              </a:ext>
            </a:extLst>
          </p:cNvPr>
          <p:cNvGrpSpPr>
            <a:grpSpLocks/>
          </p:cNvGrpSpPr>
          <p:nvPr/>
        </p:nvGrpSpPr>
        <p:grpSpPr bwMode="auto">
          <a:xfrm>
            <a:off x="5326244" y="4057832"/>
            <a:ext cx="290513" cy="787400"/>
            <a:chOff x="2244" y="2118"/>
            <a:chExt cx="181" cy="499"/>
          </a:xfrm>
        </p:grpSpPr>
        <p:sp>
          <p:nvSpPr>
            <p:cNvPr id="28" name="Line 34">
              <a:extLst>
                <a:ext uri="{FF2B5EF4-FFF2-40B4-BE49-F238E27FC236}">
                  <a16:creationId xmlns:a16="http://schemas.microsoft.com/office/drawing/2014/main" id="{793992ED-2EBD-81F2-4449-02ED29DB85BD}"/>
                </a:ext>
              </a:extLst>
            </p:cNvPr>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29" name="Line 35">
              <a:extLst>
                <a:ext uri="{FF2B5EF4-FFF2-40B4-BE49-F238E27FC236}">
                  <a16:creationId xmlns:a16="http://schemas.microsoft.com/office/drawing/2014/main" id="{2102CA6C-044F-2861-2540-D40C945A4BE6}"/>
                </a:ext>
              </a:extLst>
            </p:cNvPr>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30" name="Freeform 36">
              <a:extLst>
                <a:ext uri="{FF2B5EF4-FFF2-40B4-BE49-F238E27FC236}">
                  <a16:creationId xmlns:a16="http://schemas.microsoft.com/office/drawing/2014/main" id="{78B65CD8-F66C-3CC1-5C72-6972FBE1B59C}"/>
                </a:ext>
              </a:extLst>
            </p:cNvPr>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35" name="TextBox 34">
            <a:extLst>
              <a:ext uri="{FF2B5EF4-FFF2-40B4-BE49-F238E27FC236}">
                <a16:creationId xmlns:a16="http://schemas.microsoft.com/office/drawing/2014/main" id="{13255A42-9AB5-C752-0130-87C153593E00}"/>
              </a:ext>
            </a:extLst>
          </p:cNvPr>
          <p:cNvSpPr txBox="1"/>
          <p:nvPr/>
        </p:nvSpPr>
        <p:spPr>
          <a:xfrm>
            <a:off x="159633" y="8628268"/>
            <a:ext cx="6864466" cy="646331"/>
          </a:xfrm>
          <a:prstGeom prst="rect">
            <a:avLst/>
          </a:prstGeom>
          <a:noFill/>
        </p:spPr>
        <p:txBody>
          <a:bodyPr wrap="square" rtlCol="0">
            <a:spAutoFit/>
          </a:bodyPr>
          <a:lstStyle/>
          <a:p>
            <a:r>
              <a:rPr lang="en-US" sz="1200" dirty="0"/>
              <a:t>Setup Notes:</a:t>
            </a:r>
          </a:p>
          <a:p>
            <a:pPr marL="228600" indent="-228600">
              <a:buFont typeface="+mj-lt"/>
              <a:buAutoNum type="arabicPeriod"/>
            </a:pPr>
            <a:r>
              <a:rPr lang="en-US" sz="1200" dirty="0"/>
              <a:t>Barrel used to block cross shots and make is so shot on far side targets can’t be made at an angle to hit the wall. Installed in bay with concrete sides.</a:t>
            </a:r>
          </a:p>
        </p:txBody>
      </p:sp>
    </p:spTree>
    <p:extLst>
      <p:ext uri="{BB962C8B-B14F-4D97-AF65-F5344CB8AC3E}">
        <p14:creationId xmlns:p14="http://schemas.microsoft.com/office/powerpoint/2010/main" val="21829027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142</Words>
  <Application>Microsoft Macintosh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Jeff Schroeder</cp:lastModifiedBy>
  <cp:revision>301</cp:revision>
  <cp:lastPrinted>2023-05-25T17:27:53Z</cp:lastPrinted>
  <dcterms:created xsi:type="dcterms:W3CDTF">2002-08-21T12:11:08Z</dcterms:created>
  <dcterms:modified xsi:type="dcterms:W3CDTF">2023-05-30T15:23:06Z</dcterms:modified>
  <cp:category>Shooting</cp:category>
</cp:coreProperties>
</file>