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592" autoAdjust="0"/>
  </p:normalViewPr>
  <p:slideViewPr>
    <p:cSldViewPr>
      <p:cViewPr varScale="1">
        <p:scale>
          <a:sx n="140" d="100"/>
          <a:sy n="140" d="100"/>
        </p:scale>
        <p:origin x="3112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7" name="Group 29">
            <a:extLst>
              <a:ext uri="{FF2B5EF4-FFF2-40B4-BE49-F238E27FC236}">
                <a16:creationId xmlns:a16="http://schemas.microsoft.com/office/drawing/2014/main" id="{9202E8A2-BB49-07C4-3575-80BFBD83CF69}"/>
              </a:ext>
            </a:extLst>
          </p:cNvPr>
          <p:cNvGrpSpPr>
            <a:grpSpLocks/>
          </p:cNvGrpSpPr>
          <p:nvPr/>
        </p:nvGrpSpPr>
        <p:grpSpPr bwMode="auto">
          <a:xfrm>
            <a:off x="4873413" y="3224314"/>
            <a:ext cx="287338" cy="790575"/>
            <a:chOff x="528" y="240"/>
            <a:chExt cx="181" cy="498"/>
          </a:xfrm>
        </p:grpSpPr>
        <p:sp>
          <p:nvSpPr>
            <p:cNvPr id="25688" name="Line 30">
              <a:extLst>
                <a:ext uri="{FF2B5EF4-FFF2-40B4-BE49-F238E27FC236}">
                  <a16:creationId xmlns:a16="http://schemas.microsoft.com/office/drawing/2014/main" id="{61E87155-BCD3-C68C-AF31-7A313C32A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31">
              <a:extLst>
                <a:ext uri="{FF2B5EF4-FFF2-40B4-BE49-F238E27FC236}">
                  <a16:creationId xmlns:a16="http://schemas.microsoft.com/office/drawing/2014/main" id="{88C3B5CC-29A5-BBE6-0500-28079E33D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0" name="Freeform 32">
              <a:extLst>
                <a:ext uri="{FF2B5EF4-FFF2-40B4-BE49-F238E27FC236}">
                  <a16:creationId xmlns:a16="http://schemas.microsoft.com/office/drawing/2014/main" id="{4A54C034-E65F-DB1B-AE7A-7C136725A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95" name="Group 29">
            <a:extLst>
              <a:ext uri="{FF2B5EF4-FFF2-40B4-BE49-F238E27FC236}">
                <a16:creationId xmlns:a16="http://schemas.microsoft.com/office/drawing/2014/main" id="{9C736525-24B3-571E-D0D3-955388373389}"/>
              </a:ext>
            </a:extLst>
          </p:cNvPr>
          <p:cNvGrpSpPr>
            <a:grpSpLocks/>
          </p:cNvGrpSpPr>
          <p:nvPr/>
        </p:nvGrpSpPr>
        <p:grpSpPr bwMode="auto">
          <a:xfrm>
            <a:off x="1724082" y="3238078"/>
            <a:ext cx="287338" cy="790575"/>
            <a:chOff x="528" y="240"/>
            <a:chExt cx="181" cy="498"/>
          </a:xfrm>
        </p:grpSpPr>
        <p:sp>
          <p:nvSpPr>
            <p:cNvPr id="25696" name="Line 30">
              <a:extLst>
                <a:ext uri="{FF2B5EF4-FFF2-40B4-BE49-F238E27FC236}">
                  <a16:creationId xmlns:a16="http://schemas.microsoft.com/office/drawing/2014/main" id="{63DADCC6-C5FC-30F4-E6DE-711536762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7" name="Line 31">
              <a:extLst>
                <a:ext uri="{FF2B5EF4-FFF2-40B4-BE49-F238E27FC236}">
                  <a16:creationId xmlns:a16="http://schemas.microsoft.com/office/drawing/2014/main" id="{7E90550F-221A-06E2-F417-25895F618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8" name="Freeform 32">
              <a:extLst>
                <a:ext uri="{FF2B5EF4-FFF2-40B4-BE49-F238E27FC236}">
                  <a16:creationId xmlns:a16="http://schemas.microsoft.com/office/drawing/2014/main" id="{FB0BAF71-1A58-5980-90E8-A59A20F0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13533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 Rounds V4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3" name="Group 499">
            <a:extLst>
              <a:ext uri="{FF2B5EF4-FFF2-40B4-BE49-F238E27FC236}">
                <a16:creationId xmlns:a16="http://schemas.microsoft.com/office/drawing/2014/main" id="{8CAA3C03-D944-49E7-7D07-5E2437B8B868}"/>
              </a:ext>
            </a:extLst>
          </p:cNvPr>
          <p:cNvGrpSpPr>
            <a:grpSpLocks/>
          </p:cNvGrpSpPr>
          <p:nvPr/>
        </p:nvGrpSpPr>
        <p:grpSpPr bwMode="auto">
          <a:xfrm>
            <a:off x="3523998" y="4215045"/>
            <a:ext cx="293688" cy="965199"/>
            <a:chOff x="3504" y="1392"/>
            <a:chExt cx="185" cy="608"/>
          </a:xfrm>
        </p:grpSpPr>
        <p:grpSp>
          <p:nvGrpSpPr>
            <p:cNvPr id="25600" name="Group 500">
              <a:extLst>
                <a:ext uri="{FF2B5EF4-FFF2-40B4-BE49-F238E27FC236}">
                  <a16:creationId xmlns:a16="http://schemas.microsoft.com/office/drawing/2014/main" id="{E50C4FB3-ACDD-876F-AFF5-7CA5E53A8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25602" name="Freeform 501">
                <a:extLst>
                  <a:ext uri="{FF2B5EF4-FFF2-40B4-BE49-F238E27FC236}">
                    <a16:creationId xmlns:a16="http://schemas.microsoft.com/office/drawing/2014/main" id="{185FDDED-B5D5-ADD4-19E9-B2518244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3" name="Freeform 502">
                <a:extLst>
                  <a:ext uri="{FF2B5EF4-FFF2-40B4-BE49-F238E27FC236}">
                    <a16:creationId xmlns:a16="http://schemas.microsoft.com/office/drawing/2014/main" id="{3F7CA89C-3437-574B-67BF-A8CA988F1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04" name="Group 503">
                <a:extLst>
                  <a:ext uri="{FF2B5EF4-FFF2-40B4-BE49-F238E27FC236}">
                    <a16:creationId xmlns:a16="http://schemas.microsoft.com/office/drawing/2014/main" id="{0A098CF2-FFCA-50E4-7755-DCBEF2D7D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25605" name="Freeform 504">
                  <a:extLst>
                    <a:ext uri="{FF2B5EF4-FFF2-40B4-BE49-F238E27FC236}">
                      <a16:creationId xmlns:a16="http://schemas.microsoft.com/office/drawing/2014/main" id="{44AA550E-6F0C-FB32-62EB-61A9D93324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06" name="Freeform 505">
                  <a:extLst>
                    <a:ext uri="{FF2B5EF4-FFF2-40B4-BE49-F238E27FC236}">
                      <a16:creationId xmlns:a16="http://schemas.microsoft.com/office/drawing/2014/main" id="{624F78F6-8A72-CDD3-191C-9A945F31F7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01" name="Freeform 506">
              <a:extLst>
                <a:ext uri="{FF2B5EF4-FFF2-40B4-BE49-F238E27FC236}">
                  <a16:creationId xmlns:a16="http://schemas.microsoft.com/office/drawing/2014/main" id="{F6EED77A-974F-3408-5671-8F5510EB6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9" name="Group 107">
            <a:extLst>
              <a:ext uri="{FF2B5EF4-FFF2-40B4-BE49-F238E27FC236}">
                <a16:creationId xmlns:a16="http://schemas.microsoft.com/office/drawing/2014/main" id="{6370279E-524B-FDD3-E1B9-7ABDA774DC62}"/>
              </a:ext>
            </a:extLst>
          </p:cNvPr>
          <p:cNvGrpSpPr/>
          <p:nvPr/>
        </p:nvGrpSpPr>
        <p:grpSpPr>
          <a:xfrm>
            <a:off x="5031907" y="3665164"/>
            <a:ext cx="292437" cy="1727560"/>
            <a:chOff x="1600200" y="3200400"/>
            <a:chExt cx="533400" cy="3505200"/>
          </a:xfrm>
        </p:grpSpPr>
        <p:sp>
          <p:nvSpPr>
            <p:cNvPr id="25620" name="Rectangle 25619">
              <a:extLst>
                <a:ext uri="{FF2B5EF4-FFF2-40B4-BE49-F238E27FC236}">
                  <a16:creationId xmlns:a16="http://schemas.microsoft.com/office/drawing/2014/main" id="{97697FCC-96B1-A4D5-0C33-4DDF55462AB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BF6E8867-0DDF-48F1-39DF-7BE0967DB1A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700C1270-9407-CF12-B59B-9E0044FA53D9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DBE4A2C0-9387-7442-F753-AB0A3CEBC42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A75CC36F-781F-EF16-9ABE-97E6FA896898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D7E07884-5C54-0DCD-CE11-4D0F687F560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C79BDB15-9566-F6E8-1C0E-2803EE82516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6A895B82-346C-2B7D-364B-0378533A386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C7165E59-F692-0B18-3E55-110ECAA5DE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99A343C7-C72C-FADB-CF27-9DBC3B9D6D1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99EEE318-B44E-55ED-2C6D-19B1805D2C5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4D105C1A-00B6-CA23-6B60-15FFE2A0B9B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05BEABB5-D910-24C6-99DC-7526C19D20A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442595AC-3FF5-6A1D-DD4E-C35897D92645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4CC5FD5F-9BE3-04E7-132F-F10F00C68B42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176FBD65-3DDA-F00B-48F4-E4E551CA115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DE323EF9-04E6-E792-C571-838BFAF563B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C7006562-FFA3-EEA0-8895-C8E450A689A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011EE909-2DCB-56A6-E579-35AC745ED729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2F71E270-54F9-31B0-A6F1-1D68446C858A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99367A65-1010-F893-6010-6A362083D8C9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370026FF-B4DF-822D-4CC0-7B8A3F955E8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BE9141E5-0149-BA55-B4FE-74C7698FED0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22CE2313-3DDC-8158-902A-F15F214BB34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1D1FF875-77A2-40C3-9703-2E4B500403EF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6620AEFB-504D-A3E4-6F8F-2D40B667927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4FD2A82E-6E1C-3A60-E328-2F5114F43FD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81C90B48-0B2A-8F29-6EE3-E7000355A78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D4687930-C98A-BD7C-D70C-91557A79820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50" name="Group 107">
            <a:extLst>
              <a:ext uri="{FF2B5EF4-FFF2-40B4-BE49-F238E27FC236}">
                <a16:creationId xmlns:a16="http://schemas.microsoft.com/office/drawing/2014/main" id="{D40FD3E5-58CF-C95D-E95A-C8A669CA145A}"/>
              </a:ext>
            </a:extLst>
          </p:cNvPr>
          <p:cNvGrpSpPr/>
          <p:nvPr/>
        </p:nvGrpSpPr>
        <p:grpSpPr>
          <a:xfrm>
            <a:off x="3787602" y="4655144"/>
            <a:ext cx="292437" cy="1727560"/>
            <a:chOff x="1600200" y="3200400"/>
            <a:chExt cx="533400" cy="3505200"/>
          </a:xfrm>
        </p:grpSpPr>
        <p:sp>
          <p:nvSpPr>
            <p:cNvPr id="25651" name="Rectangle 25650">
              <a:extLst>
                <a:ext uri="{FF2B5EF4-FFF2-40B4-BE49-F238E27FC236}">
                  <a16:creationId xmlns:a16="http://schemas.microsoft.com/office/drawing/2014/main" id="{4F61949F-B986-D277-4077-0E24912D584C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EB9E8DB4-D2F2-CEFC-4BDB-34A64E11117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514774BE-3C79-6B8D-D4FB-57854BDB0A5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195A1BC5-4B20-B693-6AFB-78A9B4F9DB6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7BB2E47B-B1B8-3188-CEB6-F8ACD348EBB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7BCE1177-CA10-7AB8-6133-8C21470BACF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B38E0F35-D141-B0CA-534F-67826975774A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D6193687-A04B-468F-25D0-72FA09112BE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B03E10BB-AF24-C943-15EA-837E55DE19A8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E3397FC6-7C4A-9DE8-8E59-6DE390B86F0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88B9A35A-6A3F-3295-7930-6AC8727008C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3FBF893D-F738-1E40-8353-A5F9DE0FDE5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4BDD00C5-06C8-5F66-1BCA-BC154A8C26C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4B1AD9-93FB-BE3C-5FEB-E837A5D0599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74B4E9F-20ED-BFB2-601E-0FE476AC64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85FC9E-5347-C6F3-5544-3928214222C1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922ACB8-8F85-C257-C5E4-E25D44ECD0B9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17B743-8024-38D5-3DED-837223E1C90B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CCEA56-4A73-06AC-35FE-6838475770E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446EB1-9334-D68E-4DD3-7ADB11484063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DB9AA5-161C-E30C-751E-444E450593D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0C829A-C776-8C76-D676-EB3780856C8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94CC6B-5017-A6FA-FFE1-C5D22962890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41BF89-CD35-4C1B-98D0-C36FE981C54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850F9D-E2C4-D75E-CAD8-195A8B02914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CC9555E-B902-1FDD-5B04-FFD2E508321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546A16-D9F4-6979-0705-3D454A38C31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DC100E-C0E9-1B0A-84BE-DCDD6FC695A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B92B317-F130-C02D-2F85-14D62C7BF61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07">
            <a:extLst>
              <a:ext uri="{FF2B5EF4-FFF2-40B4-BE49-F238E27FC236}">
                <a16:creationId xmlns:a16="http://schemas.microsoft.com/office/drawing/2014/main" id="{D67B4F14-E7E5-7C4A-7789-F1207628881A}"/>
              </a:ext>
            </a:extLst>
          </p:cNvPr>
          <p:cNvGrpSpPr/>
          <p:nvPr/>
        </p:nvGrpSpPr>
        <p:grpSpPr>
          <a:xfrm rot="5400000">
            <a:off x="5011018" y="5169781"/>
            <a:ext cx="292437" cy="2132058"/>
            <a:chOff x="1600200" y="3200400"/>
            <a:chExt cx="533400" cy="35052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571134-30B9-D84C-55BE-406A165690EC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6FCFC3-5D65-3C79-E1B9-E692B4339F7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F95878-2A7C-E6F2-42F8-0623F4E68A1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791DA31-0DE6-3B55-EB05-56616D035C2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0C59186-3278-C1E2-9FAB-AD49C76745A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8675D87-4642-269A-2AAE-671C14FCAE3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C28954E-2256-6D0D-E843-4ADE5B3C453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10AB2C2-7577-4F88-3BA7-1292350D68F8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7CF9997-5A63-3FFC-6E9C-2E66687DBB2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7E889-DA00-8DD8-B051-82633EA554F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8FA2E4-F2F0-AAA6-A594-78B81425F03C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8D97153-BCC3-1783-0E2F-036FC54E30F4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9B3BC0-A96F-956A-8AD9-508C1305E6DF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BF897DD-D445-E35E-C00B-00EEF6CD3153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DA683F0-15F3-FC9D-6A2F-AFEB77AF71F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0CE3338-0F4E-B21D-9C07-180D152791C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7DD46C7-75B3-F8D6-04EF-3B482B90C1C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E81CCCB-A507-31A8-7259-851472AE8AFD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15D2BB4-0052-4B21-3390-097DA6D01CE9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0F84881-EF2E-02ED-338D-291FB9BAB7D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5477AFE-4D13-8485-F843-966AE884D22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48C81A8-FDC7-3E6B-CC97-8C32C545CC4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C27C18E-39E8-C08C-6967-550B5D2DE7D5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52A812E-EDFE-EB69-9376-B49D6DB6D4C7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1CB480-F484-CC59-B377-6F554FE880E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F106C2D-C304-6EB1-92FD-897F8F31DF7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2B3E8F0-96F7-9237-2DEF-BF0AF5148D7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B9E1D03-195C-F653-E9A4-CC6B3860B60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DB96FB2-6A51-CB68-264F-8D0672C9E667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07">
            <a:extLst>
              <a:ext uri="{FF2B5EF4-FFF2-40B4-BE49-F238E27FC236}">
                <a16:creationId xmlns:a16="http://schemas.microsoft.com/office/drawing/2014/main" id="{4045D9DC-E5DB-F165-B93C-685C4061C7D8}"/>
              </a:ext>
            </a:extLst>
          </p:cNvPr>
          <p:cNvGrpSpPr/>
          <p:nvPr/>
        </p:nvGrpSpPr>
        <p:grpSpPr>
          <a:xfrm>
            <a:off x="3220929" y="4655144"/>
            <a:ext cx="292437" cy="1727560"/>
            <a:chOff x="1600200" y="3200400"/>
            <a:chExt cx="533400" cy="35052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C6836E3-2C08-3372-2AD2-84755C7D507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EF6D90D-7888-29AE-0375-DA858C5B76D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DBE354E-F081-200E-17EC-85C9B1F80AE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359AFFA-7C15-B54C-6A15-5C3924202003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2DE4525-B343-088A-05EA-9BF5E0AB15D9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4F6CB5F-05DC-2736-98B8-CC2758D5F334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7DFE257-1C49-DCBF-153D-8FFEA5F59B6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6FD100-9F63-0FEF-FA7C-17784EB9AA6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2BAECC-ECB0-2599-417F-61AC967A259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2E33C49-FA0A-F8BC-8F51-0D18B2528841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6B7E21B-597F-D9D9-A992-58F14DB922A7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C9A0B51-B587-1111-C114-E25D9C9914F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06EC7CE-C380-DA7A-F415-03BC0321B27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06B0AC0-D0B4-DE36-2FED-A6B2017CB0A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1E4636-97DF-07E8-1AB7-5A0C6DB6417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FE7CE4F-6C3D-FC7E-7AE6-DA325797921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FF5B4BC-7146-8764-D37A-411FD000337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BA4BD91-F46C-EF6F-29CE-08CB0248E79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129CDB7-3185-F8DB-B3B5-CCDC2326041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B31EF3A-5380-B016-D494-D2E5278CD7D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52D26D4-D7E9-536E-298B-A8BB0DAAC47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FB1869-448B-578E-97B5-2738BF8110A7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2DB87EB-82A7-7EB7-5D6B-FC45DD98290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4AE6877-C245-9605-EF37-72CD9D378A8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578129C-758E-A366-B25D-8953D95A000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225BC1E-47E7-20F2-40C9-0EF196AEB3B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E1A87B-AF25-A20A-FC1E-2839F726F14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EFE8963-955D-EF61-B4C0-DD1C28951FA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CD2636B-5B51-3CC3-6D42-B33D5F7765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07">
            <a:extLst>
              <a:ext uri="{FF2B5EF4-FFF2-40B4-BE49-F238E27FC236}">
                <a16:creationId xmlns:a16="http://schemas.microsoft.com/office/drawing/2014/main" id="{7011D158-EFC5-3AC1-89A7-ED26F5BF2F6F}"/>
              </a:ext>
            </a:extLst>
          </p:cNvPr>
          <p:cNvGrpSpPr/>
          <p:nvPr/>
        </p:nvGrpSpPr>
        <p:grpSpPr>
          <a:xfrm>
            <a:off x="1860582" y="3678697"/>
            <a:ext cx="292437" cy="1727560"/>
            <a:chOff x="1600200" y="3200400"/>
            <a:chExt cx="533400" cy="350520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50D757-427D-54DC-AE13-B7A18A9EA2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A7BC5E9-9453-FAE0-6422-AC51B789809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9AB14D9-7469-C98E-5449-EDD350B71C4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1AD8343-8B10-1DDB-6A6F-A4F79426CB8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4FBB9F8-0AEB-9B0F-2BEE-E7D78122436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98AAE9E-1834-3612-49AA-BD9C39AF909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1ED98089-7775-B2EB-89A8-A61B8CB8FC0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E693342C-BB1B-5121-7FA1-A0614A2C5BB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D980B95D-8401-D5FD-0B33-39AB26689B8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15CEBC55-695A-D7A3-DECF-8D8F98AEA17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0AA11BA8-01CA-75EB-9AD8-4E34D59579D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8AD4CBBD-619D-EFB7-CD87-48612FCE0528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34AF2B88-E98D-12D0-37DE-99B54314C494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A8CC84B5-1266-51F5-29D8-0EAD8A3FFC23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47B6314D-AAF8-F112-62F7-72AFDA69906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129BA2B4-EF44-F2FF-571C-5D936B2EBE0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8DA1924A-752F-67FE-8396-2625E6DD98E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AEE39E00-4488-594C-DA5F-68F1DBAEBFA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C15D58AC-A06C-D99E-AEF8-2147AC648F3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E11948BE-77C9-8BFB-FF52-7E724567595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B9B82F8B-D406-C259-3BF5-5ACDA40A415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937DEE48-C615-48EC-026B-A4A36C1740AA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2CAEECD5-95B8-C0FF-3535-5A87937DC2C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AC2056DF-1613-E971-6B84-4A303DDDBC2C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4AD8F2B9-DF24-916E-631D-863E00D3114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A2893FDA-FCC4-B9B3-26F2-B006DC3AC3A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1CBABC09-69FD-FFA7-8802-DBA1FA7C6C1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18C750B9-3F57-5BE3-18D8-979BF1C60C2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6484142D-9C57-07CD-AB05-7494C65D8A4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91" name="Group 29">
            <a:extLst>
              <a:ext uri="{FF2B5EF4-FFF2-40B4-BE49-F238E27FC236}">
                <a16:creationId xmlns:a16="http://schemas.microsoft.com/office/drawing/2014/main" id="{4E27A1A1-33D8-CC61-C043-0EDC5AB791C7}"/>
              </a:ext>
            </a:extLst>
          </p:cNvPr>
          <p:cNvGrpSpPr>
            <a:grpSpLocks/>
          </p:cNvGrpSpPr>
          <p:nvPr/>
        </p:nvGrpSpPr>
        <p:grpSpPr bwMode="auto">
          <a:xfrm>
            <a:off x="2203288" y="3255223"/>
            <a:ext cx="287338" cy="790575"/>
            <a:chOff x="528" y="240"/>
            <a:chExt cx="181" cy="498"/>
          </a:xfrm>
        </p:grpSpPr>
        <p:sp>
          <p:nvSpPr>
            <p:cNvPr id="25692" name="Line 30">
              <a:extLst>
                <a:ext uri="{FF2B5EF4-FFF2-40B4-BE49-F238E27FC236}">
                  <a16:creationId xmlns:a16="http://schemas.microsoft.com/office/drawing/2014/main" id="{8592F008-37E9-82F2-A76A-C28CB85B4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3" name="Line 31">
              <a:extLst>
                <a:ext uri="{FF2B5EF4-FFF2-40B4-BE49-F238E27FC236}">
                  <a16:creationId xmlns:a16="http://schemas.microsoft.com/office/drawing/2014/main" id="{297F7800-4B7E-9CDB-0437-F58A22EC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4" name="Freeform 32">
              <a:extLst>
                <a:ext uri="{FF2B5EF4-FFF2-40B4-BE49-F238E27FC236}">
                  <a16:creationId xmlns:a16="http://schemas.microsoft.com/office/drawing/2014/main" id="{0FE04587-8A40-1B33-337A-596F53DFA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99" name="Group 29">
            <a:extLst>
              <a:ext uri="{FF2B5EF4-FFF2-40B4-BE49-F238E27FC236}">
                <a16:creationId xmlns:a16="http://schemas.microsoft.com/office/drawing/2014/main" id="{E5D3D981-65DB-7DE7-35F8-D42FEF379B48}"/>
              </a:ext>
            </a:extLst>
          </p:cNvPr>
          <p:cNvGrpSpPr>
            <a:grpSpLocks/>
          </p:cNvGrpSpPr>
          <p:nvPr/>
        </p:nvGrpSpPr>
        <p:grpSpPr bwMode="auto">
          <a:xfrm>
            <a:off x="5332934" y="3211335"/>
            <a:ext cx="287338" cy="790575"/>
            <a:chOff x="528" y="240"/>
            <a:chExt cx="181" cy="498"/>
          </a:xfrm>
        </p:grpSpPr>
        <p:sp>
          <p:nvSpPr>
            <p:cNvPr id="25700" name="Line 30">
              <a:extLst>
                <a:ext uri="{FF2B5EF4-FFF2-40B4-BE49-F238E27FC236}">
                  <a16:creationId xmlns:a16="http://schemas.microsoft.com/office/drawing/2014/main" id="{37BE34B5-6B98-85C8-3E59-4EC629B97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1" name="Line 31">
              <a:extLst>
                <a:ext uri="{FF2B5EF4-FFF2-40B4-BE49-F238E27FC236}">
                  <a16:creationId xmlns:a16="http://schemas.microsoft.com/office/drawing/2014/main" id="{FA4F6196-6174-B8C4-F939-56B8FF553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2" name="Freeform 32">
              <a:extLst>
                <a:ext uri="{FF2B5EF4-FFF2-40B4-BE49-F238E27FC236}">
                  <a16:creationId xmlns:a16="http://schemas.microsoft.com/office/drawing/2014/main" id="{1F89AFB4-9F32-E224-F251-6F4AE25AB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03" name="Group 107">
            <a:extLst>
              <a:ext uri="{FF2B5EF4-FFF2-40B4-BE49-F238E27FC236}">
                <a16:creationId xmlns:a16="http://schemas.microsoft.com/office/drawing/2014/main" id="{78877E26-DE1E-DE97-9657-9B8604635A40}"/>
              </a:ext>
            </a:extLst>
          </p:cNvPr>
          <p:cNvGrpSpPr/>
          <p:nvPr/>
        </p:nvGrpSpPr>
        <p:grpSpPr>
          <a:xfrm rot="5400000">
            <a:off x="2026087" y="5167482"/>
            <a:ext cx="292437" cy="2132058"/>
            <a:chOff x="1600200" y="3200400"/>
            <a:chExt cx="533400" cy="3505200"/>
          </a:xfrm>
        </p:grpSpPr>
        <p:sp>
          <p:nvSpPr>
            <p:cNvPr id="25704" name="Rectangle 25703">
              <a:extLst>
                <a:ext uri="{FF2B5EF4-FFF2-40B4-BE49-F238E27FC236}">
                  <a16:creationId xmlns:a16="http://schemas.microsoft.com/office/drawing/2014/main" id="{A8C2CAEC-4189-9F7F-3EA8-80EB611479B8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05" name="Straight Connector 25704">
              <a:extLst>
                <a:ext uri="{FF2B5EF4-FFF2-40B4-BE49-F238E27FC236}">
                  <a16:creationId xmlns:a16="http://schemas.microsoft.com/office/drawing/2014/main" id="{4FB328EF-8E83-CCF6-43FE-0708E13E22A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6" name="Straight Connector 25705">
              <a:extLst>
                <a:ext uri="{FF2B5EF4-FFF2-40B4-BE49-F238E27FC236}">
                  <a16:creationId xmlns:a16="http://schemas.microsoft.com/office/drawing/2014/main" id="{716CC667-81CC-0E0A-40A5-6A4DFC11A7A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7" name="Straight Connector 25706">
              <a:extLst>
                <a:ext uri="{FF2B5EF4-FFF2-40B4-BE49-F238E27FC236}">
                  <a16:creationId xmlns:a16="http://schemas.microsoft.com/office/drawing/2014/main" id="{38CDA745-2BE7-9D08-55BC-C29BC3CC20F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8" name="Straight Connector 25707">
              <a:extLst>
                <a:ext uri="{FF2B5EF4-FFF2-40B4-BE49-F238E27FC236}">
                  <a16:creationId xmlns:a16="http://schemas.microsoft.com/office/drawing/2014/main" id="{1F22523B-2A4C-D063-CDE8-036840F3000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9" name="Straight Connector 25708">
              <a:extLst>
                <a:ext uri="{FF2B5EF4-FFF2-40B4-BE49-F238E27FC236}">
                  <a16:creationId xmlns:a16="http://schemas.microsoft.com/office/drawing/2014/main" id="{23704F2D-869A-AB76-A17B-1667F69966C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4376C847-0986-98DB-5477-1C2F4B3DDE6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8264E156-3CD5-1DCE-5FD2-674BE933F89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7ABB863A-331F-3608-8B52-CB2E11171B4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DFB3E181-D833-4F4A-5675-407BF1D48A2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886F7B19-A134-EADF-2989-5C3CD30BE8BC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1B4C352A-5BE4-B79C-7788-DE28E0EDBD4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E7286937-9A12-E2AC-D705-F1393BB323E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DF169DCA-64D8-E0BD-59A3-EA11CA46EDC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CF778539-5BD7-94D3-B9D7-63DCBB8083E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9" name="Straight Connector 25718">
              <a:extLst>
                <a:ext uri="{FF2B5EF4-FFF2-40B4-BE49-F238E27FC236}">
                  <a16:creationId xmlns:a16="http://schemas.microsoft.com/office/drawing/2014/main" id="{37A6424D-A57C-653D-CFC4-4BF50018FB2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0" name="Straight Connector 25719">
              <a:extLst>
                <a:ext uri="{FF2B5EF4-FFF2-40B4-BE49-F238E27FC236}">
                  <a16:creationId xmlns:a16="http://schemas.microsoft.com/office/drawing/2014/main" id="{A7496D10-89C0-2BF7-7DDD-B0A6C7FB44D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1" name="Straight Connector 25720">
              <a:extLst>
                <a:ext uri="{FF2B5EF4-FFF2-40B4-BE49-F238E27FC236}">
                  <a16:creationId xmlns:a16="http://schemas.microsoft.com/office/drawing/2014/main" id="{0035EB9E-1CF1-EF58-A51B-8F250D21877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2" name="Straight Connector 25721">
              <a:extLst>
                <a:ext uri="{FF2B5EF4-FFF2-40B4-BE49-F238E27FC236}">
                  <a16:creationId xmlns:a16="http://schemas.microsoft.com/office/drawing/2014/main" id="{E47330DA-306D-C592-467F-63570E15904B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3" name="Straight Connector 25722">
              <a:extLst>
                <a:ext uri="{FF2B5EF4-FFF2-40B4-BE49-F238E27FC236}">
                  <a16:creationId xmlns:a16="http://schemas.microsoft.com/office/drawing/2014/main" id="{DADCA9D9-1C5F-A108-2458-B1044486720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4" name="Straight Connector 25723">
              <a:extLst>
                <a:ext uri="{FF2B5EF4-FFF2-40B4-BE49-F238E27FC236}">
                  <a16:creationId xmlns:a16="http://schemas.microsoft.com/office/drawing/2014/main" id="{8E5CA2C0-32A8-CA93-AF43-56399A7014D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5" name="Straight Connector 25724">
              <a:extLst>
                <a:ext uri="{FF2B5EF4-FFF2-40B4-BE49-F238E27FC236}">
                  <a16:creationId xmlns:a16="http://schemas.microsoft.com/office/drawing/2014/main" id="{0462A7F5-C442-F36D-0978-38E9E854760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6" name="Straight Connector 25725">
              <a:extLst>
                <a:ext uri="{FF2B5EF4-FFF2-40B4-BE49-F238E27FC236}">
                  <a16:creationId xmlns:a16="http://schemas.microsoft.com/office/drawing/2014/main" id="{E316FAD7-1B68-ED9B-1EB1-7F607C5090C0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7" name="Straight Connector 25726">
              <a:extLst>
                <a:ext uri="{FF2B5EF4-FFF2-40B4-BE49-F238E27FC236}">
                  <a16:creationId xmlns:a16="http://schemas.microsoft.com/office/drawing/2014/main" id="{67A679C3-9773-BD38-B83B-BD16B3A5A64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8" name="Straight Connector 25727">
              <a:extLst>
                <a:ext uri="{FF2B5EF4-FFF2-40B4-BE49-F238E27FC236}">
                  <a16:creationId xmlns:a16="http://schemas.microsoft.com/office/drawing/2014/main" id="{1F1B85E5-B6E3-812A-C4A2-6663F4BDB34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9" name="Straight Connector 25728">
              <a:extLst>
                <a:ext uri="{FF2B5EF4-FFF2-40B4-BE49-F238E27FC236}">
                  <a16:creationId xmlns:a16="http://schemas.microsoft.com/office/drawing/2014/main" id="{28326E63-81BB-EEF9-E4F1-81A583BF567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0" name="Straight Connector 25729">
              <a:extLst>
                <a:ext uri="{FF2B5EF4-FFF2-40B4-BE49-F238E27FC236}">
                  <a16:creationId xmlns:a16="http://schemas.microsoft.com/office/drawing/2014/main" id="{03C9C7CC-4919-30CB-D3BE-96BCDAE4645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1" name="Straight Connector 25730">
              <a:extLst>
                <a:ext uri="{FF2B5EF4-FFF2-40B4-BE49-F238E27FC236}">
                  <a16:creationId xmlns:a16="http://schemas.microsoft.com/office/drawing/2014/main" id="{4703C38A-0615-9159-B6D8-BAC0DCF89BDC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2" name="Straight Connector 25731">
              <a:extLst>
                <a:ext uri="{FF2B5EF4-FFF2-40B4-BE49-F238E27FC236}">
                  <a16:creationId xmlns:a16="http://schemas.microsoft.com/office/drawing/2014/main" id="{0F46F8AB-05E8-E009-B550-46635F2D34A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33" name="Group 29">
            <a:extLst>
              <a:ext uri="{FF2B5EF4-FFF2-40B4-BE49-F238E27FC236}">
                <a16:creationId xmlns:a16="http://schemas.microsoft.com/office/drawing/2014/main" id="{DBDDC815-108F-B900-136D-7F978694D40F}"/>
              </a:ext>
            </a:extLst>
          </p:cNvPr>
          <p:cNvGrpSpPr>
            <a:grpSpLocks/>
          </p:cNvGrpSpPr>
          <p:nvPr/>
        </p:nvGrpSpPr>
        <p:grpSpPr bwMode="auto">
          <a:xfrm>
            <a:off x="294816" y="2683222"/>
            <a:ext cx="287338" cy="790575"/>
            <a:chOff x="528" y="240"/>
            <a:chExt cx="181" cy="498"/>
          </a:xfrm>
        </p:grpSpPr>
        <p:sp>
          <p:nvSpPr>
            <p:cNvPr id="25734" name="Line 30">
              <a:extLst>
                <a:ext uri="{FF2B5EF4-FFF2-40B4-BE49-F238E27FC236}">
                  <a16:creationId xmlns:a16="http://schemas.microsoft.com/office/drawing/2014/main" id="{A549FBED-F768-AB47-745A-1576E928C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5" name="Line 31">
              <a:extLst>
                <a:ext uri="{FF2B5EF4-FFF2-40B4-BE49-F238E27FC236}">
                  <a16:creationId xmlns:a16="http://schemas.microsoft.com/office/drawing/2014/main" id="{ED54A7D3-D0EA-4DA6-320F-386B333A2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6" name="Freeform 32">
              <a:extLst>
                <a:ext uri="{FF2B5EF4-FFF2-40B4-BE49-F238E27FC236}">
                  <a16:creationId xmlns:a16="http://schemas.microsoft.com/office/drawing/2014/main" id="{66EAD964-470B-D247-A90A-312C8DD52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37" name="Group 29">
            <a:extLst>
              <a:ext uri="{FF2B5EF4-FFF2-40B4-BE49-F238E27FC236}">
                <a16:creationId xmlns:a16="http://schemas.microsoft.com/office/drawing/2014/main" id="{4D2FC8B0-AA5F-1DBB-02D1-C65A5AFDF4C6}"/>
              </a:ext>
            </a:extLst>
          </p:cNvPr>
          <p:cNvGrpSpPr>
            <a:grpSpLocks/>
          </p:cNvGrpSpPr>
          <p:nvPr/>
        </p:nvGrpSpPr>
        <p:grpSpPr bwMode="auto">
          <a:xfrm>
            <a:off x="715056" y="2683221"/>
            <a:ext cx="287338" cy="790575"/>
            <a:chOff x="528" y="240"/>
            <a:chExt cx="181" cy="498"/>
          </a:xfrm>
        </p:grpSpPr>
        <p:sp>
          <p:nvSpPr>
            <p:cNvPr id="25738" name="Line 30">
              <a:extLst>
                <a:ext uri="{FF2B5EF4-FFF2-40B4-BE49-F238E27FC236}">
                  <a16:creationId xmlns:a16="http://schemas.microsoft.com/office/drawing/2014/main" id="{51B0209B-4E20-8228-6767-EF9F9A749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9" name="Line 31">
              <a:extLst>
                <a:ext uri="{FF2B5EF4-FFF2-40B4-BE49-F238E27FC236}">
                  <a16:creationId xmlns:a16="http://schemas.microsoft.com/office/drawing/2014/main" id="{E1FC8FFE-BCED-AD24-3BB2-66CA0E3E1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0" name="Freeform 32">
              <a:extLst>
                <a:ext uri="{FF2B5EF4-FFF2-40B4-BE49-F238E27FC236}">
                  <a16:creationId xmlns:a16="http://schemas.microsoft.com/office/drawing/2014/main" id="{E62E8304-8EC7-B812-9139-061C03D57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41" name="Group 29">
            <a:extLst>
              <a:ext uri="{FF2B5EF4-FFF2-40B4-BE49-F238E27FC236}">
                <a16:creationId xmlns:a16="http://schemas.microsoft.com/office/drawing/2014/main" id="{E14F4BB3-5EF6-31E7-972D-D76119B47C17}"/>
              </a:ext>
            </a:extLst>
          </p:cNvPr>
          <p:cNvGrpSpPr>
            <a:grpSpLocks/>
          </p:cNvGrpSpPr>
          <p:nvPr/>
        </p:nvGrpSpPr>
        <p:grpSpPr bwMode="auto">
          <a:xfrm>
            <a:off x="6213854" y="2698326"/>
            <a:ext cx="287338" cy="790575"/>
            <a:chOff x="528" y="240"/>
            <a:chExt cx="181" cy="498"/>
          </a:xfrm>
        </p:grpSpPr>
        <p:sp>
          <p:nvSpPr>
            <p:cNvPr id="25742" name="Line 30">
              <a:extLst>
                <a:ext uri="{FF2B5EF4-FFF2-40B4-BE49-F238E27FC236}">
                  <a16:creationId xmlns:a16="http://schemas.microsoft.com/office/drawing/2014/main" id="{035B7526-168E-D453-B7B1-177106C29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3" name="Line 31">
              <a:extLst>
                <a:ext uri="{FF2B5EF4-FFF2-40B4-BE49-F238E27FC236}">
                  <a16:creationId xmlns:a16="http://schemas.microsoft.com/office/drawing/2014/main" id="{286BA7D0-82E1-3177-33C0-C4B93E179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4" name="Freeform 32">
              <a:extLst>
                <a:ext uri="{FF2B5EF4-FFF2-40B4-BE49-F238E27FC236}">
                  <a16:creationId xmlns:a16="http://schemas.microsoft.com/office/drawing/2014/main" id="{51E5EE55-F2C4-DFF9-2A1A-233765311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45" name="Group 29">
            <a:extLst>
              <a:ext uri="{FF2B5EF4-FFF2-40B4-BE49-F238E27FC236}">
                <a16:creationId xmlns:a16="http://schemas.microsoft.com/office/drawing/2014/main" id="{85D99401-7723-AF01-C2CC-9001EE86E63A}"/>
              </a:ext>
            </a:extLst>
          </p:cNvPr>
          <p:cNvGrpSpPr>
            <a:grpSpLocks/>
          </p:cNvGrpSpPr>
          <p:nvPr/>
        </p:nvGrpSpPr>
        <p:grpSpPr bwMode="auto">
          <a:xfrm>
            <a:off x="6700837" y="2698327"/>
            <a:ext cx="287338" cy="790575"/>
            <a:chOff x="528" y="240"/>
            <a:chExt cx="181" cy="498"/>
          </a:xfrm>
        </p:grpSpPr>
        <p:sp>
          <p:nvSpPr>
            <p:cNvPr id="25746" name="Line 30">
              <a:extLst>
                <a:ext uri="{FF2B5EF4-FFF2-40B4-BE49-F238E27FC236}">
                  <a16:creationId xmlns:a16="http://schemas.microsoft.com/office/drawing/2014/main" id="{216E5C42-F4A0-B062-AFAF-2B9F82EBA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7" name="Line 31">
              <a:extLst>
                <a:ext uri="{FF2B5EF4-FFF2-40B4-BE49-F238E27FC236}">
                  <a16:creationId xmlns:a16="http://schemas.microsoft.com/office/drawing/2014/main" id="{C2284861-A248-9C03-1A7C-9D750182F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8" name="Freeform 32">
              <a:extLst>
                <a:ext uri="{FF2B5EF4-FFF2-40B4-BE49-F238E27FC236}">
                  <a16:creationId xmlns:a16="http://schemas.microsoft.com/office/drawing/2014/main" id="{B7B0D273-5A72-F8F2-5CFC-D3E56DA49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51" name="Straight Connector 25750">
            <a:extLst>
              <a:ext uri="{FF2B5EF4-FFF2-40B4-BE49-F238E27FC236}">
                <a16:creationId xmlns:a16="http://schemas.microsoft.com/office/drawing/2014/main" id="{DA30F189-EB57-4770-E0DD-95A91929ACD0}"/>
              </a:ext>
            </a:extLst>
          </p:cNvPr>
          <p:cNvCxnSpPr>
            <a:cxnSpLocks/>
          </p:cNvCxnSpPr>
          <p:nvPr/>
        </p:nvCxnSpPr>
        <p:spPr>
          <a:xfrm>
            <a:off x="2362386" y="6905482"/>
            <a:ext cx="2492277" cy="3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56" name="Straight Connector 25755">
            <a:extLst>
              <a:ext uri="{FF2B5EF4-FFF2-40B4-BE49-F238E27FC236}">
                <a16:creationId xmlns:a16="http://schemas.microsoft.com/office/drawing/2014/main" id="{EF2517B2-6B78-E7B9-D69B-E58E0BC14F01}"/>
              </a:ext>
            </a:extLst>
          </p:cNvPr>
          <p:cNvCxnSpPr>
            <a:cxnSpLocks/>
          </p:cNvCxnSpPr>
          <p:nvPr/>
        </p:nvCxnSpPr>
        <p:spPr>
          <a:xfrm>
            <a:off x="4834077" y="5310101"/>
            <a:ext cx="2481123" cy="65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58" name="Straight Connector 25757">
            <a:extLst>
              <a:ext uri="{FF2B5EF4-FFF2-40B4-BE49-F238E27FC236}">
                <a16:creationId xmlns:a16="http://schemas.microsoft.com/office/drawing/2014/main" id="{D4146455-4085-DDDF-90A7-3C5FF8506664}"/>
              </a:ext>
            </a:extLst>
          </p:cNvPr>
          <p:cNvCxnSpPr>
            <a:cxnSpLocks/>
          </p:cNvCxnSpPr>
          <p:nvPr/>
        </p:nvCxnSpPr>
        <p:spPr>
          <a:xfrm>
            <a:off x="-16894" y="5266056"/>
            <a:ext cx="23792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60" name="Straight Connector 25759">
            <a:extLst>
              <a:ext uri="{FF2B5EF4-FFF2-40B4-BE49-F238E27FC236}">
                <a16:creationId xmlns:a16="http://schemas.microsoft.com/office/drawing/2014/main" id="{699B74CD-70DC-303F-9224-32DCA0FE78F5}"/>
              </a:ext>
            </a:extLst>
          </p:cNvPr>
          <p:cNvCxnSpPr>
            <a:cxnSpLocks/>
          </p:cNvCxnSpPr>
          <p:nvPr/>
        </p:nvCxnSpPr>
        <p:spPr>
          <a:xfrm flipV="1">
            <a:off x="2362386" y="5256034"/>
            <a:ext cx="0" cy="16494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63" name="Straight Connector 25762">
            <a:extLst>
              <a:ext uri="{FF2B5EF4-FFF2-40B4-BE49-F238E27FC236}">
                <a16:creationId xmlns:a16="http://schemas.microsoft.com/office/drawing/2014/main" id="{BD584714-9791-19F0-0AF2-2FF44196A71F}"/>
              </a:ext>
            </a:extLst>
          </p:cNvPr>
          <p:cNvCxnSpPr>
            <a:cxnSpLocks/>
          </p:cNvCxnSpPr>
          <p:nvPr/>
        </p:nvCxnSpPr>
        <p:spPr>
          <a:xfrm flipH="1" flipV="1">
            <a:off x="4839234" y="5309970"/>
            <a:ext cx="15429" cy="15955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67" name="Straight Connector 25766">
            <a:extLst>
              <a:ext uri="{FF2B5EF4-FFF2-40B4-BE49-F238E27FC236}">
                <a16:creationId xmlns:a16="http://schemas.microsoft.com/office/drawing/2014/main" id="{DADAB106-7AE1-1AC2-8ED5-5832AFDE1C77}"/>
              </a:ext>
            </a:extLst>
          </p:cNvPr>
          <p:cNvCxnSpPr>
            <a:cxnSpLocks/>
          </p:cNvCxnSpPr>
          <p:nvPr/>
        </p:nvCxnSpPr>
        <p:spPr>
          <a:xfrm flipV="1">
            <a:off x="10604" y="7544978"/>
            <a:ext cx="7332094" cy="19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71" name="Group 380">
            <a:extLst>
              <a:ext uri="{FF2B5EF4-FFF2-40B4-BE49-F238E27FC236}">
                <a16:creationId xmlns:a16="http://schemas.microsoft.com/office/drawing/2014/main" id="{ADAD5F05-A196-FEA3-A183-C8485BF1EE7E}"/>
              </a:ext>
            </a:extLst>
          </p:cNvPr>
          <p:cNvGrpSpPr>
            <a:grpSpLocks/>
          </p:cNvGrpSpPr>
          <p:nvPr/>
        </p:nvGrpSpPr>
        <p:grpSpPr bwMode="auto">
          <a:xfrm>
            <a:off x="4123209" y="4318231"/>
            <a:ext cx="228600" cy="862013"/>
            <a:chOff x="1680" y="768"/>
            <a:chExt cx="144" cy="543"/>
          </a:xfrm>
        </p:grpSpPr>
        <p:sp>
          <p:nvSpPr>
            <p:cNvPr id="25772" name="Line 381">
              <a:extLst>
                <a:ext uri="{FF2B5EF4-FFF2-40B4-BE49-F238E27FC236}">
                  <a16:creationId xmlns:a16="http://schemas.microsoft.com/office/drawing/2014/main" id="{5DB12351-99E2-C17E-19FE-146A1C4BA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3" name="Line 382">
              <a:extLst>
                <a:ext uri="{FF2B5EF4-FFF2-40B4-BE49-F238E27FC236}">
                  <a16:creationId xmlns:a16="http://schemas.microsoft.com/office/drawing/2014/main" id="{7006F31F-56D2-4036-C781-8662024C0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74" name="Group 383">
              <a:extLst>
                <a:ext uri="{FF2B5EF4-FFF2-40B4-BE49-F238E27FC236}">
                  <a16:creationId xmlns:a16="http://schemas.microsoft.com/office/drawing/2014/main" id="{3A697F1A-6F78-BA86-CED8-0B99C5F3A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775" name="Freeform 384">
                <a:extLst>
                  <a:ext uri="{FF2B5EF4-FFF2-40B4-BE49-F238E27FC236}">
                    <a16:creationId xmlns:a16="http://schemas.microsoft.com/office/drawing/2014/main" id="{0E17D7A1-9D74-45CF-ABE8-9D939930E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6" name="Freeform 385">
                <a:extLst>
                  <a:ext uri="{FF2B5EF4-FFF2-40B4-BE49-F238E27FC236}">
                    <a16:creationId xmlns:a16="http://schemas.microsoft.com/office/drawing/2014/main" id="{A1FA3725-6A6F-3302-B1F1-9A47170BB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7" name="Freeform 386">
                <a:extLst>
                  <a:ext uri="{FF2B5EF4-FFF2-40B4-BE49-F238E27FC236}">
                    <a16:creationId xmlns:a16="http://schemas.microsoft.com/office/drawing/2014/main" id="{E2CE6476-5A3D-82E8-07BC-48BBB2453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78" name="Group 387">
            <a:extLst>
              <a:ext uri="{FF2B5EF4-FFF2-40B4-BE49-F238E27FC236}">
                <a16:creationId xmlns:a16="http://schemas.microsoft.com/office/drawing/2014/main" id="{AF47AFBC-8F62-664C-F1CE-D6ECE3406B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09062" y="4288471"/>
            <a:ext cx="228600" cy="862013"/>
            <a:chOff x="1680" y="768"/>
            <a:chExt cx="144" cy="543"/>
          </a:xfrm>
        </p:grpSpPr>
        <p:sp>
          <p:nvSpPr>
            <p:cNvPr id="25779" name="Line 388">
              <a:extLst>
                <a:ext uri="{FF2B5EF4-FFF2-40B4-BE49-F238E27FC236}">
                  <a16:creationId xmlns:a16="http://schemas.microsoft.com/office/drawing/2014/main" id="{0F9FC4D5-DCFF-6651-9679-E8B86EA04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0" name="Line 389">
              <a:extLst>
                <a:ext uri="{FF2B5EF4-FFF2-40B4-BE49-F238E27FC236}">
                  <a16:creationId xmlns:a16="http://schemas.microsoft.com/office/drawing/2014/main" id="{FFB14ACC-4A0F-1169-D9D2-5882C58ED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81" name="Group 390">
              <a:extLst>
                <a:ext uri="{FF2B5EF4-FFF2-40B4-BE49-F238E27FC236}">
                  <a16:creationId xmlns:a16="http://schemas.microsoft.com/office/drawing/2014/main" id="{F422CEF8-9554-CACC-3DA2-B260D43F6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782" name="Freeform 391">
                <a:extLst>
                  <a:ext uri="{FF2B5EF4-FFF2-40B4-BE49-F238E27FC236}">
                    <a16:creationId xmlns:a16="http://schemas.microsoft.com/office/drawing/2014/main" id="{EC90F575-3877-6CBB-4CDB-AFD8F02AE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3" name="Freeform 392">
                <a:extLst>
                  <a:ext uri="{FF2B5EF4-FFF2-40B4-BE49-F238E27FC236}">
                    <a16:creationId xmlns:a16="http://schemas.microsoft.com/office/drawing/2014/main" id="{1D1C6AA0-95A9-571C-EF72-3FAF6B94B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84" name="Freeform 393">
                <a:extLst>
                  <a:ext uri="{FF2B5EF4-FFF2-40B4-BE49-F238E27FC236}">
                    <a16:creationId xmlns:a16="http://schemas.microsoft.com/office/drawing/2014/main" id="{14098E24-B61E-E83B-8C00-89EFBAB97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91" name="Group 368">
            <a:extLst>
              <a:ext uri="{FF2B5EF4-FFF2-40B4-BE49-F238E27FC236}">
                <a16:creationId xmlns:a16="http://schemas.microsoft.com/office/drawing/2014/main" id="{C583E6CB-63B7-4853-F88A-246892677479}"/>
              </a:ext>
            </a:extLst>
          </p:cNvPr>
          <p:cNvGrpSpPr>
            <a:grpSpLocks/>
          </p:cNvGrpSpPr>
          <p:nvPr/>
        </p:nvGrpSpPr>
        <p:grpSpPr bwMode="auto">
          <a:xfrm>
            <a:off x="4441051" y="3764928"/>
            <a:ext cx="228600" cy="862013"/>
            <a:chOff x="1488" y="768"/>
            <a:chExt cx="144" cy="543"/>
          </a:xfrm>
        </p:grpSpPr>
        <p:sp>
          <p:nvSpPr>
            <p:cNvPr id="25792" name="Line 369">
              <a:extLst>
                <a:ext uri="{FF2B5EF4-FFF2-40B4-BE49-F238E27FC236}">
                  <a16:creationId xmlns:a16="http://schemas.microsoft.com/office/drawing/2014/main" id="{5A100181-89E7-4EF0-0F89-0413E77BD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3" name="Line 370">
              <a:extLst>
                <a:ext uri="{FF2B5EF4-FFF2-40B4-BE49-F238E27FC236}">
                  <a16:creationId xmlns:a16="http://schemas.microsoft.com/office/drawing/2014/main" id="{0727BFF8-45CB-7B51-B2A3-2E26829C8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94" name="Group 371">
              <a:extLst>
                <a:ext uri="{FF2B5EF4-FFF2-40B4-BE49-F238E27FC236}">
                  <a16:creationId xmlns:a16="http://schemas.microsoft.com/office/drawing/2014/main" id="{F75581DE-CBEF-D8F8-29C5-E01E8ADD6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5795" name="Freeform 372">
                <a:extLst>
                  <a:ext uri="{FF2B5EF4-FFF2-40B4-BE49-F238E27FC236}">
                    <a16:creationId xmlns:a16="http://schemas.microsoft.com/office/drawing/2014/main" id="{80A77FD8-9F78-A13B-10E6-8BEAE749E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96" name="Freeform 373">
                <a:extLst>
                  <a:ext uri="{FF2B5EF4-FFF2-40B4-BE49-F238E27FC236}">
                    <a16:creationId xmlns:a16="http://schemas.microsoft.com/office/drawing/2014/main" id="{528C05B2-0D0A-0DD2-B43D-FA11CFE76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97" name="Group 374">
            <a:extLst>
              <a:ext uri="{FF2B5EF4-FFF2-40B4-BE49-F238E27FC236}">
                <a16:creationId xmlns:a16="http://schemas.microsoft.com/office/drawing/2014/main" id="{4E6F2FD8-E185-E127-EAE6-4239A32FF81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15680" y="3764928"/>
            <a:ext cx="228600" cy="862013"/>
            <a:chOff x="1488" y="768"/>
            <a:chExt cx="144" cy="543"/>
          </a:xfrm>
        </p:grpSpPr>
        <p:sp>
          <p:nvSpPr>
            <p:cNvPr id="25798" name="Line 375">
              <a:extLst>
                <a:ext uri="{FF2B5EF4-FFF2-40B4-BE49-F238E27FC236}">
                  <a16:creationId xmlns:a16="http://schemas.microsoft.com/office/drawing/2014/main" id="{AE22A1CF-D55D-08D7-EE9A-B3300AE08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9" name="Line 376">
              <a:extLst>
                <a:ext uri="{FF2B5EF4-FFF2-40B4-BE49-F238E27FC236}">
                  <a16:creationId xmlns:a16="http://schemas.microsoft.com/office/drawing/2014/main" id="{8D6710CC-361E-A703-9CCD-4FC57FDD9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800" name="Group 377">
              <a:extLst>
                <a:ext uri="{FF2B5EF4-FFF2-40B4-BE49-F238E27FC236}">
                  <a16:creationId xmlns:a16="http://schemas.microsoft.com/office/drawing/2014/main" id="{E5C40720-2D79-456E-27B6-902AF7F9B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5801" name="Freeform 378">
                <a:extLst>
                  <a:ext uri="{FF2B5EF4-FFF2-40B4-BE49-F238E27FC236}">
                    <a16:creationId xmlns:a16="http://schemas.microsoft.com/office/drawing/2014/main" id="{493ADEDF-0009-C2F3-7B0E-E7AD19E5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2" name="Freeform 379">
                <a:extLst>
                  <a:ext uri="{FF2B5EF4-FFF2-40B4-BE49-F238E27FC236}">
                    <a16:creationId xmlns:a16="http://schemas.microsoft.com/office/drawing/2014/main" id="{D3EE38A3-A1B7-DE4C-AB93-E0108832F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11BDB7-8056-33FD-5C9D-409D1E62A1AA}"/>
              </a:ext>
            </a:extLst>
          </p:cNvPr>
          <p:cNvSpPr txBox="1"/>
          <p:nvPr/>
        </p:nvSpPr>
        <p:spPr>
          <a:xfrm>
            <a:off x="3018055" y="7102752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261BD8-CF75-8D74-DCC5-CA617AE3A8B0}"/>
              </a:ext>
            </a:extLst>
          </p:cNvPr>
          <p:cNvGrpSpPr/>
          <p:nvPr/>
        </p:nvGrpSpPr>
        <p:grpSpPr>
          <a:xfrm>
            <a:off x="5635903" y="2927204"/>
            <a:ext cx="325438" cy="1233488"/>
            <a:chOff x="838200" y="239263"/>
            <a:chExt cx="325438" cy="1233488"/>
          </a:xfrm>
        </p:grpSpPr>
        <p:sp>
          <p:nvSpPr>
            <p:cNvPr id="4" name="AutoShape 673">
              <a:extLst>
                <a:ext uri="{FF2B5EF4-FFF2-40B4-BE49-F238E27FC236}">
                  <a16:creationId xmlns:a16="http://schemas.microsoft.com/office/drawing/2014/main" id="{63ED28AC-6BD0-740F-80EB-504CFB03C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673">
              <a:extLst>
                <a:ext uri="{FF2B5EF4-FFF2-40B4-BE49-F238E27FC236}">
                  <a16:creationId xmlns:a16="http://schemas.microsoft.com/office/drawing/2014/main" id="{F1406891-084F-96AD-DE37-B80060C8C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B820D-DBB5-5600-6F63-A96ED92BE7D2}"/>
              </a:ext>
            </a:extLst>
          </p:cNvPr>
          <p:cNvGrpSpPr/>
          <p:nvPr/>
        </p:nvGrpSpPr>
        <p:grpSpPr>
          <a:xfrm>
            <a:off x="1353362" y="2961851"/>
            <a:ext cx="325438" cy="1233488"/>
            <a:chOff x="838200" y="239263"/>
            <a:chExt cx="325438" cy="1233488"/>
          </a:xfrm>
        </p:grpSpPr>
        <p:sp>
          <p:nvSpPr>
            <p:cNvPr id="7" name="AutoShape 673">
              <a:extLst>
                <a:ext uri="{FF2B5EF4-FFF2-40B4-BE49-F238E27FC236}">
                  <a16:creationId xmlns:a16="http://schemas.microsoft.com/office/drawing/2014/main" id="{F8231699-9B54-5C9A-E926-E4923BDAE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73">
              <a:extLst>
                <a:ext uri="{FF2B5EF4-FFF2-40B4-BE49-F238E27FC236}">
                  <a16:creationId xmlns:a16="http://schemas.microsoft.com/office/drawing/2014/main" id="{7BE5E56D-4B30-73E0-9DB6-14FB7ABB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106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300</cp:revision>
  <cp:lastPrinted>2023-05-25T17:27:53Z</cp:lastPrinted>
  <dcterms:created xsi:type="dcterms:W3CDTF">2002-08-21T12:11:08Z</dcterms:created>
  <dcterms:modified xsi:type="dcterms:W3CDTF">2023-05-25T17:48:36Z</dcterms:modified>
  <cp:category>Shooting</cp:category>
</cp:coreProperties>
</file>