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3" autoAdjust="0"/>
    <p:restoredTop sz="94555" autoAdjust="0"/>
  </p:normalViewPr>
  <p:slideViewPr>
    <p:cSldViewPr>
      <p:cViewPr>
        <p:scale>
          <a:sx n="130" d="100"/>
          <a:sy n="130" d="100"/>
        </p:scale>
        <p:origin x="3624" y="47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10691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 Rounds V5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(Statesman)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5585DCA-E714-894E-C19C-4749124DBE46}"/>
              </a:ext>
            </a:extLst>
          </p:cNvPr>
          <p:cNvGrpSpPr/>
          <p:nvPr/>
        </p:nvGrpSpPr>
        <p:grpSpPr>
          <a:xfrm>
            <a:off x="470665" y="2734238"/>
            <a:ext cx="507796" cy="790575"/>
            <a:chOff x="228600" y="2971800"/>
            <a:chExt cx="507796" cy="790575"/>
          </a:xfrm>
        </p:grpSpPr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FE07C5C5-13BF-DBA8-847E-E884F51A6E63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449058" y="298256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Group 29">
              <a:extLst>
                <a:ext uri="{FF2B5EF4-FFF2-40B4-BE49-F238E27FC236}">
                  <a16:creationId xmlns:a16="http://schemas.microsoft.com/office/drawing/2014/main" id="{5E4277D1-6E2B-D0BE-1F8A-AAB85BF49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2971800"/>
              <a:ext cx="287338" cy="790575"/>
              <a:chOff x="528" y="240"/>
              <a:chExt cx="181" cy="498"/>
            </a:xfrm>
          </p:grpSpPr>
          <p:sp>
            <p:nvSpPr>
              <p:cNvPr id="3" name="Line 30">
                <a:extLst>
                  <a:ext uri="{FF2B5EF4-FFF2-40B4-BE49-F238E27FC236}">
                    <a16:creationId xmlns:a16="http://schemas.microsoft.com/office/drawing/2014/main" id="{1F687FB8-E8FE-89C3-0A51-981E0B845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" name="Line 31">
                <a:extLst>
                  <a:ext uri="{FF2B5EF4-FFF2-40B4-BE49-F238E27FC236}">
                    <a16:creationId xmlns:a16="http://schemas.microsoft.com/office/drawing/2014/main" id="{E7847378-9C3E-C8F6-49B3-649D58F54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" name="Freeform 32">
                <a:extLst>
                  <a:ext uri="{FF2B5EF4-FFF2-40B4-BE49-F238E27FC236}">
                    <a16:creationId xmlns:a16="http://schemas.microsoft.com/office/drawing/2014/main" id="{FB0D18D2-D4B9-FE86-5856-81559B419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3C1C33AA-C472-D28D-1E7F-AC1C99461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938" y="3110857"/>
              <a:ext cx="0" cy="3879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07">
            <a:extLst>
              <a:ext uri="{FF2B5EF4-FFF2-40B4-BE49-F238E27FC236}">
                <a16:creationId xmlns:a16="http://schemas.microsoft.com/office/drawing/2014/main" id="{C3E8353F-4F61-F628-8C73-D39823E044A6}"/>
              </a:ext>
            </a:extLst>
          </p:cNvPr>
          <p:cNvGrpSpPr/>
          <p:nvPr/>
        </p:nvGrpSpPr>
        <p:grpSpPr>
          <a:xfrm>
            <a:off x="4983942" y="4185462"/>
            <a:ext cx="232477" cy="1727560"/>
            <a:chOff x="1600200" y="3200400"/>
            <a:chExt cx="533400" cy="350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F7824C4-467E-6679-896B-2CD3BDB129D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132A62-DE1F-5CE7-F973-9C9B50528F0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53987A-96A2-F73D-725B-4AF20EFB599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29EF39-0BD1-81D5-6504-36311E1039D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09F251-5E9C-7A91-AE86-E60B6F8CC3B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5CA3D-430F-BD37-5C2E-E3BC5B4AA39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66B8E59-189B-6D49-24F2-6F4120FA5E3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3703C8-A0EF-2A68-593B-8AA99E76713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D7234E-0BD6-B82F-F8FE-0E526F3EB83D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4CAE6C-6A2B-AFAD-69DC-A2B6F65AC8E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6CF112-C73B-0A92-0D48-9DB7A250FEB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01CC34-0FC0-194B-0115-E6CFB240559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351863-9582-C8A8-E353-024CA49D3A1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EE44B1-05BE-6BE5-0BDA-4C49847CF04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790076E-DE7E-F955-4A91-5FE49A5C0E6F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D3C542B-608E-1A4A-C784-2A4FC6CBF660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7ECFCC5-3F52-21E0-A454-332C003AC2B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1AA386-BCDF-1407-19C9-3AD55544128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4E9AAF1-35D9-D037-1771-CCE4F81706B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1D24ECD-A275-134E-62E5-63619F74803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6B56FD-8EBF-285C-A5F9-93AB1FFEE258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806501-C5B7-75C1-03DC-FFE119F598A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D3057F0-C450-E999-3BAC-1BF77D0BCE8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5E176E-4D35-30FD-5C9E-5A629C895B4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DEC28C-BC3F-4123-510D-AA1C3CDA20C9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1B1E7C7-BCDF-C381-6F75-258A291E6A24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A5A0D89-1D55-F334-6E1E-997DD2157C77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8E8914-D891-0D4C-0AD4-25728CB8D91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F77836-5366-2378-C688-AB95924ECBF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499">
            <a:extLst>
              <a:ext uri="{FF2B5EF4-FFF2-40B4-BE49-F238E27FC236}">
                <a16:creationId xmlns:a16="http://schemas.microsoft.com/office/drawing/2014/main" id="{04AD896E-649C-F146-C291-FABB148D8C2C}"/>
              </a:ext>
            </a:extLst>
          </p:cNvPr>
          <p:cNvGrpSpPr>
            <a:grpSpLocks/>
          </p:cNvGrpSpPr>
          <p:nvPr/>
        </p:nvGrpSpPr>
        <p:grpSpPr bwMode="auto">
          <a:xfrm>
            <a:off x="3478310" y="3914938"/>
            <a:ext cx="293688" cy="965199"/>
            <a:chOff x="3504" y="1392"/>
            <a:chExt cx="185" cy="608"/>
          </a:xfrm>
        </p:grpSpPr>
        <p:grpSp>
          <p:nvGrpSpPr>
            <p:cNvPr id="54" name="Group 500">
              <a:extLst>
                <a:ext uri="{FF2B5EF4-FFF2-40B4-BE49-F238E27FC236}">
                  <a16:creationId xmlns:a16="http://schemas.microsoft.com/office/drawing/2014/main" id="{26C91AE3-B4EA-AC55-FD43-F0C9A72AE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6" name="Freeform 501">
                <a:extLst>
                  <a:ext uri="{FF2B5EF4-FFF2-40B4-BE49-F238E27FC236}">
                    <a16:creationId xmlns:a16="http://schemas.microsoft.com/office/drawing/2014/main" id="{21994702-ED90-14EC-07E7-A17A8D8D4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502">
                <a:extLst>
                  <a:ext uri="{FF2B5EF4-FFF2-40B4-BE49-F238E27FC236}">
                    <a16:creationId xmlns:a16="http://schemas.microsoft.com/office/drawing/2014/main" id="{564E383F-C390-AD5D-8B31-5982E67DD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8" name="Group 503">
                <a:extLst>
                  <a:ext uri="{FF2B5EF4-FFF2-40B4-BE49-F238E27FC236}">
                    <a16:creationId xmlns:a16="http://schemas.microsoft.com/office/drawing/2014/main" id="{CA3AC1D3-51BE-57A6-2ECD-87F7D3C472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9" name="Freeform 504">
                  <a:extLst>
                    <a:ext uri="{FF2B5EF4-FFF2-40B4-BE49-F238E27FC236}">
                      <a16:creationId xmlns:a16="http://schemas.microsoft.com/office/drawing/2014/main" id="{5A564FAD-81AC-C966-0B9D-B5B034090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505">
                  <a:extLst>
                    <a:ext uri="{FF2B5EF4-FFF2-40B4-BE49-F238E27FC236}">
                      <a16:creationId xmlns:a16="http://schemas.microsoft.com/office/drawing/2014/main" id="{938C9C18-93B9-44EF-0C93-221779355B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5" name="Freeform 506">
              <a:extLst>
                <a:ext uri="{FF2B5EF4-FFF2-40B4-BE49-F238E27FC236}">
                  <a16:creationId xmlns:a16="http://schemas.microsoft.com/office/drawing/2014/main" id="{B4BE7496-ABA1-B0EE-A4F2-716D1C9FB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107">
            <a:extLst>
              <a:ext uri="{FF2B5EF4-FFF2-40B4-BE49-F238E27FC236}">
                <a16:creationId xmlns:a16="http://schemas.microsoft.com/office/drawing/2014/main" id="{C7471812-BA22-AAA8-9CB7-ED071C0A06DD}"/>
              </a:ext>
            </a:extLst>
          </p:cNvPr>
          <p:cNvGrpSpPr/>
          <p:nvPr/>
        </p:nvGrpSpPr>
        <p:grpSpPr>
          <a:xfrm>
            <a:off x="1177630" y="3827515"/>
            <a:ext cx="232478" cy="1727560"/>
            <a:chOff x="1600200" y="3200400"/>
            <a:chExt cx="533400" cy="35052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8168FA-5854-30AE-ECE6-18B062460CA8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9BFBF6-03FC-8B29-2D43-BAB5202D92F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20F1C0CA-AF4D-D352-7155-B8C9F3B9E11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E40954C8-A4E4-6714-F7EB-5A6B7880F78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244128A6-A1BE-A8B5-0726-A3808B2163A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9A713CC3-01CA-2463-3BDE-E5BBF223710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535CBE75-31F0-A734-589D-D5CFDC1737A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8B2A184B-0F54-1A25-BDAC-6B3FB7B5797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B5F0B920-7FC5-95EF-6E9F-880A9B8A922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C86754F4-16D2-E5D6-969C-9D523CCA3EE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C9400303-52DA-2FCD-8232-514ABC57E96C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2B481A6E-5562-E7DA-4829-9112DF51757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3FD68B90-C8EB-AE6E-19CF-3844328DDD7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F1548E41-FA28-60F9-66EF-2694C00D5AB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3D8CD1D8-7D7E-5349-48E0-AC05B9F16B5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599CDACF-0420-70CF-64DC-E36EF55A7220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36C6F75E-0C08-213F-EE4C-A7DDB13652CD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5033275F-8B3A-6C90-ECB2-E4F09A5A3FD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FDBE8A84-78EB-BBDB-F8C9-B8D047C8AA6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43479691-1C13-9DF4-D4B4-AADDCDA4E3D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D6FF101B-F319-BFA4-4A44-98B62A97990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C99597D6-BBBE-6D47-5965-A1BE44556AE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4419DAD6-10D1-992D-DC78-4E9A0B550D9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B4F9F43D-6CAD-4145-75AA-DEDCA9468C0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46FF3B3C-6D8E-1FE0-3EA1-541E8E9DBB8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522831AC-8ECD-1B51-58F9-AC55C0D0E0B9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9F7C147B-55DF-1CB1-B77C-FD035D1F88F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5CB880FE-6A65-7959-4EB4-F1842134E9A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8FD04B55-AD24-801E-85C6-D4582D6078F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7" name="Group 107">
            <a:extLst>
              <a:ext uri="{FF2B5EF4-FFF2-40B4-BE49-F238E27FC236}">
                <a16:creationId xmlns:a16="http://schemas.microsoft.com/office/drawing/2014/main" id="{BA9A8D81-CDF7-C5D4-5BEE-B4869E86767F}"/>
              </a:ext>
            </a:extLst>
          </p:cNvPr>
          <p:cNvGrpSpPr/>
          <p:nvPr/>
        </p:nvGrpSpPr>
        <p:grpSpPr>
          <a:xfrm>
            <a:off x="3245834" y="4886571"/>
            <a:ext cx="232476" cy="1727560"/>
            <a:chOff x="1600200" y="3200400"/>
            <a:chExt cx="533400" cy="3505200"/>
          </a:xfrm>
        </p:grpSpPr>
        <p:sp>
          <p:nvSpPr>
            <p:cNvPr id="25628" name="Rectangle 25627">
              <a:extLst>
                <a:ext uri="{FF2B5EF4-FFF2-40B4-BE49-F238E27FC236}">
                  <a16:creationId xmlns:a16="http://schemas.microsoft.com/office/drawing/2014/main" id="{104B0442-D4A4-F6E0-1390-A668DDA7E715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D2DBF8FB-854E-CE46-EA55-FEE0BDB203C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64C43642-AC8C-1DD8-DA81-D8DD4238A98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867D603A-80C2-0A23-7737-1D3CCA36617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637FD0F2-5D83-2AB0-A6C7-D3DAD9C8892B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44BEFBDA-F18F-098E-917A-D348893C680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3B8809B9-C39D-370F-B688-152B04FD36A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6E7EA1FF-D56C-1815-4EFD-AD88CE36396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02A21271-B58E-FB2E-3415-103FE368990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DC60576F-D3D8-9B5A-9349-C6969C6D1EFF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49F70B79-50C9-8018-D3B7-D50E606148C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E53E2354-3C6A-31A6-56E7-81387D90CA1A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64E6D632-F07D-60F3-BC8D-31F739BEF3A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633CE60E-584F-C80D-6671-604789C77FD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126B643E-41A5-E9E9-C6A2-D54EF350923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52F5E7BF-BA6B-CCED-EBC6-BEB6EEFE369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E5C08A58-3D15-2EAA-4674-65D3B3ACC8B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28C5B194-D6ED-B7F0-13C2-17BA5159295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09727407-C3F6-123B-802B-09A44EA416E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2C1C1C95-6658-14FD-0F82-A7A3801670A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E913C4A5-779F-4EB4-A113-5110EDE3D76C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8A7960AA-A449-3C63-3E17-C1181F7F1ED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6383A4BE-1302-CC9F-FB1E-6D761ADA170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AD754228-47A1-6549-4F4D-58FD239F43C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F64A65BF-6775-08FF-A3B3-D4CBE30DFB49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857673D9-EFC6-A5CF-8DED-A65ACDA1710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2FE0C1C5-8FAC-81F3-3B95-4E5E0D9B488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40F1DAF6-C63F-0A51-38DC-93A147ABF5D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2DF7730D-26CB-993E-7E52-E40D751049D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58" name="Group 107">
            <a:extLst>
              <a:ext uri="{FF2B5EF4-FFF2-40B4-BE49-F238E27FC236}">
                <a16:creationId xmlns:a16="http://schemas.microsoft.com/office/drawing/2014/main" id="{FD716469-E62E-FE92-1DB6-7320C9D48DB0}"/>
              </a:ext>
            </a:extLst>
          </p:cNvPr>
          <p:cNvGrpSpPr/>
          <p:nvPr/>
        </p:nvGrpSpPr>
        <p:grpSpPr>
          <a:xfrm>
            <a:off x="3717266" y="4894468"/>
            <a:ext cx="227839" cy="1727560"/>
            <a:chOff x="1600200" y="3200400"/>
            <a:chExt cx="533400" cy="3505200"/>
          </a:xfrm>
        </p:grpSpPr>
        <p:sp>
          <p:nvSpPr>
            <p:cNvPr id="25659" name="Rectangle 25658">
              <a:extLst>
                <a:ext uri="{FF2B5EF4-FFF2-40B4-BE49-F238E27FC236}">
                  <a16:creationId xmlns:a16="http://schemas.microsoft.com/office/drawing/2014/main" id="{3D7302E5-0FF3-E300-E88D-231E60E75FF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9F1A58D3-7119-430E-C12F-D82657861EE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1F32F92F-46F0-E8C7-AA27-6CF8BE3EE96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C812E181-72E3-657C-8D42-83C5C91561A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99873DD1-A4B0-0223-E2C5-712CEFEB73D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3473742-6EE5-B734-7214-AF56D2336596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ED2FDA-0CA2-7FC7-5D05-F7112A71536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431B27-F91A-FAED-A834-589A9B00F94A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03A60FE-5E83-832B-6BF8-326A617B62B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D2C290-03EE-DFA9-0731-476022116F4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843003D-C4D2-4ABD-3D10-16D2503C7F7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289C13A-F3DE-F94C-4C9B-E1C7B1139F0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340AB7-A9D7-4530-73A3-8C0140D4B31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CB9707-A088-5485-7521-CC10E24A514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FE4804E-B9E5-DEF6-17A2-503CB1524B1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2D5C975-E9B6-4E5B-FB05-04A692F0B15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C61F5AD-0E4F-A2D7-0FDF-AFE8B959B9F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AC3A448-68BC-3EB7-615B-DC73FC16E75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F505BF-8882-D5C1-DA03-20D502E3679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3F56934-AC02-002E-834E-CAA1F7AE5E0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AC75E05-AABE-2071-3718-E9658C142FFC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66963C-3C66-C41F-6E48-9034152B714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AF113F-5013-C688-1B72-B166EA1158C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08A1E4-95F8-CE7D-64F7-6926FB15623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53ACB1F-1B37-6FE2-738C-0129FE7614B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0CE006-3197-C329-E932-61F65B7D3A5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AF3CE3-129B-7371-9550-ABAA74F55C6A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B16AC2-C9D4-5EC6-EEC3-8CF3E360004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9DAD15-D99E-39D9-39B8-F08F387310E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891DDEA-0EA7-2022-4282-93A1699DED3B}"/>
              </a:ext>
            </a:extLst>
          </p:cNvPr>
          <p:cNvGrpSpPr/>
          <p:nvPr/>
        </p:nvGrpSpPr>
        <p:grpSpPr>
          <a:xfrm>
            <a:off x="4607558" y="3512355"/>
            <a:ext cx="520803" cy="805024"/>
            <a:chOff x="4920401" y="4440772"/>
            <a:chExt cx="520803" cy="805024"/>
          </a:xfrm>
        </p:grpSpPr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7E4DF786-2A35-BD08-C047-3C95E4973B42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4920401" y="444077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29">
              <a:extLst>
                <a:ext uri="{FF2B5EF4-FFF2-40B4-BE49-F238E27FC236}">
                  <a16:creationId xmlns:a16="http://schemas.microsoft.com/office/drawing/2014/main" id="{146FC17B-180F-1FA3-E041-799447889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3866" y="4455221"/>
              <a:ext cx="287338" cy="790575"/>
              <a:chOff x="528" y="240"/>
              <a:chExt cx="181" cy="498"/>
            </a:xfrm>
          </p:grpSpPr>
          <p:sp>
            <p:nvSpPr>
              <p:cNvPr id="91" name="Line 30">
                <a:extLst>
                  <a:ext uri="{FF2B5EF4-FFF2-40B4-BE49-F238E27FC236}">
                    <a16:creationId xmlns:a16="http://schemas.microsoft.com/office/drawing/2014/main" id="{ED6B916D-9A1C-2D47-D67E-05AB7DCF90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31">
                <a:extLst>
                  <a:ext uri="{FF2B5EF4-FFF2-40B4-BE49-F238E27FC236}">
                    <a16:creationId xmlns:a16="http://schemas.microsoft.com/office/drawing/2014/main" id="{96E9BF95-4186-E1D0-A310-9E4C711F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64060F44-8529-7A52-4C51-45BA87A7B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57DE54F1-094C-8307-89DE-B5EEA9AA5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2280" y="4599781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793B90B-992A-6EE1-83CA-49565A747B27}"/>
              </a:ext>
            </a:extLst>
          </p:cNvPr>
          <p:cNvGrpSpPr/>
          <p:nvPr/>
        </p:nvGrpSpPr>
        <p:grpSpPr>
          <a:xfrm>
            <a:off x="6440435" y="2724051"/>
            <a:ext cx="520803" cy="805024"/>
            <a:chOff x="4920401" y="4440772"/>
            <a:chExt cx="520803" cy="805024"/>
          </a:xfrm>
        </p:grpSpPr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FB50F0C6-8C10-7372-605C-4D5D3F73775A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4920401" y="444077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" name="Group 29">
              <a:extLst>
                <a:ext uri="{FF2B5EF4-FFF2-40B4-BE49-F238E27FC236}">
                  <a16:creationId xmlns:a16="http://schemas.microsoft.com/office/drawing/2014/main" id="{B6776803-9BEA-5EC6-1061-5116CEF98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3866" y="4455221"/>
              <a:ext cx="287338" cy="790575"/>
              <a:chOff x="528" y="240"/>
              <a:chExt cx="181" cy="498"/>
            </a:xfrm>
          </p:grpSpPr>
          <p:sp>
            <p:nvSpPr>
              <p:cNvPr id="110" name="Line 30">
                <a:extLst>
                  <a:ext uri="{FF2B5EF4-FFF2-40B4-BE49-F238E27FC236}">
                    <a16:creationId xmlns:a16="http://schemas.microsoft.com/office/drawing/2014/main" id="{59D04458-9C8B-C429-4253-6D5CDD727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1">
                <a:extLst>
                  <a:ext uri="{FF2B5EF4-FFF2-40B4-BE49-F238E27FC236}">
                    <a16:creationId xmlns:a16="http://schemas.microsoft.com/office/drawing/2014/main" id="{D91CCC27-5F7A-04D7-BAF2-F355D7F56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Freeform 32">
                <a:extLst>
                  <a:ext uri="{FF2B5EF4-FFF2-40B4-BE49-F238E27FC236}">
                    <a16:creationId xmlns:a16="http://schemas.microsoft.com/office/drawing/2014/main" id="{C7A98055-CCB8-6986-4382-7A69EC0E0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5173929E-2BCB-E3F5-C436-7F69F6DEB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2280" y="4599781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B43DB66-1681-FC6F-3F9A-2B1462B11CBB}"/>
              </a:ext>
            </a:extLst>
          </p:cNvPr>
          <p:cNvGrpSpPr/>
          <p:nvPr/>
        </p:nvGrpSpPr>
        <p:grpSpPr>
          <a:xfrm>
            <a:off x="1438158" y="3064111"/>
            <a:ext cx="507796" cy="790575"/>
            <a:chOff x="228600" y="2971800"/>
            <a:chExt cx="507796" cy="790575"/>
          </a:xfrm>
        </p:grpSpPr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5ACF3027-8A5F-5B90-B52B-F7006033BCFC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449058" y="298256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" name="Group 29">
              <a:extLst>
                <a:ext uri="{FF2B5EF4-FFF2-40B4-BE49-F238E27FC236}">
                  <a16:creationId xmlns:a16="http://schemas.microsoft.com/office/drawing/2014/main" id="{7D6BD473-DDD6-6361-F691-BD9333FF0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2971800"/>
              <a:ext cx="287338" cy="790575"/>
              <a:chOff x="528" y="240"/>
              <a:chExt cx="181" cy="498"/>
            </a:xfrm>
          </p:grpSpPr>
          <p:sp>
            <p:nvSpPr>
              <p:cNvPr id="118" name="Line 30">
                <a:extLst>
                  <a:ext uri="{FF2B5EF4-FFF2-40B4-BE49-F238E27FC236}">
                    <a16:creationId xmlns:a16="http://schemas.microsoft.com/office/drawing/2014/main" id="{F159A0A2-9A7F-0894-DBF9-D166681DC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31">
                <a:extLst>
                  <a:ext uri="{FF2B5EF4-FFF2-40B4-BE49-F238E27FC236}">
                    <a16:creationId xmlns:a16="http://schemas.microsoft.com/office/drawing/2014/main" id="{12CA80CE-90DC-D956-A5C7-0472E8090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23B2F669-F333-18B9-4594-1E8CCE584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" name="Line 31">
              <a:extLst>
                <a:ext uri="{FF2B5EF4-FFF2-40B4-BE49-F238E27FC236}">
                  <a16:creationId xmlns:a16="http://schemas.microsoft.com/office/drawing/2014/main" id="{5C842737-A42B-507C-8CCF-54EA0118A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938" y="3110857"/>
              <a:ext cx="0" cy="3879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0F82A17-FE11-9C70-7A21-D66C931F5473}"/>
              </a:ext>
            </a:extLst>
          </p:cNvPr>
          <p:cNvGrpSpPr/>
          <p:nvPr/>
        </p:nvGrpSpPr>
        <p:grpSpPr>
          <a:xfrm>
            <a:off x="2347689" y="3526000"/>
            <a:ext cx="507796" cy="790575"/>
            <a:chOff x="228600" y="2971800"/>
            <a:chExt cx="507796" cy="790575"/>
          </a:xfrm>
        </p:grpSpPr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284E5B31-F25D-6A9C-22D2-826AD8867726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449058" y="298256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" name="Group 29">
              <a:extLst>
                <a:ext uri="{FF2B5EF4-FFF2-40B4-BE49-F238E27FC236}">
                  <a16:creationId xmlns:a16="http://schemas.microsoft.com/office/drawing/2014/main" id="{FD41B2AA-A28F-4DA5-415E-294293149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00" y="2971800"/>
              <a:ext cx="287338" cy="790575"/>
              <a:chOff x="528" y="240"/>
              <a:chExt cx="181" cy="498"/>
            </a:xfrm>
          </p:grpSpPr>
          <p:sp>
            <p:nvSpPr>
              <p:cNvPr id="125" name="Line 30">
                <a:extLst>
                  <a:ext uri="{FF2B5EF4-FFF2-40B4-BE49-F238E27FC236}">
                    <a16:creationId xmlns:a16="http://schemas.microsoft.com/office/drawing/2014/main" id="{3AF60B39-865F-050A-6CAB-5083D3A00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B62A2BD3-F838-048A-651A-1AEA6E011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32">
                <a:extLst>
                  <a:ext uri="{FF2B5EF4-FFF2-40B4-BE49-F238E27FC236}">
                    <a16:creationId xmlns:a16="http://schemas.microsoft.com/office/drawing/2014/main" id="{F38B7193-2667-0198-129E-AF1CE2EB5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B2D5C060-B082-3DE5-653F-5265BB5AF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938" y="3110857"/>
              <a:ext cx="0" cy="3879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8" name="Group 107">
            <a:extLst>
              <a:ext uri="{FF2B5EF4-FFF2-40B4-BE49-F238E27FC236}">
                <a16:creationId xmlns:a16="http://schemas.microsoft.com/office/drawing/2014/main" id="{B41E9340-49C6-6ED9-4594-38A74B6ACC1F}"/>
              </a:ext>
            </a:extLst>
          </p:cNvPr>
          <p:cNvGrpSpPr/>
          <p:nvPr/>
        </p:nvGrpSpPr>
        <p:grpSpPr>
          <a:xfrm>
            <a:off x="2145158" y="4221746"/>
            <a:ext cx="232477" cy="1727560"/>
            <a:chOff x="1600200" y="3200400"/>
            <a:chExt cx="533400" cy="350520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4F34C31-454A-F846-101F-D9F8D6BFC98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2273AA2-BD7C-F840-DAE4-CAA74E300F8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76F357B-3DDA-8029-3997-F340D8CD210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6CB281D-2119-E055-FA09-1C5858CCA80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F2FFB71-FEDC-D121-27CD-7C37E837737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B4B137-4949-8A2E-74EA-4B630D264286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A8CA62F-7FEA-2746-CE2A-F399194C33F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116FE30-79FC-5A05-85F7-C6C874B38CA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FFB2248-BD5F-1972-C4EF-71AC2E88376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8FF8534-9FE8-7255-CCAC-AAAFE8412C8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ED906A1-2BF9-80C3-5D89-21869F94613F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CF008C-F4B5-1DAD-8BE1-FB60B7B8A7F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0175719-C2F7-3855-2A94-CA9355FBE913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8784D02-0945-08DD-E03E-42F15CE9FF9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1AC71E0-F246-0848-77FE-08FA9B120B6F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70F70E-3D30-70C4-FB8B-19D4EC2AFDA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C454A89-8810-F036-E533-B4EFFFDE0F8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457B6D9-6D19-B36A-7CCB-34E1B1447DC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04A4A77-5C59-CFC2-DF34-5876F475A12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0F7C5FB-F673-8D51-B40A-E129CAC8125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6E535E4-DE54-BE8E-438F-4A1BB99F25F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50FFE18-A1E9-36DE-1AB9-8523C8271C1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E4902B7-4199-5D2F-1220-6AB589AB4ED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C515B0C-0848-677C-BC6E-1103AFBA0DC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4725652-5875-1E6B-FD73-11AF1A9A351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728377-3699-BD5B-2DF4-7C281CFCB5A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6CE877-EC56-C4E1-A193-F684DECFA21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02C1F42-260F-689C-44E0-E66AEE22FE5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DB4BAF8-3F67-1EE2-F60E-78FC0EB9B05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23CD667-3B6D-C46B-DD37-44B975CC9178}"/>
              </a:ext>
            </a:extLst>
          </p:cNvPr>
          <p:cNvGrpSpPr/>
          <p:nvPr/>
        </p:nvGrpSpPr>
        <p:grpSpPr>
          <a:xfrm>
            <a:off x="5669140" y="3071669"/>
            <a:ext cx="520803" cy="805024"/>
            <a:chOff x="4920401" y="4440772"/>
            <a:chExt cx="520803" cy="805024"/>
          </a:xfrm>
        </p:grpSpPr>
        <p:sp>
          <p:nvSpPr>
            <p:cNvPr id="159" name="Freeform 32">
              <a:extLst>
                <a:ext uri="{FF2B5EF4-FFF2-40B4-BE49-F238E27FC236}">
                  <a16:creationId xmlns:a16="http://schemas.microsoft.com/office/drawing/2014/main" id="{1EA0D1DD-5FCA-984F-8CA9-578026C5C2F7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4920401" y="444077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0" name="Group 29">
              <a:extLst>
                <a:ext uri="{FF2B5EF4-FFF2-40B4-BE49-F238E27FC236}">
                  <a16:creationId xmlns:a16="http://schemas.microsoft.com/office/drawing/2014/main" id="{0643F0FF-CE7E-C693-0E04-918110EE6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3866" y="4455221"/>
              <a:ext cx="287338" cy="790575"/>
              <a:chOff x="528" y="240"/>
              <a:chExt cx="181" cy="498"/>
            </a:xfrm>
          </p:grpSpPr>
          <p:sp>
            <p:nvSpPr>
              <p:cNvPr id="162" name="Line 30">
                <a:extLst>
                  <a:ext uri="{FF2B5EF4-FFF2-40B4-BE49-F238E27FC236}">
                    <a16:creationId xmlns:a16="http://schemas.microsoft.com/office/drawing/2014/main" id="{4ECB2B58-0B46-F41C-DDC6-1CA23080A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31">
                <a:extLst>
                  <a:ext uri="{FF2B5EF4-FFF2-40B4-BE49-F238E27FC236}">
                    <a16:creationId xmlns:a16="http://schemas.microsoft.com/office/drawing/2014/main" id="{91EAAA11-C6FE-14D6-8C51-96F721B75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9C036678-1FDA-E0A5-B36F-3FCDF7DB0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71F67428-5E33-6A7E-B366-809B9174C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2280" y="4599781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5" name="Group 107">
            <a:extLst>
              <a:ext uri="{FF2B5EF4-FFF2-40B4-BE49-F238E27FC236}">
                <a16:creationId xmlns:a16="http://schemas.microsoft.com/office/drawing/2014/main" id="{EEE5801C-C773-809C-517F-4511CB1264FD}"/>
              </a:ext>
            </a:extLst>
          </p:cNvPr>
          <p:cNvGrpSpPr/>
          <p:nvPr/>
        </p:nvGrpSpPr>
        <p:grpSpPr>
          <a:xfrm>
            <a:off x="6051210" y="3837008"/>
            <a:ext cx="232478" cy="1727560"/>
            <a:chOff x="1600200" y="3200400"/>
            <a:chExt cx="533400" cy="35052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2F70629-250A-7588-931B-966D7DF8908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E5EDB59-0E35-7C0D-FA65-29AF1062A6C5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580FEC0-7B46-BDF7-A489-388E647573F4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B49DCB2-E9E7-DABF-7E61-16D76CF029E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17088C5-69EE-B486-918C-8F71941D994B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02E85CC-839B-F225-B09D-899A8FF003C4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381A461-CDE8-B921-54AF-7C2B29BC93A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24A8923-E714-9790-8770-040236DFF4F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ED23169-4235-7D1C-7F12-971C246C12F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802D570-7175-7B2B-225A-66F40017EDB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02970C8-796C-DB5A-E2DB-2016414254E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96B74C1-A48F-A9FE-B1DA-E4680D7B33AA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25BAC38-A331-A8D2-BA8B-714B418A000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D840562-5342-63EE-C765-51E2E1ECA92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2D086E0-C919-622A-0AC7-D76E471FDF08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446EDA2-7A84-D39E-A900-D33631DEE660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FEE9458-B50B-86FE-FB69-94EDE13CF0B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1F93235-D09C-CB58-0D7E-0BB02B6A28C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56D83FE-85A5-FE09-AE50-0B7D5C69102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E453B72-7462-D1ED-AF85-A49D188A7744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2284754-E12C-4D60-6352-63C5249DD77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605FCA7-24EE-89F1-6837-85B7DB0CAA7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B6C3717-AF0E-71D8-1EB6-89C5BFB9894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E22F439-7D43-158B-4271-A344CF5B070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B239840B-EBEB-CC1C-7737-D78761D7D28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01D4EFC6-3756-5233-535F-6D059893A28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8F81D583-EDB1-670F-EA68-593D8056A76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D9A94445-0E67-01C6-C936-1A6ABC1C2D9C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2557009E-BCC5-BF80-2857-820FDF90FCC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69" name="Straight Connector 25668">
            <a:extLst>
              <a:ext uri="{FF2B5EF4-FFF2-40B4-BE49-F238E27FC236}">
                <a16:creationId xmlns:a16="http://schemas.microsoft.com/office/drawing/2014/main" id="{5115A329-5150-D8B8-CF37-37F6DD6F3C56}"/>
              </a:ext>
            </a:extLst>
          </p:cNvPr>
          <p:cNvCxnSpPr>
            <a:cxnSpLocks/>
          </p:cNvCxnSpPr>
          <p:nvPr/>
        </p:nvCxnSpPr>
        <p:spPr>
          <a:xfrm>
            <a:off x="-12528" y="5974468"/>
            <a:ext cx="3101314" cy="15642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73" name="Straight Connector 25672">
            <a:extLst>
              <a:ext uri="{FF2B5EF4-FFF2-40B4-BE49-F238E27FC236}">
                <a16:creationId xmlns:a16="http://schemas.microsoft.com/office/drawing/2014/main" id="{B7CFA885-E468-8333-DEA7-5A50B0E98D2E}"/>
              </a:ext>
            </a:extLst>
          </p:cNvPr>
          <p:cNvCxnSpPr>
            <a:cxnSpLocks/>
          </p:cNvCxnSpPr>
          <p:nvPr/>
        </p:nvCxnSpPr>
        <p:spPr>
          <a:xfrm flipH="1">
            <a:off x="4259201" y="6072850"/>
            <a:ext cx="3064718" cy="14729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77" name="Straight Connector 25676">
            <a:extLst>
              <a:ext uri="{FF2B5EF4-FFF2-40B4-BE49-F238E27FC236}">
                <a16:creationId xmlns:a16="http://schemas.microsoft.com/office/drawing/2014/main" id="{9A1C5A9F-80A0-0C0F-4573-F350DE3AD9CD}"/>
              </a:ext>
            </a:extLst>
          </p:cNvPr>
          <p:cNvCxnSpPr>
            <a:cxnSpLocks/>
          </p:cNvCxnSpPr>
          <p:nvPr/>
        </p:nvCxnSpPr>
        <p:spPr>
          <a:xfrm flipH="1">
            <a:off x="3072879" y="7543800"/>
            <a:ext cx="120877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91" name="Group 25690">
            <a:extLst>
              <a:ext uri="{FF2B5EF4-FFF2-40B4-BE49-F238E27FC236}">
                <a16:creationId xmlns:a16="http://schemas.microsoft.com/office/drawing/2014/main" id="{BD87023F-AE78-1961-8502-76D12214BA1A}"/>
              </a:ext>
            </a:extLst>
          </p:cNvPr>
          <p:cNvGrpSpPr/>
          <p:nvPr/>
        </p:nvGrpSpPr>
        <p:grpSpPr>
          <a:xfrm>
            <a:off x="6283688" y="4353294"/>
            <a:ext cx="325438" cy="1233488"/>
            <a:chOff x="838200" y="239263"/>
            <a:chExt cx="325438" cy="1233488"/>
          </a:xfrm>
        </p:grpSpPr>
        <p:sp>
          <p:nvSpPr>
            <p:cNvPr id="25692" name="AutoShape 673">
              <a:extLst>
                <a:ext uri="{FF2B5EF4-FFF2-40B4-BE49-F238E27FC236}">
                  <a16:creationId xmlns:a16="http://schemas.microsoft.com/office/drawing/2014/main" id="{CBBCBA9B-C684-991D-1FB7-6600479C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AutoShape 673">
              <a:extLst>
                <a:ext uri="{FF2B5EF4-FFF2-40B4-BE49-F238E27FC236}">
                  <a16:creationId xmlns:a16="http://schemas.microsoft.com/office/drawing/2014/main" id="{B7E5B846-2EB7-2FDF-D77E-02517E56C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94" name="Group 25693">
            <a:extLst>
              <a:ext uri="{FF2B5EF4-FFF2-40B4-BE49-F238E27FC236}">
                <a16:creationId xmlns:a16="http://schemas.microsoft.com/office/drawing/2014/main" id="{E0DA115A-6313-F6B8-D1CA-B8A7C215B38D}"/>
              </a:ext>
            </a:extLst>
          </p:cNvPr>
          <p:cNvGrpSpPr/>
          <p:nvPr/>
        </p:nvGrpSpPr>
        <p:grpSpPr>
          <a:xfrm>
            <a:off x="838362" y="4407643"/>
            <a:ext cx="325438" cy="1233488"/>
            <a:chOff x="838200" y="239263"/>
            <a:chExt cx="325438" cy="1233488"/>
          </a:xfrm>
        </p:grpSpPr>
        <p:sp>
          <p:nvSpPr>
            <p:cNvPr id="25695" name="AutoShape 673">
              <a:extLst>
                <a:ext uri="{FF2B5EF4-FFF2-40B4-BE49-F238E27FC236}">
                  <a16:creationId xmlns:a16="http://schemas.microsoft.com/office/drawing/2014/main" id="{72378E75-10A6-9D37-2C23-99DE9C76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6" name="AutoShape 673">
              <a:extLst>
                <a:ext uri="{FF2B5EF4-FFF2-40B4-BE49-F238E27FC236}">
                  <a16:creationId xmlns:a16="http://schemas.microsoft.com/office/drawing/2014/main" id="{D40A8DDF-6FF8-358A-ADA6-DC75A6E8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5697" name="Straight Connector 25696">
            <a:extLst>
              <a:ext uri="{FF2B5EF4-FFF2-40B4-BE49-F238E27FC236}">
                <a16:creationId xmlns:a16="http://schemas.microsoft.com/office/drawing/2014/main" id="{0338661B-509C-0637-108A-16E923797694}"/>
              </a:ext>
            </a:extLst>
          </p:cNvPr>
          <p:cNvCxnSpPr>
            <a:cxnSpLocks/>
          </p:cNvCxnSpPr>
          <p:nvPr/>
        </p:nvCxnSpPr>
        <p:spPr>
          <a:xfrm flipH="1" flipV="1">
            <a:off x="-12528" y="8241793"/>
            <a:ext cx="7327728" cy="289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01" name="Group 25700">
            <a:extLst>
              <a:ext uri="{FF2B5EF4-FFF2-40B4-BE49-F238E27FC236}">
                <a16:creationId xmlns:a16="http://schemas.microsoft.com/office/drawing/2014/main" id="{72ECCE2F-54D7-3DCE-A093-66E1E296FF9D}"/>
              </a:ext>
            </a:extLst>
          </p:cNvPr>
          <p:cNvGrpSpPr/>
          <p:nvPr/>
        </p:nvGrpSpPr>
        <p:grpSpPr>
          <a:xfrm>
            <a:off x="3940744" y="5462007"/>
            <a:ext cx="325438" cy="1233488"/>
            <a:chOff x="838200" y="239263"/>
            <a:chExt cx="325438" cy="1233488"/>
          </a:xfrm>
        </p:grpSpPr>
        <p:sp>
          <p:nvSpPr>
            <p:cNvPr id="25702" name="AutoShape 673">
              <a:extLst>
                <a:ext uri="{FF2B5EF4-FFF2-40B4-BE49-F238E27FC236}">
                  <a16:creationId xmlns:a16="http://schemas.microsoft.com/office/drawing/2014/main" id="{EEC339B8-20DC-38FF-3054-A38E319F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AutoShape 673">
              <a:extLst>
                <a:ext uri="{FF2B5EF4-FFF2-40B4-BE49-F238E27FC236}">
                  <a16:creationId xmlns:a16="http://schemas.microsoft.com/office/drawing/2014/main" id="{DA785B84-2BDB-F228-EAA6-859525883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704" name="Group 25703">
            <a:extLst>
              <a:ext uri="{FF2B5EF4-FFF2-40B4-BE49-F238E27FC236}">
                <a16:creationId xmlns:a16="http://schemas.microsoft.com/office/drawing/2014/main" id="{0C21A128-366F-1F94-CAC8-D78D0F8858A6}"/>
              </a:ext>
            </a:extLst>
          </p:cNvPr>
          <p:cNvGrpSpPr/>
          <p:nvPr/>
        </p:nvGrpSpPr>
        <p:grpSpPr>
          <a:xfrm>
            <a:off x="2972924" y="5428845"/>
            <a:ext cx="325438" cy="1233488"/>
            <a:chOff x="838200" y="239263"/>
            <a:chExt cx="325438" cy="1233488"/>
          </a:xfrm>
        </p:grpSpPr>
        <p:sp>
          <p:nvSpPr>
            <p:cNvPr id="25705" name="AutoShape 673">
              <a:extLst>
                <a:ext uri="{FF2B5EF4-FFF2-40B4-BE49-F238E27FC236}">
                  <a16:creationId xmlns:a16="http://schemas.microsoft.com/office/drawing/2014/main" id="{208E7F03-B1C8-9C56-BDD0-567A8C9D9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" name="AutoShape 673">
              <a:extLst>
                <a:ext uri="{FF2B5EF4-FFF2-40B4-BE49-F238E27FC236}">
                  <a16:creationId xmlns:a16="http://schemas.microsoft.com/office/drawing/2014/main" id="{24A2967A-34C1-CF49-D7BC-4F8C8562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9" name="TextBox 25708">
            <a:extLst>
              <a:ext uri="{FF2B5EF4-FFF2-40B4-BE49-F238E27FC236}">
                <a16:creationId xmlns:a16="http://schemas.microsoft.com/office/drawing/2014/main" id="{C0CDD707-C76D-43FB-19E0-EEEF5990E480}"/>
              </a:ext>
            </a:extLst>
          </p:cNvPr>
          <p:cNvSpPr txBox="1"/>
          <p:nvPr/>
        </p:nvSpPr>
        <p:spPr>
          <a:xfrm>
            <a:off x="2972924" y="7757032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108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294</cp:revision>
  <dcterms:created xsi:type="dcterms:W3CDTF">2002-08-21T12:11:08Z</dcterms:created>
  <dcterms:modified xsi:type="dcterms:W3CDTF">2023-05-25T17:30:32Z</dcterms:modified>
  <cp:category>Shooting</cp:category>
</cp:coreProperties>
</file>