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 autoAdjust="0"/>
    <p:restoredTop sz="94572" autoAdjust="0"/>
  </p:normalViewPr>
  <p:slideViewPr>
    <p:cSldViewPr>
      <p:cViewPr varScale="1">
        <p:scale>
          <a:sx n="146" d="100"/>
          <a:sy n="146" d="100"/>
        </p:scale>
        <p:origin x="3128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18666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14 Rounds v1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shooting area, toes touching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14 rounds, 70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  7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3FD683B-1944-C8F5-B29E-E0278EF54B74}"/>
              </a:ext>
            </a:extLst>
          </p:cNvPr>
          <p:cNvGrpSpPr/>
          <p:nvPr/>
        </p:nvGrpSpPr>
        <p:grpSpPr>
          <a:xfrm>
            <a:off x="4128403" y="2722549"/>
            <a:ext cx="294627" cy="1290250"/>
            <a:chOff x="4710459" y="2691561"/>
            <a:chExt cx="294627" cy="1290250"/>
          </a:xfrm>
        </p:grpSpPr>
        <p:sp>
          <p:nvSpPr>
            <p:cNvPr id="110" name="Line 34">
              <a:extLst>
                <a:ext uri="{FF2B5EF4-FFF2-40B4-BE49-F238E27FC236}">
                  <a16:creationId xmlns:a16="http://schemas.microsoft.com/office/drawing/2014/main" id="{0101C329-39A9-B71B-3410-B3F99017F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4">
              <a:extLst>
                <a:ext uri="{FF2B5EF4-FFF2-40B4-BE49-F238E27FC236}">
                  <a16:creationId xmlns:a16="http://schemas.microsoft.com/office/drawing/2014/main" id="{F6DD7BDA-6485-27B2-0A56-690C1CABB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138D61-5D8F-3D42-8167-6469BF656F21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ACE8D737-9111-81FA-80E8-55A70DBB8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9A9DAC66-1922-5C2F-A82E-B3D1007D7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6E1C3D2-7258-1B0E-B5B1-6E15FD49971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C82659-A5B6-A7E0-5FCB-9FF61D8F93A2}"/>
              </a:ext>
            </a:extLst>
          </p:cNvPr>
          <p:cNvCxnSpPr>
            <a:cxnSpLocks/>
          </p:cNvCxnSpPr>
          <p:nvPr/>
        </p:nvCxnSpPr>
        <p:spPr>
          <a:xfrm>
            <a:off x="2286000" y="5638800"/>
            <a:ext cx="27247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019633-07F4-0B60-3C2F-6E0450DED2D4}"/>
              </a:ext>
            </a:extLst>
          </p:cNvPr>
          <p:cNvCxnSpPr>
            <a:cxnSpLocks/>
          </p:cNvCxnSpPr>
          <p:nvPr/>
        </p:nvCxnSpPr>
        <p:spPr>
          <a:xfrm>
            <a:off x="2286000" y="6248400"/>
            <a:ext cx="27120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D8096A-D0FD-7858-1650-3DB77EA2650A}"/>
              </a:ext>
            </a:extLst>
          </p:cNvPr>
          <p:cNvCxnSpPr>
            <a:cxnSpLocks/>
          </p:cNvCxnSpPr>
          <p:nvPr/>
        </p:nvCxnSpPr>
        <p:spPr>
          <a:xfrm>
            <a:off x="5010756" y="5638800"/>
            <a:ext cx="0" cy="609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8723AD4-A54A-EEAB-B0C4-BA2E3834F7C3}"/>
              </a:ext>
            </a:extLst>
          </p:cNvPr>
          <p:cNvCxnSpPr>
            <a:cxnSpLocks/>
          </p:cNvCxnSpPr>
          <p:nvPr/>
        </p:nvCxnSpPr>
        <p:spPr>
          <a:xfrm>
            <a:off x="2286000" y="5638800"/>
            <a:ext cx="0" cy="609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8C54C2B-F371-9546-B548-0092286F72C1}"/>
              </a:ext>
            </a:extLst>
          </p:cNvPr>
          <p:cNvGrpSpPr/>
          <p:nvPr/>
        </p:nvGrpSpPr>
        <p:grpSpPr>
          <a:xfrm rot="5400000">
            <a:off x="2384092" y="6210612"/>
            <a:ext cx="251974" cy="448158"/>
            <a:chOff x="7022744" y="7638717"/>
            <a:chExt cx="251974" cy="646234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AB2EE2F-A291-DE56-15B5-1441F4FCC37A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5B00E810-0E9C-1F6B-7EC2-FDDD7A4DA27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AC40C6F-FEDD-23CB-B9C2-46B87880127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0962407-5B1D-7B3F-0387-64C50380F642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CBDEF2F-3DD4-AE7C-F1B4-82A3293306E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A8AB69F-FE52-9F3F-783D-3CDCCBD6C53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FE19C52-F5D7-42A1-BB28-4262DA8BE043}"/>
              </a:ext>
            </a:extLst>
          </p:cNvPr>
          <p:cNvSpPr txBox="1"/>
          <p:nvPr/>
        </p:nvSpPr>
        <p:spPr>
          <a:xfrm>
            <a:off x="3253611" y="5681721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Shooting</a:t>
            </a:r>
          </a:p>
          <a:p>
            <a:pPr algn="ctr"/>
            <a:r>
              <a:rPr lang="en-US" sz="1400" dirty="0"/>
              <a:t> Area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4AB181-691C-7F51-2A58-9800135C5B19}"/>
              </a:ext>
            </a:extLst>
          </p:cNvPr>
          <p:cNvCxnSpPr/>
          <p:nvPr/>
        </p:nvCxnSpPr>
        <p:spPr>
          <a:xfrm>
            <a:off x="3696262" y="3981811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483EDF-A629-6D78-E5D9-C3ED33BF8D94}"/>
              </a:ext>
            </a:extLst>
          </p:cNvPr>
          <p:cNvSpPr txBox="1"/>
          <p:nvPr/>
        </p:nvSpPr>
        <p:spPr>
          <a:xfrm>
            <a:off x="3723094" y="4665666"/>
            <a:ext cx="92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7-10 Yards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DE14D2D-F51F-989D-9100-5D43BD1092AE}"/>
              </a:ext>
            </a:extLst>
          </p:cNvPr>
          <p:cNvSpPr txBox="1"/>
          <p:nvPr/>
        </p:nvSpPr>
        <p:spPr>
          <a:xfrm>
            <a:off x="63113" y="8483205"/>
            <a:ext cx="5827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AutoNum type="arabicParenR"/>
            </a:pPr>
            <a:r>
              <a:rPr lang="en-US" sz="1000" dirty="0"/>
              <a:t>Targets need to be at the very end of the range because there are downward and upward shots.</a:t>
            </a:r>
          </a:p>
          <a:p>
            <a:pPr marL="228600" indent="-228600">
              <a:buAutoNum type="arabicParenR"/>
            </a:pPr>
            <a:r>
              <a:rPr lang="en-US" sz="1000" dirty="0"/>
              <a:t>Bottom target should be 6 inches or so above the target stand.</a:t>
            </a:r>
          </a:p>
          <a:p>
            <a:pPr marL="228600" indent="-228600">
              <a:buAutoNum type="arabicParenR"/>
            </a:pPr>
            <a:r>
              <a:rPr lang="en-US" sz="1000" dirty="0"/>
              <a:t>The front of the shooting area should be 7-10 yards from the front of the targets</a:t>
            </a:r>
          </a:p>
          <a:p>
            <a:pPr marL="228600" indent="-228600">
              <a:buAutoNum type="arabicParenR"/>
            </a:pPr>
            <a:r>
              <a:rPr lang="en-US" sz="1000" dirty="0"/>
              <a:t>Extra tall 1x2s are needed for this setup over the standard 5-footer.</a:t>
            </a:r>
          </a:p>
          <a:p>
            <a:pPr marL="228600" indent="-228600">
              <a:buAutoNum type="arabicParenR"/>
            </a:pPr>
            <a:r>
              <a:rPr lang="en-US" sz="1000" dirty="0"/>
              <a:t>Barrels should be positions so all target can not be engaged from a single position or view.</a:t>
            </a: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B9FCC500-E991-FC6A-3B12-76B05860B82E}"/>
              </a:ext>
            </a:extLst>
          </p:cNvPr>
          <p:cNvGrpSpPr>
            <a:grpSpLocks/>
          </p:cNvGrpSpPr>
          <p:nvPr/>
        </p:nvGrpSpPr>
        <p:grpSpPr bwMode="auto">
          <a:xfrm>
            <a:off x="3552594" y="3230211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A4E7D01D-F50B-585E-F5B4-3EF9BD6C3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31">
              <a:extLst>
                <a:ext uri="{FF2B5EF4-FFF2-40B4-BE49-F238E27FC236}">
                  <a16:creationId xmlns:a16="http://schemas.microsoft.com/office/drawing/2014/main" id="{B021B77E-76D1-A923-4E16-38180E6A2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824C67C7-B0D7-D8C8-2A40-05633918B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29">
            <a:extLst>
              <a:ext uri="{FF2B5EF4-FFF2-40B4-BE49-F238E27FC236}">
                <a16:creationId xmlns:a16="http://schemas.microsoft.com/office/drawing/2014/main" id="{721ADE58-E10A-9CEA-97DD-F2E3F8C0CDD5}"/>
              </a:ext>
            </a:extLst>
          </p:cNvPr>
          <p:cNvGrpSpPr>
            <a:grpSpLocks/>
          </p:cNvGrpSpPr>
          <p:nvPr/>
        </p:nvGrpSpPr>
        <p:grpSpPr bwMode="auto">
          <a:xfrm>
            <a:off x="4723418" y="3230210"/>
            <a:ext cx="287338" cy="790575"/>
            <a:chOff x="528" y="240"/>
            <a:chExt cx="181" cy="498"/>
          </a:xfrm>
        </p:grpSpPr>
        <p:sp>
          <p:nvSpPr>
            <p:cNvPr id="14" name="Line 30">
              <a:extLst>
                <a:ext uri="{FF2B5EF4-FFF2-40B4-BE49-F238E27FC236}">
                  <a16:creationId xmlns:a16="http://schemas.microsoft.com/office/drawing/2014/main" id="{00EB2D5B-6C8C-0FD9-92C1-5D83EFABE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1">
              <a:extLst>
                <a:ext uri="{FF2B5EF4-FFF2-40B4-BE49-F238E27FC236}">
                  <a16:creationId xmlns:a16="http://schemas.microsoft.com/office/drawing/2014/main" id="{D436AEAE-EFCA-8C56-9FC6-6E2B5EF32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577C12B4-2960-B20D-D6F9-14A8759D7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0383C07C-6E37-38BC-9A09-D4ED8BD9AB20}"/>
              </a:ext>
            </a:extLst>
          </p:cNvPr>
          <p:cNvGrpSpPr>
            <a:grpSpLocks/>
          </p:cNvGrpSpPr>
          <p:nvPr/>
        </p:nvGrpSpPr>
        <p:grpSpPr bwMode="auto">
          <a:xfrm>
            <a:off x="2358937" y="3230210"/>
            <a:ext cx="287338" cy="790575"/>
            <a:chOff x="528" y="240"/>
            <a:chExt cx="181" cy="498"/>
          </a:xfrm>
        </p:grpSpPr>
        <p:sp>
          <p:nvSpPr>
            <p:cNvPr id="84" name="Line 30">
              <a:extLst>
                <a:ext uri="{FF2B5EF4-FFF2-40B4-BE49-F238E27FC236}">
                  <a16:creationId xmlns:a16="http://schemas.microsoft.com/office/drawing/2014/main" id="{4833A09F-90F9-5591-4388-B3531A213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FE8C69FB-271F-18AA-C49F-496AAD50E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4A48DDCC-A9FF-35A3-8A08-ACAD0789A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3060A1-3B9A-3CAF-1FD4-C0ED5255B4F0}"/>
              </a:ext>
            </a:extLst>
          </p:cNvPr>
          <p:cNvGrpSpPr/>
          <p:nvPr/>
        </p:nvGrpSpPr>
        <p:grpSpPr>
          <a:xfrm>
            <a:off x="2946565" y="2730536"/>
            <a:ext cx="294627" cy="1290250"/>
            <a:chOff x="4710459" y="2691561"/>
            <a:chExt cx="294627" cy="1290250"/>
          </a:xfrm>
        </p:grpSpPr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31A43EAE-2BF8-95D4-CF60-85A8C9C04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1F316ABC-AB55-420D-DD5F-2B6A061D4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0BF5AB5-74FC-5010-F0B5-5364BFB7ECF8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49D3C4AF-3051-3CD5-5296-018DA9D88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5322CBEC-DB99-F155-3CBD-A5EE6AD79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2137DFC4-F97F-F51B-4D9A-85E7BF1B6F5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B2FB3F-14B3-1AAC-3EF0-8AE3523C2D93}"/>
              </a:ext>
            </a:extLst>
          </p:cNvPr>
          <p:cNvGrpSpPr/>
          <p:nvPr/>
        </p:nvGrpSpPr>
        <p:grpSpPr>
          <a:xfrm rot="5400000">
            <a:off x="4650290" y="6210612"/>
            <a:ext cx="251974" cy="448158"/>
            <a:chOff x="7022744" y="7638717"/>
            <a:chExt cx="251974" cy="6462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4EBADC-6ED4-2EB5-04E3-5443E90D800B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1238CA7-6DC6-0BA4-AA6D-841DF96EEFC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0E38D9F-13D1-1693-1ACF-843F9C8B09D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788F728-0524-D834-9036-EE3B8453423B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6706E75-2FBE-3CAB-82AF-FFE64A42073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AB6ABFC-225F-35AE-C284-AE3F8BF6CB5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D39010-8326-0220-199C-0FB7B9D9FD9D}"/>
              </a:ext>
            </a:extLst>
          </p:cNvPr>
          <p:cNvGrpSpPr/>
          <p:nvPr/>
        </p:nvGrpSpPr>
        <p:grpSpPr>
          <a:xfrm>
            <a:off x="2936913" y="3147273"/>
            <a:ext cx="329764" cy="1280588"/>
            <a:chOff x="3224405" y="197325"/>
            <a:chExt cx="329764" cy="1280588"/>
          </a:xfrm>
        </p:grpSpPr>
        <p:sp>
          <p:nvSpPr>
            <p:cNvPr id="34" name="AutoShape 713">
              <a:extLst>
                <a:ext uri="{FF2B5EF4-FFF2-40B4-BE49-F238E27FC236}">
                  <a16:creationId xmlns:a16="http://schemas.microsoft.com/office/drawing/2014/main" id="{D2E410ED-DA52-7A78-1D93-F28A7B73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713">
              <a:extLst>
                <a:ext uri="{FF2B5EF4-FFF2-40B4-BE49-F238E27FC236}">
                  <a16:creationId xmlns:a16="http://schemas.microsoft.com/office/drawing/2014/main" id="{B0CA9796-7F8F-A394-9A6F-8C9B7B0C4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996A7D-E764-9879-213B-51098CE0BA8B}"/>
              </a:ext>
            </a:extLst>
          </p:cNvPr>
          <p:cNvGrpSpPr/>
          <p:nvPr/>
        </p:nvGrpSpPr>
        <p:grpSpPr>
          <a:xfrm>
            <a:off x="4108123" y="3135004"/>
            <a:ext cx="329764" cy="1280588"/>
            <a:chOff x="3224405" y="197325"/>
            <a:chExt cx="329764" cy="1280588"/>
          </a:xfrm>
        </p:grpSpPr>
        <p:sp>
          <p:nvSpPr>
            <p:cNvPr id="37" name="AutoShape 713">
              <a:extLst>
                <a:ext uri="{FF2B5EF4-FFF2-40B4-BE49-F238E27FC236}">
                  <a16:creationId xmlns:a16="http://schemas.microsoft.com/office/drawing/2014/main" id="{F04276F7-5401-F725-C0E3-2F2CF3670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713">
              <a:extLst>
                <a:ext uri="{FF2B5EF4-FFF2-40B4-BE49-F238E27FC236}">
                  <a16:creationId xmlns:a16="http://schemas.microsoft.com/office/drawing/2014/main" id="{2BCFA5BF-51B0-7C92-9BDF-64FE5B1F6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193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299</cp:revision>
  <cp:lastPrinted>2023-01-09T15:54:35Z</cp:lastPrinted>
  <dcterms:created xsi:type="dcterms:W3CDTF">2002-08-21T12:11:08Z</dcterms:created>
  <dcterms:modified xsi:type="dcterms:W3CDTF">2023-01-09T16:49:27Z</dcterms:modified>
  <cp:category>Shooting</cp:category>
</cp:coreProperties>
</file>