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4557" autoAdjust="0"/>
  </p:normalViewPr>
  <p:slideViewPr>
    <p:cSldViewPr>
      <p:cViewPr varScale="1">
        <p:scale>
          <a:sx n="130" d="100"/>
          <a:sy n="130" d="100"/>
        </p:scale>
        <p:origin x="3560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3/8/23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59" name="Group 29">
            <a:extLst>
              <a:ext uri="{FF2B5EF4-FFF2-40B4-BE49-F238E27FC236}">
                <a16:creationId xmlns:a16="http://schemas.microsoft.com/office/drawing/2014/main" id="{1561EFEB-485C-8F65-C540-530074C30EE4}"/>
              </a:ext>
            </a:extLst>
          </p:cNvPr>
          <p:cNvGrpSpPr>
            <a:grpSpLocks/>
          </p:cNvGrpSpPr>
          <p:nvPr/>
        </p:nvGrpSpPr>
        <p:grpSpPr bwMode="auto">
          <a:xfrm>
            <a:off x="3623497" y="2829027"/>
            <a:ext cx="287338" cy="790575"/>
            <a:chOff x="528" y="240"/>
            <a:chExt cx="181" cy="498"/>
          </a:xfrm>
        </p:grpSpPr>
        <p:sp>
          <p:nvSpPr>
            <p:cNvPr id="25660" name="Line 30">
              <a:extLst>
                <a:ext uri="{FF2B5EF4-FFF2-40B4-BE49-F238E27FC236}">
                  <a16:creationId xmlns:a16="http://schemas.microsoft.com/office/drawing/2014/main" id="{2484CA5F-C8D9-21A3-4E7E-1BDBE30BA9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1" name="Line 31">
              <a:extLst>
                <a:ext uri="{FF2B5EF4-FFF2-40B4-BE49-F238E27FC236}">
                  <a16:creationId xmlns:a16="http://schemas.microsoft.com/office/drawing/2014/main" id="{3879C4DC-9094-8DEF-0534-8E2AC5F600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2" name="Freeform 32">
              <a:extLst>
                <a:ext uri="{FF2B5EF4-FFF2-40B4-BE49-F238E27FC236}">
                  <a16:creationId xmlns:a16="http://schemas.microsoft.com/office/drawing/2014/main" id="{247DD0F4-224F-6EE4-29E4-707278F20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564A284-01C6-1E71-B067-EE2065E49B9F}"/>
              </a:ext>
            </a:extLst>
          </p:cNvPr>
          <p:cNvGrpSpPr/>
          <p:nvPr/>
        </p:nvGrpSpPr>
        <p:grpSpPr>
          <a:xfrm>
            <a:off x="3369100" y="3983591"/>
            <a:ext cx="388976" cy="1233488"/>
            <a:chOff x="838200" y="239263"/>
            <a:chExt cx="325438" cy="1233488"/>
          </a:xfrm>
        </p:grpSpPr>
        <p:sp>
          <p:nvSpPr>
            <p:cNvPr id="7" name="AutoShape 673">
              <a:extLst>
                <a:ext uri="{FF2B5EF4-FFF2-40B4-BE49-F238E27FC236}">
                  <a16:creationId xmlns:a16="http://schemas.microsoft.com/office/drawing/2014/main" id="{2D8D0BD6-F91B-6F6E-5808-E5AE24A0D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673">
              <a:extLst>
                <a:ext uri="{FF2B5EF4-FFF2-40B4-BE49-F238E27FC236}">
                  <a16:creationId xmlns:a16="http://schemas.microsoft.com/office/drawing/2014/main" id="{ECBBC3C8-997F-9912-7D78-A63ECC108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E385BCA-9248-92B1-12B8-3D7A18071507}"/>
              </a:ext>
            </a:extLst>
          </p:cNvPr>
          <p:cNvGrpSpPr/>
          <p:nvPr/>
        </p:nvGrpSpPr>
        <p:grpSpPr>
          <a:xfrm>
            <a:off x="3758076" y="3980491"/>
            <a:ext cx="388976" cy="1233488"/>
            <a:chOff x="838200" y="239263"/>
            <a:chExt cx="325438" cy="1233488"/>
          </a:xfrm>
        </p:grpSpPr>
        <p:sp>
          <p:nvSpPr>
            <p:cNvPr id="10" name="AutoShape 673">
              <a:extLst>
                <a:ext uri="{FF2B5EF4-FFF2-40B4-BE49-F238E27FC236}">
                  <a16:creationId xmlns:a16="http://schemas.microsoft.com/office/drawing/2014/main" id="{22891899-CD25-6E53-6467-EDFF89225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673">
              <a:extLst>
                <a:ext uri="{FF2B5EF4-FFF2-40B4-BE49-F238E27FC236}">
                  <a16:creationId xmlns:a16="http://schemas.microsoft.com/office/drawing/2014/main" id="{7D5AFDB1-8E43-329E-A171-2D6AA87F3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" name="Group 292">
            <a:extLst>
              <a:ext uri="{FF2B5EF4-FFF2-40B4-BE49-F238E27FC236}">
                <a16:creationId xmlns:a16="http://schemas.microsoft.com/office/drawing/2014/main" id="{1935EE07-0899-6A47-61B9-A2940D337A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50227" y="3060046"/>
            <a:ext cx="222250" cy="858838"/>
            <a:chOff x="384" y="816"/>
            <a:chExt cx="140" cy="541"/>
          </a:xfrm>
        </p:grpSpPr>
        <p:sp>
          <p:nvSpPr>
            <p:cNvPr id="100" name="Line 293">
              <a:extLst>
                <a:ext uri="{FF2B5EF4-FFF2-40B4-BE49-F238E27FC236}">
                  <a16:creationId xmlns:a16="http://schemas.microsoft.com/office/drawing/2014/main" id="{F05420EF-AAA8-CBA4-B9B7-C2C8334C5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294">
              <a:extLst>
                <a:ext uri="{FF2B5EF4-FFF2-40B4-BE49-F238E27FC236}">
                  <a16:creationId xmlns:a16="http://schemas.microsoft.com/office/drawing/2014/main" id="{10465CB1-07E1-E4F8-DBB0-B4905DAC0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Freeform 295">
              <a:extLst>
                <a:ext uri="{FF2B5EF4-FFF2-40B4-BE49-F238E27FC236}">
                  <a16:creationId xmlns:a16="http://schemas.microsoft.com/office/drawing/2014/main" id="{2845DDAD-15CE-ADEC-FBEC-340E4531A6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995990"/>
              </p:ext>
            </p:extLst>
          </p:nvPr>
        </p:nvGraphicFramePr>
        <p:xfrm>
          <a:off x="177801" y="165099"/>
          <a:ext cx="6997700" cy="229527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 Rounds v2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Handgun, hands touching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PCC, weak hand rouching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buttstock on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18 rounds, 90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9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per paper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663" name="Group 288">
            <a:extLst>
              <a:ext uri="{FF2B5EF4-FFF2-40B4-BE49-F238E27FC236}">
                <a16:creationId xmlns:a16="http://schemas.microsoft.com/office/drawing/2014/main" id="{BC00E865-DEA3-BB18-1399-AB4FC0B2665B}"/>
              </a:ext>
            </a:extLst>
          </p:cNvPr>
          <p:cNvGrpSpPr>
            <a:grpSpLocks/>
          </p:cNvGrpSpPr>
          <p:nvPr/>
        </p:nvGrpSpPr>
        <p:grpSpPr bwMode="auto">
          <a:xfrm>
            <a:off x="5137673" y="3126839"/>
            <a:ext cx="222250" cy="858838"/>
            <a:chOff x="384" y="816"/>
            <a:chExt cx="140" cy="541"/>
          </a:xfrm>
        </p:grpSpPr>
        <p:sp>
          <p:nvSpPr>
            <p:cNvPr id="64" name="Line 289">
              <a:extLst>
                <a:ext uri="{FF2B5EF4-FFF2-40B4-BE49-F238E27FC236}">
                  <a16:creationId xmlns:a16="http://schemas.microsoft.com/office/drawing/2014/main" id="{9CA4EB46-0AAC-E7D2-0C20-A68877594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Line 290">
              <a:extLst>
                <a:ext uri="{FF2B5EF4-FFF2-40B4-BE49-F238E27FC236}">
                  <a16:creationId xmlns:a16="http://schemas.microsoft.com/office/drawing/2014/main" id="{DFB61D7C-5702-94D7-F9E5-16977050D8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Freeform 291">
              <a:extLst>
                <a:ext uri="{FF2B5EF4-FFF2-40B4-BE49-F238E27FC236}">
                  <a16:creationId xmlns:a16="http://schemas.microsoft.com/office/drawing/2014/main" id="{E3CB293E-9B1B-8BE6-4ECA-4B23794C78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" name="Group 288">
            <a:extLst>
              <a:ext uri="{FF2B5EF4-FFF2-40B4-BE49-F238E27FC236}">
                <a16:creationId xmlns:a16="http://schemas.microsoft.com/office/drawing/2014/main" id="{D4745358-D325-20D3-648A-808866A599B3}"/>
              </a:ext>
            </a:extLst>
          </p:cNvPr>
          <p:cNvGrpSpPr>
            <a:grpSpLocks/>
          </p:cNvGrpSpPr>
          <p:nvPr/>
        </p:nvGrpSpPr>
        <p:grpSpPr bwMode="auto">
          <a:xfrm>
            <a:off x="4826957" y="2957614"/>
            <a:ext cx="222250" cy="858838"/>
            <a:chOff x="384" y="816"/>
            <a:chExt cx="140" cy="541"/>
          </a:xfrm>
        </p:grpSpPr>
        <p:sp>
          <p:nvSpPr>
            <p:cNvPr id="68" name="Line 289">
              <a:extLst>
                <a:ext uri="{FF2B5EF4-FFF2-40B4-BE49-F238E27FC236}">
                  <a16:creationId xmlns:a16="http://schemas.microsoft.com/office/drawing/2014/main" id="{8CC8A456-0C06-83E2-CD84-9E8B1E42B6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Line 290">
              <a:extLst>
                <a:ext uri="{FF2B5EF4-FFF2-40B4-BE49-F238E27FC236}">
                  <a16:creationId xmlns:a16="http://schemas.microsoft.com/office/drawing/2014/main" id="{EF48A04F-34B3-E74C-4C71-FDF7705845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291">
              <a:extLst>
                <a:ext uri="{FF2B5EF4-FFF2-40B4-BE49-F238E27FC236}">
                  <a16:creationId xmlns:a16="http://schemas.microsoft.com/office/drawing/2014/main" id="{3EC00128-6E5D-EE05-CCC2-5A40865EEF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" name="Group 29">
            <a:extLst>
              <a:ext uri="{FF2B5EF4-FFF2-40B4-BE49-F238E27FC236}">
                <a16:creationId xmlns:a16="http://schemas.microsoft.com/office/drawing/2014/main" id="{E66763E5-4592-7DC1-84C0-0AFF23D2DD56}"/>
              </a:ext>
            </a:extLst>
          </p:cNvPr>
          <p:cNvGrpSpPr>
            <a:grpSpLocks/>
          </p:cNvGrpSpPr>
          <p:nvPr/>
        </p:nvGrpSpPr>
        <p:grpSpPr bwMode="auto">
          <a:xfrm>
            <a:off x="4352518" y="2845651"/>
            <a:ext cx="287338" cy="790575"/>
            <a:chOff x="528" y="240"/>
            <a:chExt cx="181" cy="498"/>
          </a:xfrm>
        </p:grpSpPr>
        <p:sp>
          <p:nvSpPr>
            <p:cNvPr id="77" name="Line 30">
              <a:extLst>
                <a:ext uri="{FF2B5EF4-FFF2-40B4-BE49-F238E27FC236}">
                  <a16:creationId xmlns:a16="http://schemas.microsoft.com/office/drawing/2014/main" id="{6FBAF73C-C795-2AB4-180D-1E8B29C7C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31">
              <a:extLst>
                <a:ext uri="{FF2B5EF4-FFF2-40B4-BE49-F238E27FC236}">
                  <a16:creationId xmlns:a16="http://schemas.microsoft.com/office/drawing/2014/main" id="{30329F3D-BF93-0318-830F-138BF5A8D1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Freeform 32">
              <a:extLst>
                <a:ext uri="{FF2B5EF4-FFF2-40B4-BE49-F238E27FC236}">
                  <a16:creationId xmlns:a16="http://schemas.microsoft.com/office/drawing/2014/main" id="{C54642C7-23A7-16BA-E118-874E6376D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0" name="Group 29">
            <a:extLst>
              <a:ext uri="{FF2B5EF4-FFF2-40B4-BE49-F238E27FC236}">
                <a16:creationId xmlns:a16="http://schemas.microsoft.com/office/drawing/2014/main" id="{BE2562E3-7C24-76B0-A81B-8CEB5375FECA}"/>
              </a:ext>
            </a:extLst>
          </p:cNvPr>
          <p:cNvGrpSpPr>
            <a:grpSpLocks/>
          </p:cNvGrpSpPr>
          <p:nvPr/>
        </p:nvGrpSpPr>
        <p:grpSpPr bwMode="auto">
          <a:xfrm>
            <a:off x="2873884" y="2836022"/>
            <a:ext cx="287338" cy="790575"/>
            <a:chOff x="528" y="240"/>
            <a:chExt cx="181" cy="498"/>
          </a:xfrm>
        </p:grpSpPr>
        <p:sp>
          <p:nvSpPr>
            <p:cNvPr id="81" name="Line 30">
              <a:extLst>
                <a:ext uri="{FF2B5EF4-FFF2-40B4-BE49-F238E27FC236}">
                  <a16:creationId xmlns:a16="http://schemas.microsoft.com/office/drawing/2014/main" id="{AAC13FE9-388A-09B8-7CC9-86339C133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31">
              <a:extLst>
                <a:ext uri="{FF2B5EF4-FFF2-40B4-BE49-F238E27FC236}">
                  <a16:creationId xmlns:a16="http://schemas.microsoft.com/office/drawing/2014/main" id="{07D1E214-4E42-7E9B-36DF-FB03AFC46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5B018B3D-D247-9A28-F989-408FD6F50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3" name="Group 292">
            <a:extLst>
              <a:ext uri="{FF2B5EF4-FFF2-40B4-BE49-F238E27FC236}">
                <a16:creationId xmlns:a16="http://schemas.microsoft.com/office/drawing/2014/main" id="{119F883D-E39E-5D05-5022-5FB8E0045E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95034" y="2942385"/>
            <a:ext cx="222250" cy="858838"/>
            <a:chOff x="384" y="816"/>
            <a:chExt cx="140" cy="541"/>
          </a:xfrm>
        </p:grpSpPr>
        <p:sp>
          <p:nvSpPr>
            <p:cNvPr id="104" name="Line 293">
              <a:extLst>
                <a:ext uri="{FF2B5EF4-FFF2-40B4-BE49-F238E27FC236}">
                  <a16:creationId xmlns:a16="http://schemas.microsoft.com/office/drawing/2014/main" id="{128D6739-23BA-02E1-4E98-E45C87019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94">
              <a:extLst>
                <a:ext uri="{FF2B5EF4-FFF2-40B4-BE49-F238E27FC236}">
                  <a16:creationId xmlns:a16="http://schemas.microsoft.com/office/drawing/2014/main" id="{2CE60DF0-7CFC-2ACE-89D9-67EFF99946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295">
              <a:extLst>
                <a:ext uri="{FF2B5EF4-FFF2-40B4-BE49-F238E27FC236}">
                  <a16:creationId xmlns:a16="http://schemas.microsoft.com/office/drawing/2014/main" id="{BE46AA8D-90C3-CC66-05C0-57F1DA4F772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7" name="Group 29">
            <a:extLst>
              <a:ext uri="{FF2B5EF4-FFF2-40B4-BE49-F238E27FC236}">
                <a16:creationId xmlns:a16="http://schemas.microsoft.com/office/drawing/2014/main" id="{FEA49042-8231-2251-7B13-B64333E14E91}"/>
              </a:ext>
            </a:extLst>
          </p:cNvPr>
          <p:cNvGrpSpPr>
            <a:grpSpLocks/>
          </p:cNvGrpSpPr>
          <p:nvPr/>
        </p:nvGrpSpPr>
        <p:grpSpPr bwMode="auto">
          <a:xfrm>
            <a:off x="3985730" y="2847572"/>
            <a:ext cx="287338" cy="790575"/>
            <a:chOff x="528" y="240"/>
            <a:chExt cx="181" cy="498"/>
          </a:xfrm>
        </p:grpSpPr>
        <p:sp>
          <p:nvSpPr>
            <p:cNvPr id="168" name="Line 30">
              <a:extLst>
                <a:ext uri="{FF2B5EF4-FFF2-40B4-BE49-F238E27FC236}">
                  <a16:creationId xmlns:a16="http://schemas.microsoft.com/office/drawing/2014/main" id="{809A1B4D-0CDC-D577-B944-A814330D1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31">
              <a:extLst>
                <a:ext uri="{FF2B5EF4-FFF2-40B4-BE49-F238E27FC236}">
                  <a16:creationId xmlns:a16="http://schemas.microsoft.com/office/drawing/2014/main" id="{DAE9E7DF-06C9-51AD-F838-2E4E3AC46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Freeform 32">
              <a:extLst>
                <a:ext uri="{FF2B5EF4-FFF2-40B4-BE49-F238E27FC236}">
                  <a16:creationId xmlns:a16="http://schemas.microsoft.com/office/drawing/2014/main" id="{2D5AAF85-90A3-344C-1D59-0A6301BE9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1" name="Group 29">
            <a:extLst>
              <a:ext uri="{FF2B5EF4-FFF2-40B4-BE49-F238E27FC236}">
                <a16:creationId xmlns:a16="http://schemas.microsoft.com/office/drawing/2014/main" id="{3EB28BBD-0A62-78A0-59A7-F308ADDAEC14}"/>
              </a:ext>
            </a:extLst>
          </p:cNvPr>
          <p:cNvGrpSpPr>
            <a:grpSpLocks/>
          </p:cNvGrpSpPr>
          <p:nvPr/>
        </p:nvGrpSpPr>
        <p:grpSpPr bwMode="auto">
          <a:xfrm>
            <a:off x="3276250" y="2834500"/>
            <a:ext cx="287338" cy="790575"/>
            <a:chOff x="528" y="240"/>
            <a:chExt cx="181" cy="498"/>
          </a:xfrm>
        </p:grpSpPr>
        <p:sp>
          <p:nvSpPr>
            <p:cNvPr id="172" name="Line 30">
              <a:extLst>
                <a:ext uri="{FF2B5EF4-FFF2-40B4-BE49-F238E27FC236}">
                  <a16:creationId xmlns:a16="http://schemas.microsoft.com/office/drawing/2014/main" id="{27F77902-3835-9428-0887-3F3106EA6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31">
              <a:extLst>
                <a:ext uri="{FF2B5EF4-FFF2-40B4-BE49-F238E27FC236}">
                  <a16:creationId xmlns:a16="http://schemas.microsoft.com/office/drawing/2014/main" id="{D4A01E5D-8EC3-11A6-F8AA-6F1405136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Freeform 32">
              <a:extLst>
                <a:ext uri="{FF2B5EF4-FFF2-40B4-BE49-F238E27FC236}">
                  <a16:creationId xmlns:a16="http://schemas.microsoft.com/office/drawing/2014/main" id="{04FECB04-355A-FD14-B643-881797648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759" name="Straight Connector 25758">
            <a:extLst>
              <a:ext uri="{FF2B5EF4-FFF2-40B4-BE49-F238E27FC236}">
                <a16:creationId xmlns:a16="http://schemas.microsoft.com/office/drawing/2014/main" id="{BF792893-5798-FE1C-E3FB-78F99CAC68F1}"/>
              </a:ext>
            </a:extLst>
          </p:cNvPr>
          <p:cNvCxnSpPr>
            <a:cxnSpLocks/>
          </p:cNvCxnSpPr>
          <p:nvPr/>
        </p:nvCxnSpPr>
        <p:spPr>
          <a:xfrm flipV="1">
            <a:off x="4604791" y="5496037"/>
            <a:ext cx="0" cy="457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77" name="Straight Connector 25776">
            <a:extLst>
              <a:ext uri="{FF2B5EF4-FFF2-40B4-BE49-F238E27FC236}">
                <a16:creationId xmlns:a16="http://schemas.microsoft.com/office/drawing/2014/main" id="{B83500ED-AC2B-072A-E824-691DEFC03451}"/>
              </a:ext>
            </a:extLst>
          </p:cNvPr>
          <p:cNvCxnSpPr>
            <a:cxnSpLocks/>
          </p:cNvCxnSpPr>
          <p:nvPr/>
        </p:nvCxnSpPr>
        <p:spPr>
          <a:xfrm>
            <a:off x="2920093" y="5496037"/>
            <a:ext cx="169414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79" name="Straight Connector 25778">
            <a:extLst>
              <a:ext uri="{FF2B5EF4-FFF2-40B4-BE49-F238E27FC236}">
                <a16:creationId xmlns:a16="http://schemas.microsoft.com/office/drawing/2014/main" id="{A568E04F-133F-916F-2BD3-DA8E40B86E40}"/>
              </a:ext>
            </a:extLst>
          </p:cNvPr>
          <p:cNvCxnSpPr>
            <a:cxnSpLocks/>
          </p:cNvCxnSpPr>
          <p:nvPr/>
        </p:nvCxnSpPr>
        <p:spPr>
          <a:xfrm>
            <a:off x="2920093" y="5953237"/>
            <a:ext cx="168469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83" name="Straight Connector 25782">
            <a:extLst>
              <a:ext uri="{FF2B5EF4-FFF2-40B4-BE49-F238E27FC236}">
                <a16:creationId xmlns:a16="http://schemas.microsoft.com/office/drawing/2014/main" id="{95BA22C0-FA00-3D31-1776-960CE35942C3}"/>
              </a:ext>
            </a:extLst>
          </p:cNvPr>
          <p:cNvCxnSpPr>
            <a:cxnSpLocks/>
          </p:cNvCxnSpPr>
          <p:nvPr/>
        </p:nvCxnSpPr>
        <p:spPr>
          <a:xfrm flipV="1">
            <a:off x="2932321" y="5481492"/>
            <a:ext cx="0" cy="47174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88" name="TextBox 25787">
            <a:extLst>
              <a:ext uri="{FF2B5EF4-FFF2-40B4-BE49-F238E27FC236}">
                <a16:creationId xmlns:a16="http://schemas.microsoft.com/office/drawing/2014/main" id="{C167EFEB-E5D9-5B34-4411-EDD4CA6E2DED}"/>
              </a:ext>
            </a:extLst>
          </p:cNvPr>
          <p:cNvSpPr txBox="1"/>
          <p:nvPr/>
        </p:nvSpPr>
        <p:spPr>
          <a:xfrm>
            <a:off x="3168292" y="5582904"/>
            <a:ext cx="114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Shooting Area</a:t>
            </a:r>
          </a:p>
        </p:txBody>
      </p:sp>
      <p:sp>
        <p:nvSpPr>
          <p:cNvPr id="25804" name="Freeform 317">
            <a:extLst>
              <a:ext uri="{FF2B5EF4-FFF2-40B4-BE49-F238E27FC236}">
                <a16:creationId xmlns:a16="http://schemas.microsoft.com/office/drawing/2014/main" id="{D2678DD2-3441-F7A2-06BC-192C674DE3D4}"/>
              </a:ext>
            </a:extLst>
          </p:cNvPr>
          <p:cNvSpPr>
            <a:spLocks/>
          </p:cNvSpPr>
          <p:nvPr/>
        </p:nvSpPr>
        <p:spPr bwMode="auto">
          <a:xfrm>
            <a:off x="2340987" y="3007955"/>
            <a:ext cx="222250" cy="577850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5808" name="Freeform 299">
            <a:extLst>
              <a:ext uri="{FF2B5EF4-FFF2-40B4-BE49-F238E27FC236}">
                <a16:creationId xmlns:a16="http://schemas.microsoft.com/office/drawing/2014/main" id="{7C30993F-BC3A-2A14-E819-0CA14965D906}"/>
              </a:ext>
            </a:extLst>
          </p:cNvPr>
          <p:cNvSpPr>
            <a:spLocks/>
          </p:cNvSpPr>
          <p:nvPr/>
        </p:nvSpPr>
        <p:spPr bwMode="auto">
          <a:xfrm flipH="1">
            <a:off x="4966579" y="3035622"/>
            <a:ext cx="222250" cy="577850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5809" name="Freeform 36">
            <a:extLst>
              <a:ext uri="{FF2B5EF4-FFF2-40B4-BE49-F238E27FC236}">
                <a16:creationId xmlns:a16="http://schemas.microsoft.com/office/drawing/2014/main" id="{FDB65A0D-EB07-4567-84EC-33F7DA6E006C}"/>
              </a:ext>
            </a:extLst>
          </p:cNvPr>
          <p:cNvSpPr>
            <a:spLocks/>
          </p:cNvSpPr>
          <p:nvPr/>
        </p:nvSpPr>
        <p:spPr bwMode="auto">
          <a:xfrm>
            <a:off x="3067673" y="2822508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10" name="Freeform 36">
            <a:extLst>
              <a:ext uri="{FF2B5EF4-FFF2-40B4-BE49-F238E27FC236}">
                <a16:creationId xmlns:a16="http://schemas.microsoft.com/office/drawing/2014/main" id="{1E83784C-A18F-EF4C-7812-9B27DC294321}"/>
              </a:ext>
            </a:extLst>
          </p:cNvPr>
          <p:cNvSpPr>
            <a:spLocks/>
          </p:cNvSpPr>
          <p:nvPr/>
        </p:nvSpPr>
        <p:spPr bwMode="auto">
          <a:xfrm>
            <a:off x="4155370" y="2840760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387F5-267E-2F33-0BCC-4C4E92116BEB}"/>
              </a:ext>
            </a:extLst>
          </p:cNvPr>
          <p:cNvSpPr txBox="1"/>
          <p:nvPr/>
        </p:nvSpPr>
        <p:spPr>
          <a:xfrm>
            <a:off x="177801" y="8248372"/>
            <a:ext cx="7074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Notes:</a:t>
            </a:r>
          </a:p>
          <a:p>
            <a:pPr marL="228600" indent="-228600">
              <a:buAutoNum type="arabicParenR"/>
            </a:pPr>
            <a:r>
              <a:rPr lang="en-US" sz="1000" dirty="0"/>
              <a:t>Shooting area should be a step backwards from barrels with hands on </a:t>
            </a:r>
            <a:r>
              <a:rPr lang="en-US" sz="1000" dirty="0" err="1"/>
              <a:t>Xs</a:t>
            </a:r>
            <a:r>
              <a:rPr lang="en-US" sz="1000" dirty="0"/>
              <a:t>.</a:t>
            </a:r>
          </a:p>
          <a:p>
            <a:pPr marL="228600" indent="-228600">
              <a:buAutoNum type="arabicParenR"/>
            </a:pPr>
            <a:r>
              <a:rPr lang="en-US" sz="1000" dirty="0"/>
              <a:t>Barrel should properly block opposite targets. Left target array should not be able to be engaged from far-right side</a:t>
            </a:r>
            <a:br>
              <a:rPr lang="en-US" sz="1000" dirty="0"/>
            </a:br>
            <a:r>
              <a:rPr lang="en-US" sz="1000" dirty="0"/>
              <a:t>of shooting area and vice versa. </a:t>
            </a:r>
          </a:p>
          <a:p>
            <a:pPr marL="228600" indent="-228600">
              <a:buAutoNum type="arabicParenR"/>
            </a:pPr>
            <a:r>
              <a:rPr lang="en-US" sz="1000" dirty="0"/>
              <a:t>All target should not be able to be engage by standing in the center of the shooting area and leaning right and left. Add</a:t>
            </a:r>
            <a:br>
              <a:rPr lang="en-US" sz="1000" dirty="0"/>
            </a:br>
            <a:r>
              <a:rPr lang="en-US" sz="1000" dirty="0"/>
              <a:t>a third barrel if needed.</a:t>
            </a:r>
          </a:p>
        </p:txBody>
      </p:sp>
      <p:grpSp>
        <p:nvGrpSpPr>
          <p:cNvPr id="25812" name="Group 25811">
            <a:extLst>
              <a:ext uri="{FF2B5EF4-FFF2-40B4-BE49-F238E27FC236}">
                <a16:creationId xmlns:a16="http://schemas.microsoft.com/office/drawing/2014/main" id="{B8F97BCC-9E67-B0CE-C9A5-9E075B55DE2C}"/>
              </a:ext>
            </a:extLst>
          </p:cNvPr>
          <p:cNvGrpSpPr/>
          <p:nvPr/>
        </p:nvGrpSpPr>
        <p:grpSpPr>
          <a:xfrm rot="5400000">
            <a:off x="3625625" y="4458196"/>
            <a:ext cx="251974" cy="388982"/>
            <a:chOff x="7022744" y="7638710"/>
            <a:chExt cx="251974" cy="646241"/>
          </a:xfrm>
        </p:grpSpPr>
        <p:grpSp>
          <p:nvGrpSpPr>
            <p:cNvPr id="25813" name="Group 25812">
              <a:extLst>
                <a:ext uri="{FF2B5EF4-FFF2-40B4-BE49-F238E27FC236}">
                  <a16:creationId xmlns:a16="http://schemas.microsoft.com/office/drawing/2014/main" id="{008C4CC4-8983-090A-D487-BF5970EFE3D4}"/>
                </a:ext>
              </a:extLst>
            </p:cNvPr>
            <p:cNvGrpSpPr/>
            <p:nvPr/>
          </p:nvGrpSpPr>
          <p:grpSpPr>
            <a:xfrm>
              <a:off x="7022744" y="7638710"/>
              <a:ext cx="251974" cy="251974"/>
              <a:chOff x="3866202" y="8284895"/>
              <a:chExt cx="251974" cy="251974"/>
            </a:xfrm>
          </p:grpSpPr>
          <p:cxnSp>
            <p:nvCxnSpPr>
              <p:cNvPr id="25817" name="Straight Connector 25816">
                <a:extLst>
                  <a:ext uri="{FF2B5EF4-FFF2-40B4-BE49-F238E27FC236}">
                    <a16:creationId xmlns:a16="http://schemas.microsoft.com/office/drawing/2014/main" id="{39BD535E-2C5B-994C-470A-56449C60FE6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18" name="Straight Connector 25817">
                <a:extLst>
                  <a:ext uri="{FF2B5EF4-FFF2-40B4-BE49-F238E27FC236}">
                    <a16:creationId xmlns:a16="http://schemas.microsoft.com/office/drawing/2014/main" id="{C38D34BB-0C11-6130-AF86-2A1622FF36E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895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814" name="Group 25813">
              <a:extLst>
                <a:ext uri="{FF2B5EF4-FFF2-40B4-BE49-F238E27FC236}">
                  <a16:creationId xmlns:a16="http://schemas.microsoft.com/office/drawing/2014/main" id="{421917A5-9E96-67C5-6DF9-B343CBC2365E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5815" name="Straight Connector 25814">
                <a:extLst>
                  <a:ext uri="{FF2B5EF4-FFF2-40B4-BE49-F238E27FC236}">
                    <a16:creationId xmlns:a16="http://schemas.microsoft.com/office/drawing/2014/main" id="{362F4445-1FAD-CD83-0EAC-DF8F11B6BB7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16" name="Straight Connector 25815">
                <a:extLst>
                  <a:ext uri="{FF2B5EF4-FFF2-40B4-BE49-F238E27FC236}">
                    <a16:creationId xmlns:a16="http://schemas.microsoft.com/office/drawing/2014/main" id="{43D068D9-6B7C-E229-532F-29498F0B15C6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170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300</cp:revision>
  <cp:lastPrinted>2023-03-09T15:30:19Z</cp:lastPrinted>
  <dcterms:created xsi:type="dcterms:W3CDTF">2002-08-21T12:11:08Z</dcterms:created>
  <dcterms:modified xsi:type="dcterms:W3CDTF">2023-03-09T15:32:01Z</dcterms:modified>
  <cp:category>Shooting</cp:category>
</cp:coreProperties>
</file>