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61" autoAdjust="0"/>
    <p:restoredTop sz="94597" autoAdjust="0"/>
  </p:normalViewPr>
  <p:slideViewPr>
    <p:cSldViewPr>
      <p:cViewPr varScale="1">
        <p:scale>
          <a:sx n="140" d="100"/>
          <a:sy n="140" d="100"/>
        </p:scale>
        <p:origin x="3544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45" name="Group 292">
            <a:extLst>
              <a:ext uri="{FF2B5EF4-FFF2-40B4-BE49-F238E27FC236}">
                <a16:creationId xmlns:a16="http://schemas.microsoft.com/office/drawing/2014/main" id="{8B93074A-5D1C-AB88-6069-BD7C78676A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758887" y="2959910"/>
            <a:ext cx="222250" cy="858838"/>
            <a:chOff x="384" y="816"/>
            <a:chExt cx="140" cy="541"/>
          </a:xfrm>
        </p:grpSpPr>
        <p:sp>
          <p:nvSpPr>
            <p:cNvPr id="25646" name="Line 293">
              <a:extLst>
                <a:ext uri="{FF2B5EF4-FFF2-40B4-BE49-F238E27FC236}">
                  <a16:creationId xmlns:a16="http://schemas.microsoft.com/office/drawing/2014/main" id="{6E76978C-CE6A-33FA-6BFF-5FB5F85B5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7" name="Line 294">
              <a:extLst>
                <a:ext uri="{FF2B5EF4-FFF2-40B4-BE49-F238E27FC236}">
                  <a16:creationId xmlns:a16="http://schemas.microsoft.com/office/drawing/2014/main" id="{A390DF3A-4DE7-375B-C1A3-649F2FAC3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8" name="Freeform 295">
              <a:extLst>
                <a:ext uri="{FF2B5EF4-FFF2-40B4-BE49-F238E27FC236}">
                  <a16:creationId xmlns:a16="http://schemas.microsoft.com/office/drawing/2014/main" id="{92E08DFB-17A8-B416-FFFC-9BF46C03A4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29">
            <a:extLst>
              <a:ext uri="{FF2B5EF4-FFF2-40B4-BE49-F238E27FC236}">
                <a16:creationId xmlns:a16="http://schemas.microsoft.com/office/drawing/2014/main" id="{6B9E451E-7B96-1844-0B78-FAA5609F2DB1}"/>
              </a:ext>
            </a:extLst>
          </p:cNvPr>
          <p:cNvGrpSpPr>
            <a:grpSpLocks/>
          </p:cNvGrpSpPr>
          <p:nvPr/>
        </p:nvGrpSpPr>
        <p:grpSpPr bwMode="auto">
          <a:xfrm>
            <a:off x="3161397" y="5810677"/>
            <a:ext cx="287338" cy="790575"/>
            <a:chOff x="528" y="240"/>
            <a:chExt cx="181" cy="498"/>
          </a:xfrm>
        </p:grpSpPr>
        <p:sp>
          <p:nvSpPr>
            <p:cNvPr id="43" name="Line 30">
              <a:extLst>
                <a:ext uri="{FF2B5EF4-FFF2-40B4-BE49-F238E27FC236}">
                  <a16:creationId xmlns:a16="http://schemas.microsoft.com/office/drawing/2014/main" id="{C9CAC67B-F5D7-4373-7836-87FB4991E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1">
              <a:extLst>
                <a:ext uri="{FF2B5EF4-FFF2-40B4-BE49-F238E27FC236}">
                  <a16:creationId xmlns:a16="http://schemas.microsoft.com/office/drawing/2014/main" id="{9117E1D6-DC26-DBE7-F9B6-F75628375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F4F3C7E0-2F48-EB64-3060-13D085059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081776"/>
              </p:ext>
            </p:extLst>
          </p:nvPr>
        </p:nvGraphicFramePr>
        <p:xfrm>
          <a:off x="177801" y="165099"/>
          <a:ext cx="6997700" cy="23562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 Round v1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with toes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touching XXs,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facing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downrange.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20 rounds, 100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USPSA,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9">
            <a:extLst>
              <a:ext uri="{FF2B5EF4-FFF2-40B4-BE49-F238E27FC236}">
                <a16:creationId xmlns:a16="http://schemas.microsoft.com/office/drawing/2014/main" id="{D90F76F4-0239-556A-1E85-724612083AED}"/>
              </a:ext>
            </a:extLst>
          </p:cNvPr>
          <p:cNvGrpSpPr>
            <a:grpSpLocks/>
          </p:cNvGrpSpPr>
          <p:nvPr/>
        </p:nvGrpSpPr>
        <p:grpSpPr bwMode="auto">
          <a:xfrm>
            <a:off x="3897338" y="5831986"/>
            <a:ext cx="287338" cy="790575"/>
            <a:chOff x="528" y="240"/>
            <a:chExt cx="181" cy="498"/>
          </a:xfrm>
        </p:grpSpPr>
        <p:sp>
          <p:nvSpPr>
            <p:cNvPr id="3" name="Line 30">
              <a:extLst>
                <a:ext uri="{FF2B5EF4-FFF2-40B4-BE49-F238E27FC236}">
                  <a16:creationId xmlns:a16="http://schemas.microsoft.com/office/drawing/2014/main" id="{E3C4FAA5-EAFA-5F8A-E400-98F1F841C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Line 31">
              <a:extLst>
                <a:ext uri="{FF2B5EF4-FFF2-40B4-BE49-F238E27FC236}">
                  <a16:creationId xmlns:a16="http://schemas.microsoft.com/office/drawing/2014/main" id="{28BAAA41-F374-3CCF-8A1F-A2D481BE2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9869A677-6451-248C-233C-146DEA547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88">
            <a:extLst>
              <a:ext uri="{FF2B5EF4-FFF2-40B4-BE49-F238E27FC236}">
                <a16:creationId xmlns:a16="http://schemas.microsoft.com/office/drawing/2014/main" id="{668A3B3B-0D67-902D-5958-CF9791075D2C}"/>
              </a:ext>
            </a:extLst>
          </p:cNvPr>
          <p:cNvGrpSpPr>
            <a:grpSpLocks/>
          </p:cNvGrpSpPr>
          <p:nvPr/>
        </p:nvGrpSpPr>
        <p:grpSpPr bwMode="auto">
          <a:xfrm>
            <a:off x="3383860" y="2960605"/>
            <a:ext cx="222250" cy="858838"/>
            <a:chOff x="384" y="816"/>
            <a:chExt cx="140" cy="541"/>
          </a:xfrm>
        </p:grpSpPr>
        <p:sp>
          <p:nvSpPr>
            <p:cNvPr id="11" name="Line 289">
              <a:extLst>
                <a:ext uri="{FF2B5EF4-FFF2-40B4-BE49-F238E27FC236}">
                  <a16:creationId xmlns:a16="http://schemas.microsoft.com/office/drawing/2014/main" id="{36BEE3B7-D062-8FDC-BEF3-BD683B784E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90">
              <a:extLst>
                <a:ext uri="{FF2B5EF4-FFF2-40B4-BE49-F238E27FC236}">
                  <a16:creationId xmlns:a16="http://schemas.microsoft.com/office/drawing/2014/main" id="{62AFCA45-5D6C-F26B-195B-230AEF568F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91">
              <a:extLst>
                <a:ext uri="{FF2B5EF4-FFF2-40B4-BE49-F238E27FC236}">
                  <a16:creationId xmlns:a16="http://schemas.microsoft.com/office/drawing/2014/main" id="{76F4366E-272C-8C13-6964-4220B97E2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29">
            <a:extLst>
              <a:ext uri="{FF2B5EF4-FFF2-40B4-BE49-F238E27FC236}">
                <a16:creationId xmlns:a16="http://schemas.microsoft.com/office/drawing/2014/main" id="{2B048D7A-33B5-D1D7-A26B-1935EC70F43A}"/>
              </a:ext>
            </a:extLst>
          </p:cNvPr>
          <p:cNvGrpSpPr>
            <a:grpSpLocks/>
          </p:cNvGrpSpPr>
          <p:nvPr/>
        </p:nvGrpSpPr>
        <p:grpSpPr bwMode="auto">
          <a:xfrm>
            <a:off x="547085" y="2923556"/>
            <a:ext cx="287338" cy="790575"/>
            <a:chOff x="528" y="240"/>
            <a:chExt cx="181" cy="498"/>
          </a:xfrm>
        </p:grpSpPr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74493AD2-B7B0-E7F5-9679-E7CC70773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>
              <a:extLst>
                <a:ext uri="{FF2B5EF4-FFF2-40B4-BE49-F238E27FC236}">
                  <a16:creationId xmlns:a16="http://schemas.microsoft.com/office/drawing/2014/main" id="{F9076762-C1A4-16B1-DDDB-691BA7E4C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F78D8232-2121-7D09-7862-E5E7FB3EF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7C60346-3E05-918C-6DC0-1C8091903121}"/>
              </a:ext>
            </a:extLst>
          </p:cNvPr>
          <p:cNvCxnSpPr>
            <a:cxnSpLocks/>
          </p:cNvCxnSpPr>
          <p:nvPr/>
        </p:nvCxnSpPr>
        <p:spPr>
          <a:xfrm flipV="1">
            <a:off x="1590070" y="8533006"/>
            <a:ext cx="4187487" cy="358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12" name="Group 107">
            <a:extLst>
              <a:ext uri="{FF2B5EF4-FFF2-40B4-BE49-F238E27FC236}">
                <a16:creationId xmlns:a16="http://schemas.microsoft.com/office/drawing/2014/main" id="{13AB2EBC-425B-D826-0763-7DD986C7A0EF}"/>
              </a:ext>
            </a:extLst>
          </p:cNvPr>
          <p:cNvGrpSpPr/>
          <p:nvPr/>
        </p:nvGrpSpPr>
        <p:grpSpPr>
          <a:xfrm>
            <a:off x="3519177" y="6095593"/>
            <a:ext cx="313518" cy="2082705"/>
            <a:chOff x="1600200" y="3200400"/>
            <a:chExt cx="533400" cy="3505200"/>
          </a:xfrm>
        </p:grpSpPr>
        <p:sp>
          <p:nvSpPr>
            <p:cNvPr id="25613" name="Rectangle 25612">
              <a:extLst>
                <a:ext uri="{FF2B5EF4-FFF2-40B4-BE49-F238E27FC236}">
                  <a16:creationId xmlns:a16="http://schemas.microsoft.com/office/drawing/2014/main" id="{4916810F-2B7C-A2CE-2678-E691462EF6F7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14" name="Straight Connector 25613">
              <a:extLst>
                <a:ext uri="{FF2B5EF4-FFF2-40B4-BE49-F238E27FC236}">
                  <a16:creationId xmlns:a16="http://schemas.microsoft.com/office/drawing/2014/main" id="{E9F05BD0-9DC5-C3FC-55C9-CD0DC01D25EF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5" name="Straight Connector 25614">
              <a:extLst>
                <a:ext uri="{FF2B5EF4-FFF2-40B4-BE49-F238E27FC236}">
                  <a16:creationId xmlns:a16="http://schemas.microsoft.com/office/drawing/2014/main" id="{0B88E605-A6C7-C9A1-FC63-82A6295D0708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6" name="Straight Connector 25615">
              <a:extLst>
                <a:ext uri="{FF2B5EF4-FFF2-40B4-BE49-F238E27FC236}">
                  <a16:creationId xmlns:a16="http://schemas.microsoft.com/office/drawing/2014/main" id="{3745302E-2844-2146-3501-C8BFCA6D72AA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7" name="Straight Connector 25616">
              <a:extLst>
                <a:ext uri="{FF2B5EF4-FFF2-40B4-BE49-F238E27FC236}">
                  <a16:creationId xmlns:a16="http://schemas.microsoft.com/office/drawing/2014/main" id="{4EEFADCE-7A07-DDCD-1A0D-5928BD408EA1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8" name="Straight Connector 25617">
              <a:extLst>
                <a:ext uri="{FF2B5EF4-FFF2-40B4-BE49-F238E27FC236}">
                  <a16:creationId xmlns:a16="http://schemas.microsoft.com/office/drawing/2014/main" id="{A1D98F05-5736-AA38-F924-DD97A490FD1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9" name="Straight Connector 25618">
              <a:extLst>
                <a:ext uri="{FF2B5EF4-FFF2-40B4-BE49-F238E27FC236}">
                  <a16:creationId xmlns:a16="http://schemas.microsoft.com/office/drawing/2014/main" id="{E570A914-C3F6-01EC-007F-FAEC6C10AFE3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0" name="Straight Connector 25619">
              <a:extLst>
                <a:ext uri="{FF2B5EF4-FFF2-40B4-BE49-F238E27FC236}">
                  <a16:creationId xmlns:a16="http://schemas.microsoft.com/office/drawing/2014/main" id="{68A402C7-7FFA-BCD2-C581-A6CA561A8CF4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1" name="Straight Connector 25620">
              <a:extLst>
                <a:ext uri="{FF2B5EF4-FFF2-40B4-BE49-F238E27FC236}">
                  <a16:creationId xmlns:a16="http://schemas.microsoft.com/office/drawing/2014/main" id="{35A086D9-D26E-AF21-F87F-07329D9EA454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2" name="Straight Connector 25621">
              <a:extLst>
                <a:ext uri="{FF2B5EF4-FFF2-40B4-BE49-F238E27FC236}">
                  <a16:creationId xmlns:a16="http://schemas.microsoft.com/office/drawing/2014/main" id="{B5E82103-BD7F-5F85-3526-F8468BA8577A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3" name="Straight Connector 25622">
              <a:extLst>
                <a:ext uri="{FF2B5EF4-FFF2-40B4-BE49-F238E27FC236}">
                  <a16:creationId xmlns:a16="http://schemas.microsoft.com/office/drawing/2014/main" id="{20C63DAC-BF24-57DA-902B-4B9EFD6F2F37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4" name="Straight Connector 25623">
              <a:extLst>
                <a:ext uri="{FF2B5EF4-FFF2-40B4-BE49-F238E27FC236}">
                  <a16:creationId xmlns:a16="http://schemas.microsoft.com/office/drawing/2014/main" id="{59078BC6-707C-FA38-EEB7-210656003DFF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5" name="Straight Connector 25624">
              <a:extLst>
                <a:ext uri="{FF2B5EF4-FFF2-40B4-BE49-F238E27FC236}">
                  <a16:creationId xmlns:a16="http://schemas.microsoft.com/office/drawing/2014/main" id="{C5BC0957-E2F7-8FBB-2F2E-DF2619B25ED0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6" name="Straight Connector 25625">
              <a:extLst>
                <a:ext uri="{FF2B5EF4-FFF2-40B4-BE49-F238E27FC236}">
                  <a16:creationId xmlns:a16="http://schemas.microsoft.com/office/drawing/2014/main" id="{F8B665FA-0CA3-C55C-C5CE-720A237095AA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7" name="Straight Connector 25626">
              <a:extLst>
                <a:ext uri="{FF2B5EF4-FFF2-40B4-BE49-F238E27FC236}">
                  <a16:creationId xmlns:a16="http://schemas.microsoft.com/office/drawing/2014/main" id="{E7D8F9E1-9F12-201A-A14E-CC44907CE0C6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8" name="Straight Connector 25627">
              <a:extLst>
                <a:ext uri="{FF2B5EF4-FFF2-40B4-BE49-F238E27FC236}">
                  <a16:creationId xmlns:a16="http://schemas.microsoft.com/office/drawing/2014/main" id="{260B67F4-5649-7E1C-96E4-EE033E8F009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0" name="Straight Connector 25629">
              <a:extLst>
                <a:ext uri="{FF2B5EF4-FFF2-40B4-BE49-F238E27FC236}">
                  <a16:creationId xmlns:a16="http://schemas.microsoft.com/office/drawing/2014/main" id="{2C140767-C60C-6ADA-72FE-9C8CAC6C0B6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1" name="Straight Connector 25630">
              <a:extLst>
                <a:ext uri="{FF2B5EF4-FFF2-40B4-BE49-F238E27FC236}">
                  <a16:creationId xmlns:a16="http://schemas.microsoft.com/office/drawing/2014/main" id="{390DC373-5EDB-C252-13C3-2EAB2679A6F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2" name="Straight Connector 25631">
              <a:extLst>
                <a:ext uri="{FF2B5EF4-FFF2-40B4-BE49-F238E27FC236}">
                  <a16:creationId xmlns:a16="http://schemas.microsoft.com/office/drawing/2014/main" id="{E7BAF9AD-1EDD-37D3-C9B1-7B14587DEE65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3" name="Straight Connector 25632">
              <a:extLst>
                <a:ext uri="{FF2B5EF4-FFF2-40B4-BE49-F238E27FC236}">
                  <a16:creationId xmlns:a16="http://schemas.microsoft.com/office/drawing/2014/main" id="{366A368B-C11D-3891-AC95-49A36BE96140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4" name="Straight Connector 25633">
              <a:extLst>
                <a:ext uri="{FF2B5EF4-FFF2-40B4-BE49-F238E27FC236}">
                  <a16:creationId xmlns:a16="http://schemas.microsoft.com/office/drawing/2014/main" id="{C11D5D5F-4208-503B-96EA-0E1956CC86B4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5" name="Straight Connector 25634">
              <a:extLst>
                <a:ext uri="{FF2B5EF4-FFF2-40B4-BE49-F238E27FC236}">
                  <a16:creationId xmlns:a16="http://schemas.microsoft.com/office/drawing/2014/main" id="{524346A9-E254-81A9-7BA9-21354E43FDC4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6" name="Straight Connector 25635">
              <a:extLst>
                <a:ext uri="{FF2B5EF4-FFF2-40B4-BE49-F238E27FC236}">
                  <a16:creationId xmlns:a16="http://schemas.microsoft.com/office/drawing/2014/main" id="{0252CB6B-6A9C-EF31-E194-7C42C0A60AC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7" name="Straight Connector 25636">
              <a:extLst>
                <a:ext uri="{FF2B5EF4-FFF2-40B4-BE49-F238E27FC236}">
                  <a16:creationId xmlns:a16="http://schemas.microsoft.com/office/drawing/2014/main" id="{00F1F929-5FC0-181D-9325-2F3A0A58D55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8" name="Straight Connector 25637">
              <a:extLst>
                <a:ext uri="{FF2B5EF4-FFF2-40B4-BE49-F238E27FC236}">
                  <a16:creationId xmlns:a16="http://schemas.microsoft.com/office/drawing/2014/main" id="{4D124F00-2C3D-52D4-1CC6-9495DD36EFEC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9" name="Straight Connector 25638">
              <a:extLst>
                <a:ext uri="{FF2B5EF4-FFF2-40B4-BE49-F238E27FC236}">
                  <a16:creationId xmlns:a16="http://schemas.microsoft.com/office/drawing/2014/main" id="{F2CDFCF2-0301-145C-41D0-C50BBB75692E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0" name="Straight Connector 25639">
              <a:extLst>
                <a:ext uri="{FF2B5EF4-FFF2-40B4-BE49-F238E27FC236}">
                  <a16:creationId xmlns:a16="http://schemas.microsoft.com/office/drawing/2014/main" id="{93B308A9-CC5A-9D80-100A-849C1AC9AF45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1" name="Straight Connector 25640">
              <a:extLst>
                <a:ext uri="{FF2B5EF4-FFF2-40B4-BE49-F238E27FC236}">
                  <a16:creationId xmlns:a16="http://schemas.microsoft.com/office/drawing/2014/main" id="{7E8EB294-A073-4967-0A56-00E2A2EFD139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2" name="Straight Connector 25641">
              <a:extLst>
                <a:ext uri="{FF2B5EF4-FFF2-40B4-BE49-F238E27FC236}">
                  <a16:creationId xmlns:a16="http://schemas.microsoft.com/office/drawing/2014/main" id="{3C06A1F9-02B3-23C1-4499-74DA72BBDA5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29">
            <a:extLst>
              <a:ext uri="{FF2B5EF4-FFF2-40B4-BE49-F238E27FC236}">
                <a16:creationId xmlns:a16="http://schemas.microsoft.com/office/drawing/2014/main" id="{3AE1E126-C727-EA97-35A2-CB5D588C45A0}"/>
              </a:ext>
            </a:extLst>
          </p:cNvPr>
          <p:cNvGrpSpPr>
            <a:grpSpLocks/>
          </p:cNvGrpSpPr>
          <p:nvPr/>
        </p:nvGrpSpPr>
        <p:grpSpPr bwMode="auto">
          <a:xfrm>
            <a:off x="4981227" y="3818986"/>
            <a:ext cx="287338" cy="790575"/>
            <a:chOff x="528" y="240"/>
            <a:chExt cx="181" cy="498"/>
          </a:xfrm>
        </p:grpSpPr>
        <p:sp>
          <p:nvSpPr>
            <p:cNvPr id="139" name="Line 30">
              <a:extLst>
                <a:ext uri="{FF2B5EF4-FFF2-40B4-BE49-F238E27FC236}">
                  <a16:creationId xmlns:a16="http://schemas.microsoft.com/office/drawing/2014/main" id="{26598E91-2AD1-0C81-14E8-E41E43D8B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31">
              <a:extLst>
                <a:ext uri="{FF2B5EF4-FFF2-40B4-BE49-F238E27FC236}">
                  <a16:creationId xmlns:a16="http://schemas.microsoft.com/office/drawing/2014/main" id="{A180A4A9-DDA7-DC24-8561-726E594CF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084F61F9-C378-C13F-E2C9-CFD84CA1E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85" name="Group 29">
            <a:extLst>
              <a:ext uri="{FF2B5EF4-FFF2-40B4-BE49-F238E27FC236}">
                <a16:creationId xmlns:a16="http://schemas.microsoft.com/office/drawing/2014/main" id="{759CDA27-F391-197C-E454-554F5768CE8A}"/>
              </a:ext>
            </a:extLst>
          </p:cNvPr>
          <p:cNvGrpSpPr>
            <a:grpSpLocks/>
          </p:cNvGrpSpPr>
          <p:nvPr/>
        </p:nvGrpSpPr>
        <p:grpSpPr bwMode="auto">
          <a:xfrm>
            <a:off x="2263809" y="3856994"/>
            <a:ext cx="287338" cy="790575"/>
            <a:chOff x="528" y="240"/>
            <a:chExt cx="181" cy="498"/>
          </a:xfrm>
        </p:grpSpPr>
        <p:sp>
          <p:nvSpPr>
            <p:cNvPr id="25686" name="Line 30">
              <a:extLst>
                <a:ext uri="{FF2B5EF4-FFF2-40B4-BE49-F238E27FC236}">
                  <a16:creationId xmlns:a16="http://schemas.microsoft.com/office/drawing/2014/main" id="{6A709374-FE56-B464-3AA0-79E496951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7" name="Line 31">
              <a:extLst>
                <a:ext uri="{FF2B5EF4-FFF2-40B4-BE49-F238E27FC236}">
                  <a16:creationId xmlns:a16="http://schemas.microsoft.com/office/drawing/2014/main" id="{0E82B7B8-4D3D-48FB-7D6A-9C3999D4F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8" name="Freeform 32">
              <a:extLst>
                <a:ext uri="{FF2B5EF4-FFF2-40B4-BE49-F238E27FC236}">
                  <a16:creationId xmlns:a16="http://schemas.microsoft.com/office/drawing/2014/main" id="{DCA0BF12-8DCB-1738-1035-C40617B70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89" name="Group 107">
            <a:extLst>
              <a:ext uri="{FF2B5EF4-FFF2-40B4-BE49-F238E27FC236}">
                <a16:creationId xmlns:a16="http://schemas.microsoft.com/office/drawing/2014/main" id="{D9184DE5-DC79-CE94-9354-3195ED0E7692}"/>
              </a:ext>
            </a:extLst>
          </p:cNvPr>
          <p:cNvGrpSpPr/>
          <p:nvPr/>
        </p:nvGrpSpPr>
        <p:grpSpPr>
          <a:xfrm>
            <a:off x="1988102" y="4184532"/>
            <a:ext cx="313518" cy="4348454"/>
            <a:chOff x="1600200" y="3200400"/>
            <a:chExt cx="533400" cy="3505200"/>
          </a:xfrm>
        </p:grpSpPr>
        <p:sp>
          <p:nvSpPr>
            <p:cNvPr id="25690" name="Rectangle 25689">
              <a:extLst>
                <a:ext uri="{FF2B5EF4-FFF2-40B4-BE49-F238E27FC236}">
                  <a16:creationId xmlns:a16="http://schemas.microsoft.com/office/drawing/2014/main" id="{941F9EC2-730F-1779-CAD2-97498D2BF1D5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91" name="Straight Connector 25690">
              <a:extLst>
                <a:ext uri="{FF2B5EF4-FFF2-40B4-BE49-F238E27FC236}">
                  <a16:creationId xmlns:a16="http://schemas.microsoft.com/office/drawing/2014/main" id="{53825347-1B9B-C5DF-633D-7F2E69E32C08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2" name="Straight Connector 25691">
              <a:extLst>
                <a:ext uri="{FF2B5EF4-FFF2-40B4-BE49-F238E27FC236}">
                  <a16:creationId xmlns:a16="http://schemas.microsoft.com/office/drawing/2014/main" id="{8155AD56-BE79-AC38-0E9E-D05D02045500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3" name="Straight Connector 25692">
              <a:extLst>
                <a:ext uri="{FF2B5EF4-FFF2-40B4-BE49-F238E27FC236}">
                  <a16:creationId xmlns:a16="http://schemas.microsoft.com/office/drawing/2014/main" id="{50C76DD7-37FF-C854-9F77-4C8AADC9AB42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4" name="Straight Connector 25693">
              <a:extLst>
                <a:ext uri="{FF2B5EF4-FFF2-40B4-BE49-F238E27FC236}">
                  <a16:creationId xmlns:a16="http://schemas.microsoft.com/office/drawing/2014/main" id="{7E5B459A-4CA7-37F6-6575-1571BC5D358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5" name="Straight Connector 25694">
              <a:extLst>
                <a:ext uri="{FF2B5EF4-FFF2-40B4-BE49-F238E27FC236}">
                  <a16:creationId xmlns:a16="http://schemas.microsoft.com/office/drawing/2014/main" id="{731F4A6E-08D1-B534-B2DB-56D9E511452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6" name="Straight Connector 25695">
              <a:extLst>
                <a:ext uri="{FF2B5EF4-FFF2-40B4-BE49-F238E27FC236}">
                  <a16:creationId xmlns:a16="http://schemas.microsoft.com/office/drawing/2014/main" id="{2F8E4CCA-EE66-3079-90A4-76AC2D56D800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7" name="Straight Connector 25696">
              <a:extLst>
                <a:ext uri="{FF2B5EF4-FFF2-40B4-BE49-F238E27FC236}">
                  <a16:creationId xmlns:a16="http://schemas.microsoft.com/office/drawing/2014/main" id="{335942F9-0CFC-F733-DF7A-9513C05650CB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8" name="Straight Connector 25697">
              <a:extLst>
                <a:ext uri="{FF2B5EF4-FFF2-40B4-BE49-F238E27FC236}">
                  <a16:creationId xmlns:a16="http://schemas.microsoft.com/office/drawing/2014/main" id="{4CE3136D-D5A8-85E9-8CDE-454910201710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9" name="Straight Connector 25698">
              <a:extLst>
                <a:ext uri="{FF2B5EF4-FFF2-40B4-BE49-F238E27FC236}">
                  <a16:creationId xmlns:a16="http://schemas.microsoft.com/office/drawing/2014/main" id="{3A28D609-B6CE-23C7-665F-9244642FB1DD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0" name="Straight Connector 25699">
              <a:extLst>
                <a:ext uri="{FF2B5EF4-FFF2-40B4-BE49-F238E27FC236}">
                  <a16:creationId xmlns:a16="http://schemas.microsoft.com/office/drawing/2014/main" id="{893F1678-62CA-89C2-990C-17E284B42AC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1" name="Straight Connector 25700">
              <a:extLst>
                <a:ext uri="{FF2B5EF4-FFF2-40B4-BE49-F238E27FC236}">
                  <a16:creationId xmlns:a16="http://schemas.microsoft.com/office/drawing/2014/main" id="{0A64E3BC-5B47-A27E-E6B8-8B677010A56F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2" name="Straight Connector 25701">
              <a:extLst>
                <a:ext uri="{FF2B5EF4-FFF2-40B4-BE49-F238E27FC236}">
                  <a16:creationId xmlns:a16="http://schemas.microsoft.com/office/drawing/2014/main" id="{5C7970B9-8A51-BA2A-DC36-E98D9ACA4FA0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3" name="Straight Connector 25702">
              <a:extLst>
                <a:ext uri="{FF2B5EF4-FFF2-40B4-BE49-F238E27FC236}">
                  <a16:creationId xmlns:a16="http://schemas.microsoft.com/office/drawing/2014/main" id="{A289AB17-F3DB-B182-CEB3-6F57C9125EFB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4" name="Straight Connector 25703">
              <a:extLst>
                <a:ext uri="{FF2B5EF4-FFF2-40B4-BE49-F238E27FC236}">
                  <a16:creationId xmlns:a16="http://schemas.microsoft.com/office/drawing/2014/main" id="{3BB254D8-CF53-4486-1D3C-22F4E5AC32F7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5" name="Straight Connector 25704">
              <a:extLst>
                <a:ext uri="{FF2B5EF4-FFF2-40B4-BE49-F238E27FC236}">
                  <a16:creationId xmlns:a16="http://schemas.microsoft.com/office/drawing/2014/main" id="{41D72490-364A-6CED-34CD-48722DA43129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6" name="Straight Connector 25705">
              <a:extLst>
                <a:ext uri="{FF2B5EF4-FFF2-40B4-BE49-F238E27FC236}">
                  <a16:creationId xmlns:a16="http://schemas.microsoft.com/office/drawing/2014/main" id="{17185344-9CD4-7EF6-7B2D-243DDAF9BAE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7" name="Straight Connector 25706">
              <a:extLst>
                <a:ext uri="{FF2B5EF4-FFF2-40B4-BE49-F238E27FC236}">
                  <a16:creationId xmlns:a16="http://schemas.microsoft.com/office/drawing/2014/main" id="{9A7643A4-0AA4-C891-234E-C82484F4DA4E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8" name="Straight Connector 25707">
              <a:extLst>
                <a:ext uri="{FF2B5EF4-FFF2-40B4-BE49-F238E27FC236}">
                  <a16:creationId xmlns:a16="http://schemas.microsoft.com/office/drawing/2014/main" id="{451B006A-6D4D-7960-2CFD-B4055B9DD99A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9" name="Straight Connector 25708">
              <a:extLst>
                <a:ext uri="{FF2B5EF4-FFF2-40B4-BE49-F238E27FC236}">
                  <a16:creationId xmlns:a16="http://schemas.microsoft.com/office/drawing/2014/main" id="{886ABDC9-366D-B9A1-1EBE-304656308F91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0" name="Straight Connector 25709">
              <a:extLst>
                <a:ext uri="{FF2B5EF4-FFF2-40B4-BE49-F238E27FC236}">
                  <a16:creationId xmlns:a16="http://schemas.microsoft.com/office/drawing/2014/main" id="{1A3FFEF1-2299-B7D9-DA2E-F02C0B9F933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1" name="Straight Connector 25710">
              <a:extLst>
                <a:ext uri="{FF2B5EF4-FFF2-40B4-BE49-F238E27FC236}">
                  <a16:creationId xmlns:a16="http://schemas.microsoft.com/office/drawing/2014/main" id="{21CBA270-225B-BF8A-55E0-0B62C3343B60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2" name="Straight Connector 25711">
              <a:extLst>
                <a:ext uri="{FF2B5EF4-FFF2-40B4-BE49-F238E27FC236}">
                  <a16:creationId xmlns:a16="http://schemas.microsoft.com/office/drawing/2014/main" id="{A0CDE973-FCBD-EE0C-BDF8-A0A5D3484F1A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3" name="Straight Connector 25712">
              <a:extLst>
                <a:ext uri="{FF2B5EF4-FFF2-40B4-BE49-F238E27FC236}">
                  <a16:creationId xmlns:a16="http://schemas.microsoft.com/office/drawing/2014/main" id="{3BBE34E0-16A4-A649-C38B-BFBCFB72F0A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4" name="Straight Connector 25713">
              <a:extLst>
                <a:ext uri="{FF2B5EF4-FFF2-40B4-BE49-F238E27FC236}">
                  <a16:creationId xmlns:a16="http://schemas.microsoft.com/office/drawing/2014/main" id="{28CB601C-7D25-3E84-7326-500FC8C29C66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5" name="Straight Connector 25714">
              <a:extLst>
                <a:ext uri="{FF2B5EF4-FFF2-40B4-BE49-F238E27FC236}">
                  <a16:creationId xmlns:a16="http://schemas.microsoft.com/office/drawing/2014/main" id="{4147511B-BD83-A43B-977C-670259C720CC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6" name="Straight Connector 25715">
              <a:extLst>
                <a:ext uri="{FF2B5EF4-FFF2-40B4-BE49-F238E27FC236}">
                  <a16:creationId xmlns:a16="http://schemas.microsoft.com/office/drawing/2014/main" id="{242B210C-D836-F89C-94E1-35560C701B51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7" name="Straight Connector 25716">
              <a:extLst>
                <a:ext uri="{FF2B5EF4-FFF2-40B4-BE49-F238E27FC236}">
                  <a16:creationId xmlns:a16="http://schemas.microsoft.com/office/drawing/2014/main" id="{3740BD74-9DF9-EE6B-FC8E-A14ED6D898EB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8" name="Straight Connector 25717">
              <a:extLst>
                <a:ext uri="{FF2B5EF4-FFF2-40B4-BE49-F238E27FC236}">
                  <a16:creationId xmlns:a16="http://schemas.microsoft.com/office/drawing/2014/main" id="{A8590DBB-9542-6CCE-1A41-4C3DCDBE6940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23" name="Group 29">
            <a:extLst>
              <a:ext uri="{FF2B5EF4-FFF2-40B4-BE49-F238E27FC236}">
                <a16:creationId xmlns:a16="http://schemas.microsoft.com/office/drawing/2014/main" id="{D2FE2282-CDE7-E1F6-60FB-359C75CFA47A}"/>
              </a:ext>
            </a:extLst>
          </p:cNvPr>
          <p:cNvGrpSpPr>
            <a:grpSpLocks/>
          </p:cNvGrpSpPr>
          <p:nvPr/>
        </p:nvGrpSpPr>
        <p:grpSpPr bwMode="auto">
          <a:xfrm>
            <a:off x="6495032" y="2923354"/>
            <a:ext cx="287338" cy="790575"/>
            <a:chOff x="528" y="240"/>
            <a:chExt cx="181" cy="498"/>
          </a:xfrm>
        </p:grpSpPr>
        <p:sp>
          <p:nvSpPr>
            <p:cNvPr id="25724" name="Line 30">
              <a:extLst>
                <a:ext uri="{FF2B5EF4-FFF2-40B4-BE49-F238E27FC236}">
                  <a16:creationId xmlns:a16="http://schemas.microsoft.com/office/drawing/2014/main" id="{267FF1EA-2447-5FAC-F441-653136B25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5" name="Line 31">
              <a:extLst>
                <a:ext uri="{FF2B5EF4-FFF2-40B4-BE49-F238E27FC236}">
                  <a16:creationId xmlns:a16="http://schemas.microsoft.com/office/drawing/2014/main" id="{31F50473-2129-3C4F-EAC0-3B1BA7837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6" name="Freeform 32">
              <a:extLst>
                <a:ext uri="{FF2B5EF4-FFF2-40B4-BE49-F238E27FC236}">
                  <a16:creationId xmlns:a16="http://schemas.microsoft.com/office/drawing/2014/main" id="{BA5006AE-1B10-6546-AED1-9198D9F58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27" name="Group 29">
            <a:extLst>
              <a:ext uri="{FF2B5EF4-FFF2-40B4-BE49-F238E27FC236}">
                <a16:creationId xmlns:a16="http://schemas.microsoft.com/office/drawing/2014/main" id="{74E07F20-2C7A-CDA0-76A2-E79E632076DC}"/>
              </a:ext>
            </a:extLst>
          </p:cNvPr>
          <p:cNvGrpSpPr>
            <a:grpSpLocks/>
          </p:cNvGrpSpPr>
          <p:nvPr/>
        </p:nvGrpSpPr>
        <p:grpSpPr bwMode="auto">
          <a:xfrm>
            <a:off x="6882555" y="2923354"/>
            <a:ext cx="287338" cy="790575"/>
            <a:chOff x="528" y="240"/>
            <a:chExt cx="181" cy="498"/>
          </a:xfrm>
        </p:grpSpPr>
        <p:sp>
          <p:nvSpPr>
            <p:cNvPr id="25728" name="Line 30">
              <a:extLst>
                <a:ext uri="{FF2B5EF4-FFF2-40B4-BE49-F238E27FC236}">
                  <a16:creationId xmlns:a16="http://schemas.microsoft.com/office/drawing/2014/main" id="{55136DAD-344D-4ECB-B29D-E23901FAC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9" name="Line 31">
              <a:extLst>
                <a:ext uri="{FF2B5EF4-FFF2-40B4-BE49-F238E27FC236}">
                  <a16:creationId xmlns:a16="http://schemas.microsoft.com/office/drawing/2014/main" id="{5B0BE342-977B-D28C-BE23-B2B76E3D5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0" name="Freeform 32">
              <a:extLst>
                <a:ext uri="{FF2B5EF4-FFF2-40B4-BE49-F238E27FC236}">
                  <a16:creationId xmlns:a16="http://schemas.microsoft.com/office/drawing/2014/main" id="{319BC9CD-B51D-FB95-9234-72A5EB4E4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35" name="Group 29">
            <a:extLst>
              <a:ext uri="{FF2B5EF4-FFF2-40B4-BE49-F238E27FC236}">
                <a16:creationId xmlns:a16="http://schemas.microsoft.com/office/drawing/2014/main" id="{9F1095D9-D950-1F86-4855-C828DD4D48F0}"/>
              </a:ext>
            </a:extLst>
          </p:cNvPr>
          <p:cNvGrpSpPr>
            <a:grpSpLocks/>
          </p:cNvGrpSpPr>
          <p:nvPr/>
        </p:nvGrpSpPr>
        <p:grpSpPr bwMode="auto">
          <a:xfrm>
            <a:off x="190177" y="2912199"/>
            <a:ext cx="287338" cy="790575"/>
            <a:chOff x="528" y="240"/>
            <a:chExt cx="181" cy="498"/>
          </a:xfrm>
        </p:grpSpPr>
        <p:sp>
          <p:nvSpPr>
            <p:cNvPr id="25736" name="Line 30">
              <a:extLst>
                <a:ext uri="{FF2B5EF4-FFF2-40B4-BE49-F238E27FC236}">
                  <a16:creationId xmlns:a16="http://schemas.microsoft.com/office/drawing/2014/main" id="{30D9D1DB-8FC7-A798-FC30-FB36BF100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7" name="Line 31">
              <a:extLst>
                <a:ext uri="{FF2B5EF4-FFF2-40B4-BE49-F238E27FC236}">
                  <a16:creationId xmlns:a16="http://schemas.microsoft.com/office/drawing/2014/main" id="{CF8FDBA3-3B63-69FA-D29F-18F6B6B91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8" name="Freeform 32">
              <a:extLst>
                <a:ext uri="{FF2B5EF4-FFF2-40B4-BE49-F238E27FC236}">
                  <a16:creationId xmlns:a16="http://schemas.microsoft.com/office/drawing/2014/main" id="{117C6A38-916A-0B49-BD07-D6313F165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119875-03A0-75A2-D554-ADBECD61CFCA}"/>
              </a:ext>
            </a:extLst>
          </p:cNvPr>
          <p:cNvGrpSpPr/>
          <p:nvPr/>
        </p:nvGrpSpPr>
        <p:grpSpPr>
          <a:xfrm>
            <a:off x="3708998" y="2656599"/>
            <a:ext cx="329764" cy="1280588"/>
            <a:chOff x="3224405" y="197325"/>
            <a:chExt cx="329764" cy="1280588"/>
          </a:xfrm>
        </p:grpSpPr>
        <p:sp>
          <p:nvSpPr>
            <p:cNvPr id="27" name="AutoShape 713">
              <a:extLst>
                <a:ext uri="{FF2B5EF4-FFF2-40B4-BE49-F238E27FC236}">
                  <a16:creationId xmlns:a16="http://schemas.microsoft.com/office/drawing/2014/main" id="{F09C5600-0435-8B43-E9D5-993593DE9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713">
              <a:extLst>
                <a:ext uri="{FF2B5EF4-FFF2-40B4-BE49-F238E27FC236}">
                  <a16:creationId xmlns:a16="http://schemas.microsoft.com/office/drawing/2014/main" id="{D042DA6E-9FA5-F9A9-3B4C-542A730C7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14BA21-E4D1-4582-6170-201B3583664B}"/>
              </a:ext>
            </a:extLst>
          </p:cNvPr>
          <p:cNvGrpSpPr/>
          <p:nvPr/>
        </p:nvGrpSpPr>
        <p:grpSpPr>
          <a:xfrm>
            <a:off x="3307885" y="2656599"/>
            <a:ext cx="329764" cy="1280588"/>
            <a:chOff x="3224405" y="197325"/>
            <a:chExt cx="329764" cy="1280588"/>
          </a:xfrm>
        </p:grpSpPr>
        <p:sp>
          <p:nvSpPr>
            <p:cNvPr id="25643" name="AutoShape 713">
              <a:extLst>
                <a:ext uri="{FF2B5EF4-FFF2-40B4-BE49-F238E27FC236}">
                  <a16:creationId xmlns:a16="http://schemas.microsoft.com/office/drawing/2014/main" id="{FBF39D3B-2E28-83B3-7D1F-84915FFD7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4" name="AutoShape 713">
              <a:extLst>
                <a:ext uri="{FF2B5EF4-FFF2-40B4-BE49-F238E27FC236}">
                  <a16:creationId xmlns:a16="http://schemas.microsoft.com/office/drawing/2014/main" id="{07603F7A-575F-787E-BEA1-3D09E38A0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62" name="Group 107">
            <a:extLst>
              <a:ext uri="{FF2B5EF4-FFF2-40B4-BE49-F238E27FC236}">
                <a16:creationId xmlns:a16="http://schemas.microsoft.com/office/drawing/2014/main" id="{43E36920-8774-4709-3BB0-3CC0FD8E6BBE}"/>
              </a:ext>
            </a:extLst>
          </p:cNvPr>
          <p:cNvGrpSpPr/>
          <p:nvPr/>
        </p:nvGrpSpPr>
        <p:grpSpPr>
          <a:xfrm>
            <a:off x="5111204" y="4051205"/>
            <a:ext cx="313518" cy="4481781"/>
            <a:chOff x="1600200" y="3200400"/>
            <a:chExt cx="533400" cy="3505200"/>
          </a:xfrm>
        </p:grpSpPr>
        <p:sp>
          <p:nvSpPr>
            <p:cNvPr id="25663" name="Rectangle 25662">
              <a:extLst>
                <a:ext uri="{FF2B5EF4-FFF2-40B4-BE49-F238E27FC236}">
                  <a16:creationId xmlns:a16="http://schemas.microsoft.com/office/drawing/2014/main" id="{944E40B2-9AC1-62B8-C847-25FB744CED4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3DC4DFC-4FBA-ED55-2F7B-3C6A659FB467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8085A04-FE68-9924-7C17-38F6ADBD5462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006ACBD-06B6-B749-5827-7E6D17CF9B8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2CF2037-0983-C66C-55B7-A22FC1ADFE77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20C0BAA-E7B8-A8D6-52C3-049CD5BBEBC7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B7DA836-82FA-F39F-473D-580BC23FF532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962AFE-5186-3D02-0504-B99742B82981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9008653-70F7-9E86-7D56-55A8847D854D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70F307-A8C4-61CA-FC4A-B15ADA6C0FB2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CA8459A-6ACA-057A-445F-7B7DEB0AC34E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D14F82B-DB36-EC9C-5A9A-59EC8AA3F77A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1B49F5F-A299-0547-FCA2-4E9F1E264D9D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19CD075-2BF5-86DC-24E9-74E92D36817E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54649A1-644F-4C1E-3A4E-92FE0528B9E0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CE7BD5F-AEF1-2BC2-4BDC-0D8FBBF3ADD8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887C721-4B2C-3E20-1037-F72CF26DAC99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D3640E-EF26-C0FF-60B6-39C94674091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382A439-F786-C7BD-EE15-2128402D69E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B6C1157-E80B-7A5E-8A74-6FBCB55CF0D1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8B9F4C7-E192-7F79-E727-4868E3E1281B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7355E96-CD78-3DF5-6B79-CD9A23CEBCCF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DA0AB2D-11EC-E0E4-9742-882A20504C47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E0F60FB-5D76-A3F0-DECD-0266E9FBF39A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A7D00AB-FD1F-6775-1060-11CBCD51CA1E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67CC11F-4B8E-C590-1121-256FFB10E541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04939D0-5EDF-C30F-64BE-11B3E154DA7D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C8690A1-802B-6EA6-67EC-104E47B8943C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E889DA3-4FB3-31A2-B540-B5BDD4F6CEA0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380B339-10DB-7847-BE07-6582988D43A8}"/>
              </a:ext>
            </a:extLst>
          </p:cNvPr>
          <p:cNvCxnSpPr>
            <a:cxnSpLocks/>
          </p:cNvCxnSpPr>
          <p:nvPr/>
        </p:nvCxnSpPr>
        <p:spPr>
          <a:xfrm flipV="1">
            <a:off x="5764213" y="4068513"/>
            <a:ext cx="1523664" cy="8388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B888D52-0DD9-F72A-CA5E-E4FD91FFB822}"/>
              </a:ext>
            </a:extLst>
          </p:cNvPr>
          <p:cNvCxnSpPr>
            <a:cxnSpLocks/>
          </p:cNvCxnSpPr>
          <p:nvPr/>
        </p:nvCxnSpPr>
        <p:spPr>
          <a:xfrm flipH="1" flipV="1">
            <a:off x="5749083" y="4903525"/>
            <a:ext cx="14252" cy="362946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041E287-232A-5D40-C9FA-4E2070B503EF}"/>
              </a:ext>
            </a:extLst>
          </p:cNvPr>
          <p:cNvCxnSpPr>
            <a:cxnSpLocks/>
          </p:cNvCxnSpPr>
          <p:nvPr/>
        </p:nvCxnSpPr>
        <p:spPr>
          <a:xfrm flipV="1">
            <a:off x="1591800" y="4940785"/>
            <a:ext cx="0" cy="36280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38805D4-907F-4069-B7AC-7F95DFD2E788}"/>
              </a:ext>
            </a:extLst>
          </p:cNvPr>
          <p:cNvCxnSpPr>
            <a:cxnSpLocks/>
          </p:cNvCxnSpPr>
          <p:nvPr/>
        </p:nvCxnSpPr>
        <p:spPr>
          <a:xfrm flipH="1" flipV="1">
            <a:off x="101493" y="4093394"/>
            <a:ext cx="1486912" cy="86097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DC40C6C-658A-FE6D-9002-C2BC7E1AB8FF}"/>
              </a:ext>
            </a:extLst>
          </p:cNvPr>
          <p:cNvGrpSpPr/>
          <p:nvPr/>
        </p:nvGrpSpPr>
        <p:grpSpPr>
          <a:xfrm rot="5400000">
            <a:off x="1075534" y="4925083"/>
            <a:ext cx="251974" cy="448158"/>
            <a:chOff x="7022744" y="7638717"/>
            <a:chExt cx="251974" cy="64623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FAB9090-B87F-7570-64C5-BBE780ADDD4A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13E81267-491C-D1D7-58FB-288D0A784E4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824ADD6-C4CA-4DF8-E3A9-EE8E4BC6E08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4D9855A-2AD6-A6CC-4D3D-D6C86C0AB3E1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BD38378-80B0-70A6-B98F-AF5B2F5ACC26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F64C249-A701-EA89-B4A8-73091C998CF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17FEC6F-E103-C264-D0A8-ACE4813FAB73}"/>
              </a:ext>
            </a:extLst>
          </p:cNvPr>
          <p:cNvGrpSpPr/>
          <p:nvPr/>
        </p:nvGrpSpPr>
        <p:grpSpPr>
          <a:xfrm rot="5400000">
            <a:off x="5945047" y="4912380"/>
            <a:ext cx="251974" cy="448158"/>
            <a:chOff x="7022744" y="7638717"/>
            <a:chExt cx="251974" cy="64623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6A5FC8C-24F6-CFB1-EF5C-B879F8E55D75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6874308-CF18-7331-0C1D-46D8B99048F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C1C3A574-6734-A57E-4D76-40FB3C5C6B0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E7C9B18-02A2-8FD6-255D-3D249773C82A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D8313EAF-65E2-C0A5-8099-16ADD4074FE8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194DD743-AD82-3CCC-4BF5-11514BB79756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481BFEE-9C63-07A4-2078-F36E24BE780E}"/>
              </a:ext>
            </a:extLst>
          </p:cNvPr>
          <p:cNvSpPr txBox="1"/>
          <p:nvPr/>
        </p:nvSpPr>
        <p:spPr>
          <a:xfrm>
            <a:off x="38508" y="8731430"/>
            <a:ext cx="71369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Setup Notes:</a:t>
            </a:r>
          </a:p>
          <a:p>
            <a:pPr marL="228600" indent="-228600">
              <a:buAutoNum type="arabicParenR"/>
            </a:pPr>
            <a:r>
              <a:rPr lang="en-US" sz="1000" dirty="0"/>
              <a:t>Front wall forces angle to not shoot through to barrels.</a:t>
            </a:r>
          </a:p>
          <a:p>
            <a:pPr marL="228600" indent="-228600">
              <a:buAutoNum type="arabicParenR"/>
            </a:pPr>
            <a:r>
              <a:rPr lang="en-US" sz="1000" dirty="0"/>
              <a:t>Targets behind barrels visible only far right and far left.</a:t>
            </a:r>
          </a:p>
        </p:txBody>
      </p:sp>
      <p:grpSp>
        <p:nvGrpSpPr>
          <p:cNvPr id="125" name="Group 107">
            <a:extLst>
              <a:ext uri="{FF2B5EF4-FFF2-40B4-BE49-F238E27FC236}">
                <a16:creationId xmlns:a16="http://schemas.microsoft.com/office/drawing/2014/main" id="{AD491AA9-D74E-E22B-2703-076624525D92}"/>
              </a:ext>
            </a:extLst>
          </p:cNvPr>
          <p:cNvGrpSpPr/>
          <p:nvPr/>
        </p:nvGrpSpPr>
        <p:grpSpPr>
          <a:xfrm rot="5400000">
            <a:off x="3397636" y="6997198"/>
            <a:ext cx="533400" cy="1828800"/>
            <a:chOff x="1600200" y="3200400"/>
            <a:chExt cx="533400" cy="35052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136833B-FE7B-B5E8-1204-0D50780AADC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63D8595-F964-C4CD-0723-4D78E975BAF8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5F87D8C-0AFF-70E2-66B1-7428D7DC0F5F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BC11F52-C13C-7B63-CE52-1488B10BCAB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04A79BD-B4E8-6CAD-DDF6-D10A5CC934C6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8223441-9C43-AD1E-D242-A35D0022B8F7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DA980B9-0E6F-F1DB-7040-BF0AAE35E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8A0C5F7-E8BD-92FB-B282-0DE58EA6794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CF9B770-21AE-1EE2-040C-E45C1802CE12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0B0B127-5161-E687-ADB9-E6DD902C06F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1DAEB3-50E7-508A-0796-669DD5822318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EB6055D-F2E8-613A-10AF-3C1D22C2B13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E96D840-161A-6D0B-DD55-EF8FA817D42A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1" name="Straight Connector 25680">
              <a:extLst>
                <a:ext uri="{FF2B5EF4-FFF2-40B4-BE49-F238E27FC236}">
                  <a16:creationId xmlns:a16="http://schemas.microsoft.com/office/drawing/2014/main" id="{B16557E0-3F2E-8DA1-6A39-12662366096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2" name="Straight Connector 25681">
              <a:extLst>
                <a:ext uri="{FF2B5EF4-FFF2-40B4-BE49-F238E27FC236}">
                  <a16:creationId xmlns:a16="http://schemas.microsoft.com/office/drawing/2014/main" id="{9109B85C-E0D5-5242-4D8C-1F49BDEDD9D2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3" name="Straight Connector 25682">
              <a:extLst>
                <a:ext uri="{FF2B5EF4-FFF2-40B4-BE49-F238E27FC236}">
                  <a16:creationId xmlns:a16="http://schemas.microsoft.com/office/drawing/2014/main" id="{AC9648A0-2CC6-459A-9AF1-702BC0EE53BF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4" name="Straight Connector 25683">
              <a:extLst>
                <a:ext uri="{FF2B5EF4-FFF2-40B4-BE49-F238E27FC236}">
                  <a16:creationId xmlns:a16="http://schemas.microsoft.com/office/drawing/2014/main" id="{759764DF-4AC9-B53C-C4A2-F43643284CE7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1" name="Straight Connector 25730">
              <a:extLst>
                <a:ext uri="{FF2B5EF4-FFF2-40B4-BE49-F238E27FC236}">
                  <a16:creationId xmlns:a16="http://schemas.microsoft.com/office/drawing/2014/main" id="{28216D8A-BFA4-DBF6-1D4A-83D08D007EA4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2" name="Straight Connector 25731">
              <a:extLst>
                <a:ext uri="{FF2B5EF4-FFF2-40B4-BE49-F238E27FC236}">
                  <a16:creationId xmlns:a16="http://schemas.microsoft.com/office/drawing/2014/main" id="{3B5BF8C2-B927-0CFB-1373-0DE30F0A9B30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3" name="Straight Connector 25732">
              <a:extLst>
                <a:ext uri="{FF2B5EF4-FFF2-40B4-BE49-F238E27FC236}">
                  <a16:creationId xmlns:a16="http://schemas.microsoft.com/office/drawing/2014/main" id="{32D66A59-70E4-EA51-C7CE-FA0D3F375B71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4" name="Straight Connector 25733">
              <a:extLst>
                <a:ext uri="{FF2B5EF4-FFF2-40B4-BE49-F238E27FC236}">
                  <a16:creationId xmlns:a16="http://schemas.microsoft.com/office/drawing/2014/main" id="{152E5121-B356-FBC3-EA73-96CF44965D3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4" name="Straight Connector 25743">
              <a:extLst>
                <a:ext uri="{FF2B5EF4-FFF2-40B4-BE49-F238E27FC236}">
                  <a16:creationId xmlns:a16="http://schemas.microsoft.com/office/drawing/2014/main" id="{372532EA-9314-64EF-137A-AA53DA56B7D2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5" name="Straight Connector 25744">
              <a:extLst>
                <a:ext uri="{FF2B5EF4-FFF2-40B4-BE49-F238E27FC236}">
                  <a16:creationId xmlns:a16="http://schemas.microsoft.com/office/drawing/2014/main" id="{0336D5B7-9B9A-34A7-4897-ACB3827BC634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6" name="Straight Connector 25745">
              <a:extLst>
                <a:ext uri="{FF2B5EF4-FFF2-40B4-BE49-F238E27FC236}">
                  <a16:creationId xmlns:a16="http://schemas.microsoft.com/office/drawing/2014/main" id="{DB79CEF6-ED88-CF52-31EC-DE8234C48BB2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7" name="Straight Connector 25746">
              <a:extLst>
                <a:ext uri="{FF2B5EF4-FFF2-40B4-BE49-F238E27FC236}">
                  <a16:creationId xmlns:a16="http://schemas.microsoft.com/office/drawing/2014/main" id="{4E72931C-4D80-B941-AE62-DDE46CA3517B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8" name="Straight Connector 25747">
              <a:extLst>
                <a:ext uri="{FF2B5EF4-FFF2-40B4-BE49-F238E27FC236}">
                  <a16:creationId xmlns:a16="http://schemas.microsoft.com/office/drawing/2014/main" id="{F6AEEF19-666E-1C12-CB40-44DADE80F461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9" name="Straight Connector 25748">
              <a:extLst>
                <a:ext uri="{FF2B5EF4-FFF2-40B4-BE49-F238E27FC236}">
                  <a16:creationId xmlns:a16="http://schemas.microsoft.com/office/drawing/2014/main" id="{D8C0DD88-6AD4-2EFA-0D73-3E04DBCB7061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0" name="Straight Connector 25749">
              <a:extLst>
                <a:ext uri="{FF2B5EF4-FFF2-40B4-BE49-F238E27FC236}">
                  <a16:creationId xmlns:a16="http://schemas.microsoft.com/office/drawing/2014/main" id="{F947637F-0432-7A39-9E99-A2CF1F3BD339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1" name="Straight Connector 25750">
              <a:extLst>
                <a:ext uri="{FF2B5EF4-FFF2-40B4-BE49-F238E27FC236}">
                  <a16:creationId xmlns:a16="http://schemas.microsoft.com/office/drawing/2014/main" id="{30810341-FDE6-F5E3-D922-CC17F18DBEF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128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298</cp:revision>
  <dcterms:created xsi:type="dcterms:W3CDTF">2002-08-21T12:11:08Z</dcterms:created>
  <dcterms:modified xsi:type="dcterms:W3CDTF">2023-02-20T13:37:47Z</dcterms:modified>
  <cp:category>Shooting</cp:category>
</cp:coreProperties>
</file>