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2" autoAdjust="0"/>
    <p:restoredTop sz="94580" autoAdjust="0"/>
  </p:normalViewPr>
  <p:slideViewPr>
    <p:cSldViewPr>
      <p:cViewPr>
        <p:scale>
          <a:sx n="400" d="100"/>
          <a:sy n="400" d="100"/>
        </p:scale>
        <p:origin x="-2520" y="-48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62">
            <a:extLst>
              <a:ext uri="{FF2B5EF4-FFF2-40B4-BE49-F238E27FC236}">
                <a16:creationId xmlns:a16="http://schemas.microsoft.com/office/drawing/2014/main" id="{4CCC41B7-8078-1026-4DE5-3D9CFDB20B8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32501" y="3346959"/>
            <a:ext cx="223838" cy="862013"/>
            <a:chOff x="1296" y="773"/>
            <a:chExt cx="141" cy="543"/>
          </a:xfrm>
        </p:grpSpPr>
        <p:sp>
          <p:nvSpPr>
            <p:cNvPr id="46" name="Line 363">
              <a:extLst>
                <a:ext uri="{FF2B5EF4-FFF2-40B4-BE49-F238E27FC236}">
                  <a16:creationId xmlns:a16="http://schemas.microsoft.com/office/drawing/2014/main" id="{4EAFCE68-AD3B-CC63-05F1-7ADCEC49C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64">
              <a:extLst>
                <a:ext uri="{FF2B5EF4-FFF2-40B4-BE49-F238E27FC236}">
                  <a16:creationId xmlns:a16="http://schemas.microsoft.com/office/drawing/2014/main" id="{8DFC0F2B-4F0E-1AE7-ECED-30B87E004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365">
              <a:extLst>
                <a:ext uri="{FF2B5EF4-FFF2-40B4-BE49-F238E27FC236}">
                  <a16:creationId xmlns:a16="http://schemas.microsoft.com/office/drawing/2014/main" id="{4AD47110-9BA4-78BF-16EF-5B9692B6C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0" name="Freeform 366">
                <a:extLst>
                  <a:ext uri="{FF2B5EF4-FFF2-40B4-BE49-F238E27FC236}">
                    <a16:creationId xmlns:a16="http://schemas.microsoft.com/office/drawing/2014/main" id="{B8248B6F-4799-A1A5-2DD1-7887884E6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67">
                <a:extLst>
                  <a:ext uri="{FF2B5EF4-FFF2-40B4-BE49-F238E27FC236}">
                    <a16:creationId xmlns:a16="http://schemas.microsoft.com/office/drawing/2014/main" id="{973C99F7-DBAD-59F4-C2C0-90DF634BA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356">
            <a:extLst>
              <a:ext uri="{FF2B5EF4-FFF2-40B4-BE49-F238E27FC236}">
                <a16:creationId xmlns:a16="http://schemas.microsoft.com/office/drawing/2014/main" id="{5B9A4AA4-F03B-96DC-E0ED-7224D44B2934}"/>
              </a:ext>
            </a:extLst>
          </p:cNvPr>
          <p:cNvGrpSpPr>
            <a:grpSpLocks/>
          </p:cNvGrpSpPr>
          <p:nvPr/>
        </p:nvGrpSpPr>
        <p:grpSpPr bwMode="auto">
          <a:xfrm>
            <a:off x="5246339" y="3329198"/>
            <a:ext cx="223838" cy="862012"/>
            <a:chOff x="1296" y="773"/>
            <a:chExt cx="141" cy="543"/>
          </a:xfrm>
        </p:grpSpPr>
        <p:sp>
          <p:nvSpPr>
            <p:cNvPr id="3" name="Line 357">
              <a:extLst>
                <a:ext uri="{FF2B5EF4-FFF2-40B4-BE49-F238E27FC236}">
                  <a16:creationId xmlns:a16="http://schemas.microsoft.com/office/drawing/2014/main" id="{8AAD7596-9E04-5360-52DE-83713FCFC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58">
              <a:extLst>
                <a:ext uri="{FF2B5EF4-FFF2-40B4-BE49-F238E27FC236}">
                  <a16:creationId xmlns:a16="http://schemas.microsoft.com/office/drawing/2014/main" id="{4F75AC76-D66B-504F-7DCC-B1FFDA50D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359">
              <a:extLst>
                <a:ext uri="{FF2B5EF4-FFF2-40B4-BE49-F238E27FC236}">
                  <a16:creationId xmlns:a16="http://schemas.microsoft.com/office/drawing/2014/main" id="{13E48057-C140-6884-BC5E-E51D96173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2" name="Freeform 360">
                <a:extLst>
                  <a:ext uri="{FF2B5EF4-FFF2-40B4-BE49-F238E27FC236}">
                    <a16:creationId xmlns:a16="http://schemas.microsoft.com/office/drawing/2014/main" id="{02E34CCA-85AA-B522-61AD-DFD0EBB5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61">
                <a:extLst>
                  <a:ext uri="{FF2B5EF4-FFF2-40B4-BE49-F238E27FC236}">
                    <a16:creationId xmlns:a16="http://schemas.microsoft.com/office/drawing/2014/main" id="{943D20FC-6225-61F9-B8A4-D096C57CD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34906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Rounds v2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98A4DD-0B4C-6501-8DB3-8D3F4D9A301C}"/>
              </a:ext>
            </a:extLst>
          </p:cNvPr>
          <p:cNvCxnSpPr>
            <a:cxnSpLocks/>
          </p:cNvCxnSpPr>
          <p:nvPr/>
        </p:nvCxnSpPr>
        <p:spPr>
          <a:xfrm>
            <a:off x="1396616" y="4800600"/>
            <a:ext cx="47327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3" name="Group 288">
            <a:extLst>
              <a:ext uri="{FF2B5EF4-FFF2-40B4-BE49-F238E27FC236}">
                <a16:creationId xmlns:a16="http://schemas.microsoft.com/office/drawing/2014/main" id="{E072F34B-A7C5-F1A6-156E-3B85A1D34DDD}"/>
              </a:ext>
            </a:extLst>
          </p:cNvPr>
          <p:cNvGrpSpPr>
            <a:grpSpLocks/>
          </p:cNvGrpSpPr>
          <p:nvPr/>
        </p:nvGrpSpPr>
        <p:grpSpPr bwMode="auto">
          <a:xfrm>
            <a:off x="4599959" y="3238426"/>
            <a:ext cx="222250" cy="858838"/>
            <a:chOff x="384" y="816"/>
            <a:chExt cx="140" cy="541"/>
          </a:xfrm>
        </p:grpSpPr>
        <p:sp>
          <p:nvSpPr>
            <p:cNvPr id="25614" name="Line 289">
              <a:extLst>
                <a:ext uri="{FF2B5EF4-FFF2-40B4-BE49-F238E27FC236}">
                  <a16:creationId xmlns:a16="http://schemas.microsoft.com/office/drawing/2014/main" id="{5F2BD5F5-BE4A-4EEC-53F9-54D863452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290">
              <a:extLst>
                <a:ext uri="{FF2B5EF4-FFF2-40B4-BE49-F238E27FC236}">
                  <a16:creationId xmlns:a16="http://schemas.microsoft.com/office/drawing/2014/main" id="{E5C3EA3A-FCE3-383B-84AE-830160CE9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Freeform 291">
              <a:extLst>
                <a:ext uri="{FF2B5EF4-FFF2-40B4-BE49-F238E27FC236}">
                  <a16:creationId xmlns:a16="http://schemas.microsoft.com/office/drawing/2014/main" id="{98C466A8-ABC1-B404-E711-D5714EDC5E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7" name="Group 288">
            <a:extLst>
              <a:ext uri="{FF2B5EF4-FFF2-40B4-BE49-F238E27FC236}">
                <a16:creationId xmlns:a16="http://schemas.microsoft.com/office/drawing/2014/main" id="{C847F3A2-61B5-6AB2-CA15-2F5089EA0D28}"/>
              </a:ext>
            </a:extLst>
          </p:cNvPr>
          <p:cNvGrpSpPr>
            <a:grpSpLocks/>
          </p:cNvGrpSpPr>
          <p:nvPr/>
        </p:nvGrpSpPr>
        <p:grpSpPr bwMode="auto">
          <a:xfrm>
            <a:off x="4878308" y="3348866"/>
            <a:ext cx="222250" cy="858838"/>
            <a:chOff x="384" y="816"/>
            <a:chExt cx="140" cy="541"/>
          </a:xfrm>
        </p:grpSpPr>
        <p:sp>
          <p:nvSpPr>
            <p:cNvPr id="25618" name="Line 289">
              <a:extLst>
                <a:ext uri="{FF2B5EF4-FFF2-40B4-BE49-F238E27FC236}">
                  <a16:creationId xmlns:a16="http://schemas.microsoft.com/office/drawing/2014/main" id="{747168A5-4403-8920-73B5-E678A393E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290">
              <a:extLst>
                <a:ext uri="{FF2B5EF4-FFF2-40B4-BE49-F238E27FC236}">
                  <a16:creationId xmlns:a16="http://schemas.microsoft.com/office/drawing/2014/main" id="{AF7C713C-3ED7-3B4F-F275-CD6797BD4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291">
              <a:extLst>
                <a:ext uri="{FF2B5EF4-FFF2-40B4-BE49-F238E27FC236}">
                  <a16:creationId xmlns:a16="http://schemas.microsoft.com/office/drawing/2014/main" id="{00D6BED9-5CC3-428A-AE5D-5EFDA5D5A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2">
            <a:extLst>
              <a:ext uri="{FF2B5EF4-FFF2-40B4-BE49-F238E27FC236}">
                <a16:creationId xmlns:a16="http://schemas.microsoft.com/office/drawing/2014/main" id="{10762973-0F5F-0191-7021-662A1CE63F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74267" y="3268051"/>
            <a:ext cx="222250" cy="858838"/>
            <a:chOff x="384" y="816"/>
            <a:chExt cx="140" cy="541"/>
          </a:xfrm>
        </p:grpSpPr>
        <p:sp>
          <p:nvSpPr>
            <p:cNvPr id="148" name="Line 293">
              <a:extLst>
                <a:ext uri="{FF2B5EF4-FFF2-40B4-BE49-F238E27FC236}">
                  <a16:creationId xmlns:a16="http://schemas.microsoft.com/office/drawing/2014/main" id="{BC02CEB9-C9CA-2EC5-99BE-0AF49319A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>
              <a:extLst>
                <a:ext uri="{FF2B5EF4-FFF2-40B4-BE49-F238E27FC236}">
                  <a16:creationId xmlns:a16="http://schemas.microsoft.com/office/drawing/2014/main" id="{69C95060-9D28-C07D-30A1-C5300AAB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>
              <a:extLst>
                <a:ext uri="{FF2B5EF4-FFF2-40B4-BE49-F238E27FC236}">
                  <a16:creationId xmlns:a16="http://schemas.microsoft.com/office/drawing/2014/main" id="{3A10FD01-DF6C-BF5A-E34F-0A01B20C55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70" name="Straight Connector 25769">
            <a:extLst>
              <a:ext uri="{FF2B5EF4-FFF2-40B4-BE49-F238E27FC236}">
                <a16:creationId xmlns:a16="http://schemas.microsoft.com/office/drawing/2014/main" id="{498F621D-3171-F189-8D4F-68076838F7E0}"/>
              </a:ext>
            </a:extLst>
          </p:cNvPr>
          <p:cNvCxnSpPr>
            <a:cxnSpLocks/>
          </p:cNvCxnSpPr>
          <p:nvPr/>
        </p:nvCxnSpPr>
        <p:spPr>
          <a:xfrm>
            <a:off x="1407729" y="4800600"/>
            <a:ext cx="0" cy="6116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61" name="TextBox 25860">
            <a:extLst>
              <a:ext uri="{FF2B5EF4-FFF2-40B4-BE49-F238E27FC236}">
                <a16:creationId xmlns:a16="http://schemas.microsoft.com/office/drawing/2014/main" id="{E723FB70-9F2C-4975-862F-DDA1835E5BBF}"/>
              </a:ext>
            </a:extLst>
          </p:cNvPr>
          <p:cNvSpPr txBox="1"/>
          <p:nvPr/>
        </p:nvSpPr>
        <p:spPr>
          <a:xfrm>
            <a:off x="3189205" y="4934615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25923" name="Group 139">
            <a:extLst>
              <a:ext uri="{FF2B5EF4-FFF2-40B4-BE49-F238E27FC236}">
                <a16:creationId xmlns:a16="http://schemas.microsoft.com/office/drawing/2014/main" id="{20C59E11-C176-2275-A2C2-22E03534AF4C}"/>
              </a:ext>
            </a:extLst>
          </p:cNvPr>
          <p:cNvGrpSpPr/>
          <p:nvPr/>
        </p:nvGrpSpPr>
        <p:grpSpPr>
          <a:xfrm>
            <a:off x="5009510" y="2898621"/>
            <a:ext cx="393700" cy="1271588"/>
            <a:chOff x="3962400" y="6248400"/>
            <a:chExt cx="393700" cy="1271588"/>
          </a:xfrm>
        </p:grpSpPr>
        <p:sp>
          <p:nvSpPr>
            <p:cNvPr id="25924" name="AutoShape 14">
              <a:extLst>
                <a:ext uri="{FF2B5EF4-FFF2-40B4-BE49-F238E27FC236}">
                  <a16:creationId xmlns:a16="http://schemas.microsoft.com/office/drawing/2014/main" id="{69FD11EA-73BD-376E-04DC-E91D545B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5" name="AutoShape 15">
              <a:extLst>
                <a:ext uri="{FF2B5EF4-FFF2-40B4-BE49-F238E27FC236}">
                  <a16:creationId xmlns:a16="http://schemas.microsoft.com/office/drawing/2014/main" id="{0D4A4E5B-13D6-426A-C01D-9A1212C7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26" name="Group 29">
            <a:extLst>
              <a:ext uri="{FF2B5EF4-FFF2-40B4-BE49-F238E27FC236}">
                <a16:creationId xmlns:a16="http://schemas.microsoft.com/office/drawing/2014/main" id="{A46D6046-01C1-4C31-9E44-7FC6B33ED3F4}"/>
              </a:ext>
            </a:extLst>
          </p:cNvPr>
          <p:cNvGrpSpPr>
            <a:grpSpLocks/>
          </p:cNvGrpSpPr>
          <p:nvPr/>
        </p:nvGrpSpPr>
        <p:grpSpPr bwMode="auto">
          <a:xfrm>
            <a:off x="3393780" y="3201326"/>
            <a:ext cx="287338" cy="790575"/>
            <a:chOff x="528" y="240"/>
            <a:chExt cx="181" cy="498"/>
          </a:xfrm>
        </p:grpSpPr>
        <p:sp>
          <p:nvSpPr>
            <p:cNvPr id="25927" name="Line 30">
              <a:extLst>
                <a:ext uri="{FF2B5EF4-FFF2-40B4-BE49-F238E27FC236}">
                  <a16:creationId xmlns:a16="http://schemas.microsoft.com/office/drawing/2014/main" id="{A4EFAD2D-533F-2703-41EE-9FE1C41B3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8" name="Line 31">
              <a:extLst>
                <a:ext uri="{FF2B5EF4-FFF2-40B4-BE49-F238E27FC236}">
                  <a16:creationId xmlns:a16="http://schemas.microsoft.com/office/drawing/2014/main" id="{AAEDF388-0985-127E-B5D1-D06C61C6B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9" name="Freeform 32">
              <a:extLst>
                <a:ext uri="{FF2B5EF4-FFF2-40B4-BE49-F238E27FC236}">
                  <a16:creationId xmlns:a16="http://schemas.microsoft.com/office/drawing/2014/main" id="{49023B25-24E9-55F9-68F2-343BE5A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Line 289">
            <a:extLst>
              <a:ext uri="{FF2B5EF4-FFF2-40B4-BE49-F238E27FC236}">
                <a16:creationId xmlns:a16="http://schemas.microsoft.com/office/drawing/2014/main" id="{4341203C-F482-8B0F-3A02-28610380BA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9131" y="3698195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290">
            <a:extLst>
              <a:ext uri="{FF2B5EF4-FFF2-40B4-BE49-F238E27FC236}">
                <a16:creationId xmlns:a16="http://schemas.microsoft.com/office/drawing/2014/main" id="{FD4B31DD-8128-2E2C-C4CC-E20D5DD16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4344" y="363787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91">
            <a:extLst>
              <a:ext uri="{FF2B5EF4-FFF2-40B4-BE49-F238E27FC236}">
                <a16:creationId xmlns:a16="http://schemas.microsoft.com/office/drawing/2014/main" id="{47281C42-BEB3-E335-EE62-E5CDDABA6B37}"/>
              </a:ext>
            </a:extLst>
          </p:cNvPr>
          <p:cNvSpPr>
            <a:spLocks/>
          </p:cNvSpPr>
          <p:nvPr/>
        </p:nvSpPr>
        <p:spPr bwMode="auto">
          <a:xfrm flipH="1">
            <a:off x="1693231" y="3233057"/>
            <a:ext cx="222250" cy="577850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92">
            <a:extLst>
              <a:ext uri="{FF2B5EF4-FFF2-40B4-BE49-F238E27FC236}">
                <a16:creationId xmlns:a16="http://schemas.microsoft.com/office/drawing/2014/main" id="{572E60C0-738D-4C27-C6E5-5EF69E07F32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96862" y="3230964"/>
            <a:ext cx="222250" cy="858838"/>
            <a:chOff x="384" y="816"/>
            <a:chExt cx="140" cy="541"/>
          </a:xfrm>
        </p:grpSpPr>
        <p:sp>
          <p:nvSpPr>
            <p:cNvPr id="13" name="Line 293">
              <a:extLst>
                <a:ext uri="{FF2B5EF4-FFF2-40B4-BE49-F238E27FC236}">
                  <a16:creationId xmlns:a16="http://schemas.microsoft.com/office/drawing/2014/main" id="{A671CE3D-DE6E-B3E9-D711-A50D671E4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94">
              <a:extLst>
                <a:ext uri="{FF2B5EF4-FFF2-40B4-BE49-F238E27FC236}">
                  <a16:creationId xmlns:a16="http://schemas.microsoft.com/office/drawing/2014/main" id="{6BDEE5FC-F504-5E6E-C15A-884223DF8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95">
              <a:extLst>
                <a:ext uri="{FF2B5EF4-FFF2-40B4-BE49-F238E27FC236}">
                  <a16:creationId xmlns:a16="http://schemas.microsoft.com/office/drawing/2014/main" id="{864248A9-B07E-7467-537A-9B49F19A8C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92">
            <a:extLst>
              <a:ext uri="{FF2B5EF4-FFF2-40B4-BE49-F238E27FC236}">
                <a16:creationId xmlns:a16="http://schemas.microsoft.com/office/drawing/2014/main" id="{383E773D-5409-49D6-5A06-1DBEEFACE52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15149" y="3322038"/>
            <a:ext cx="222250" cy="858838"/>
            <a:chOff x="384" y="816"/>
            <a:chExt cx="140" cy="541"/>
          </a:xfrm>
        </p:grpSpPr>
        <p:sp>
          <p:nvSpPr>
            <p:cNvPr id="17" name="Line 293">
              <a:extLst>
                <a:ext uri="{FF2B5EF4-FFF2-40B4-BE49-F238E27FC236}">
                  <a16:creationId xmlns:a16="http://schemas.microsoft.com/office/drawing/2014/main" id="{2ED8E7F4-3332-3661-3032-6D30E3A11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94">
              <a:extLst>
                <a:ext uri="{FF2B5EF4-FFF2-40B4-BE49-F238E27FC236}">
                  <a16:creationId xmlns:a16="http://schemas.microsoft.com/office/drawing/2014/main" id="{78DD64EB-7503-FAE4-2494-48AA36A2F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95">
              <a:extLst>
                <a:ext uri="{FF2B5EF4-FFF2-40B4-BE49-F238E27FC236}">
                  <a16:creationId xmlns:a16="http://schemas.microsoft.com/office/drawing/2014/main" id="{AF00A3E6-AB3D-7956-91D8-ED37024C3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39">
            <a:extLst>
              <a:ext uri="{FF2B5EF4-FFF2-40B4-BE49-F238E27FC236}">
                <a16:creationId xmlns:a16="http://schemas.microsoft.com/office/drawing/2014/main" id="{BAE17CAA-3DF2-A2B6-B48E-296455B6BD02}"/>
              </a:ext>
            </a:extLst>
          </p:cNvPr>
          <p:cNvGrpSpPr/>
          <p:nvPr/>
        </p:nvGrpSpPr>
        <p:grpSpPr>
          <a:xfrm>
            <a:off x="2958373" y="2794381"/>
            <a:ext cx="393700" cy="1271588"/>
            <a:chOff x="3962400" y="6248400"/>
            <a:chExt cx="393700" cy="1271588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5AEB9683-D119-2387-D329-D8844627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AF1A65F7-534F-CE64-A886-B6B93C93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39">
            <a:extLst>
              <a:ext uri="{FF2B5EF4-FFF2-40B4-BE49-F238E27FC236}">
                <a16:creationId xmlns:a16="http://schemas.microsoft.com/office/drawing/2014/main" id="{3CFA2800-8FD9-B74F-6AC9-72B9897CB8FE}"/>
              </a:ext>
            </a:extLst>
          </p:cNvPr>
          <p:cNvGrpSpPr/>
          <p:nvPr/>
        </p:nvGrpSpPr>
        <p:grpSpPr>
          <a:xfrm>
            <a:off x="2128043" y="2898621"/>
            <a:ext cx="393700" cy="1271588"/>
            <a:chOff x="3962400" y="6248400"/>
            <a:chExt cx="393700" cy="1271588"/>
          </a:xfrm>
        </p:grpSpPr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F278BEE-5931-0239-E3DD-1BCC0DA5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7840BBBF-9098-9F12-2111-54BBB5AA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20BD0842-7184-0B5B-F04B-D35BA3AE50C3}"/>
              </a:ext>
            </a:extLst>
          </p:cNvPr>
          <p:cNvGrpSpPr>
            <a:grpSpLocks/>
          </p:cNvGrpSpPr>
          <p:nvPr/>
        </p:nvGrpSpPr>
        <p:grpSpPr bwMode="auto">
          <a:xfrm>
            <a:off x="3848660" y="3201325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0BBCCBE-7D49-1BA2-A1E4-1B48CC90E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CE6D4F80-3C21-51FB-E0CC-B05A59B7A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CA81AA27-6549-588E-2441-112A53110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139">
            <a:extLst>
              <a:ext uri="{FF2B5EF4-FFF2-40B4-BE49-F238E27FC236}">
                <a16:creationId xmlns:a16="http://schemas.microsoft.com/office/drawing/2014/main" id="{BE2DE545-3C51-BFAA-C9EA-EBEC98287EDF}"/>
              </a:ext>
            </a:extLst>
          </p:cNvPr>
          <p:cNvGrpSpPr/>
          <p:nvPr/>
        </p:nvGrpSpPr>
        <p:grpSpPr>
          <a:xfrm>
            <a:off x="4170586" y="2779562"/>
            <a:ext cx="393700" cy="1271588"/>
            <a:chOff x="3962400" y="6248400"/>
            <a:chExt cx="393700" cy="1271588"/>
          </a:xfrm>
        </p:grpSpPr>
        <p:sp>
          <p:nvSpPr>
            <p:cNvPr id="39" name="AutoShape 14">
              <a:extLst>
                <a:ext uri="{FF2B5EF4-FFF2-40B4-BE49-F238E27FC236}">
                  <a16:creationId xmlns:a16="http://schemas.microsoft.com/office/drawing/2014/main" id="{7582E7EE-81EA-4E9D-499D-65DC3E32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097D5592-CF2F-B609-D9B4-482E9EC3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Freeform 36">
            <a:extLst>
              <a:ext uri="{FF2B5EF4-FFF2-40B4-BE49-F238E27FC236}">
                <a16:creationId xmlns:a16="http://schemas.microsoft.com/office/drawing/2014/main" id="{5DA161A5-5A42-FE72-4B2A-75098EF4FB47}"/>
              </a:ext>
            </a:extLst>
          </p:cNvPr>
          <p:cNvSpPr>
            <a:spLocks/>
          </p:cNvSpPr>
          <p:nvPr/>
        </p:nvSpPr>
        <p:spPr bwMode="auto">
          <a:xfrm>
            <a:off x="3620280" y="3201324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E16C3A-414A-6778-DE16-6DB8A9243060}"/>
              </a:ext>
            </a:extLst>
          </p:cNvPr>
          <p:cNvCxnSpPr>
            <a:cxnSpLocks/>
          </p:cNvCxnSpPr>
          <p:nvPr/>
        </p:nvCxnSpPr>
        <p:spPr>
          <a:xfrm>
            <a:off x="6129415" y="4800599"/>
            <a:ext cx="0" cy="6116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9C79CD-3CA4-CDF0-FAF9-F9395E7144FF}"/>
              </a:ext>
            </a:extLst>
          </p:cNvPr>
          <p:cNvCxnSpPr>
            <a:cxnSpLocks/>
          </p:cNvCxnSpPr>
          <p:nvPr/>
        </p:nvCxnSpPr>
        <p:spPr>
          <a:xfrm>
            <a:off x="1396616" y="5412280"/>
            <a:ext cx="47327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14">
            <a:extLst>
              <a:ext uri="{FF2B5EF4-FFF2-40B4-BE49-F238E27FC236}">
                <a16:creationId xmlns:a16="http://schemas.microsoft.com/office/drawing/2014/main" id="{1B8898AF-DED6-FE14-0309-0454CD20A65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28980" y="3617345"/>
            <a:ext cx="222250" cy="858838"/>
            <a:chOff x="366" y="1371"/>
            <a:chExt cx="140" cy="541"/>
          </a:xfrm>
        </p:grpSpPr>
        <p:sp>
          <p:nvSpPr>
            <p:cNvPr id="54" name="Line 315">
              <a:extLst>
                <a:ext uri="{FF2B5EF4-FFF2-40B4-BE49-F238E27FC236}">
                  <a16:creationId xmlns:a16="http://schemas.microsoft.com/office/drawing/2014/main" id="{518FF1C2-8E3C-4581-0681-8A5393337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6">
              <a:extLst>
                <a:ext uri="{FF2B5EF4-FFF2-40B4-BE49-F238E27FC236}">
                  <a16:creationId xmlns:a16="http://schemas.microsoft.com/office/drawing/2014/main" id="{84E9A77D-0374-2942-019A-51DF63BC3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17">
              <a:extLst>
                <a:ext uri="{FF2B5EF4-FFF2-40B4-BE49-F238E27FC236}">
                  <a16:creationId xmlns:a16="http://schemas.microsoft.com/office/drawing/2014/main" id="{8C1379DD-0A4B-137D-8B1B-549CF462F8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96">
            <a:extLst>
              <a:ext uri="{FF2B5EF4-FFF2-40B4-BE49-F238E27FC236}">
                <a16:creationId xmlns:a16="http://schemas.microsoft.com/office/drawing/2014/main" id="{049AE58D-D31E-B830-3D0C-78E16029F9E7}"/>
              </a:ext>
            </a:extLst>
          </p:cNvPr>
          <p:cNvGrpSpPr>
            <a:grpSpLocks/>
          </p:cNvGrpSpPr>
          <p:nvPr/>
        </p:nvGrpSpPr>
        <p:grpSpPr bwMode="auto">
          <a:xfrm>
            <a:off x="4409460" y="3554607"/>
            <a:ext cx="222250" cy="858838"/>
            <a:chOff x="366" y="1371"/>
            <a:chExt cx="140" cy="541"/>
          </a:xfrm>
        </p:grpSpPr>
        <p:sp>
          <p:nvSpPr>
            <p:cNvPr id="58" name="Line 297">
              <a:extLst>
                <a:ext uri="{FF2B5EF4-FFF2-40B4-BE49-F238E27FC236}">
                  <a16:creationId xmlns:a16="http://schemas.microsoft.com/office/drawing/2014/main" id="{1C522874-E5FD-13B3-354F-7C1E2E02F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8">
              <a:extLst>
                <a:ext uri="{FF2B5EF4-FFF2-40B4-BE49-F238E27FC236}">
                  <a16:creationId xmlns:a16="http://schemas.microsoft.com/office/drawing/2014/main" id="{75F3F6CE-7BA1-8094-7592-D012E9074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99">
              <a:extLst>
                <a:ext uri="{FF2B5EF4-FFF2-40B4-BE49-F238E27FC236}">
                  <a16:creationId xmlns:a16="http://schemas.microsoft.com/office/drawing/2014/main" id="{08B904BE-6431-5FDB-FC1F-8EE57B7736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33">
            <a:extLst>
              <a:ext uri="{FF2B5EF4-FFF2-40B4-BE49-F238E27FC236}">
                <a16:creationId xmlns:a16="http://schemas.microsoft.com/office/drawing/2014/main" id="{916C2D5E-6CAE-F10D-ADE7-071BDE0AC1FF}"/>
              </a:ext>
            </a:extLst>
          </p:cNvPr>
          <p:cNvGrpSpPr>
            <a:grpSpLocks/>
          </p:cNvGrpSpPr>
          <p:nvPr/>
        </p:nvGrpSpPr>
        <p:grpSpPr bwMode="auto">
          <a:xfrm>
            <a:off x="4818508" y="3672864"/>
            <a:ext cx="290513" cy="787400"/>
            <a:chOff x="2244" y="2118"/>
            <a:chExt cx="181" cy="499"/>
          </a:xfrm>
        </p:grpSpPr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936B9E48-0E55-2ED1-F4AC-0749AB8BF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64A84463-91EB-521C-A24A-EC229CB2D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" name="Freeform 36">
              <a:extLst>
                <a:ext uri="{FF2B5EF4-FFF2-40B4-BE49-F238E27FC236}">
                  <a16:creationId xmlns:a16="http://schemas.microsoft.com/office/drawing/2014/main" id="{E501F5DB-01C9-1D18-3D9E-3236E66D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1" name="Group 33">
            <a:extLst>
              <a:ext uri="{FF2B5EF4-FFF2-40B4-BE49-F238E27FC236}">
                <a16:creationId xmlns:a16="http://schemas.microsoft.com/office/drawing/2014/main" id="{54FC85F7-14B9-2217-6D69-530360011406}"/>
              </a:ext>
            </a:extLst>
          </p:cNvPr>
          <p:cNvGrpSpPr>
            <a:grpSpLocks/>
          </p:cNvGrpSpPr>
          <p:nvPr/>
        </p:nvGrpSpPr>
        <p:grpSpPr bwMode="auto">
          <a:xfrm>
            <a:off x="2354093" y="3657450"/>
            <a:ext cx="290513" cy="787400"/>
            <a:chOff x="2244" y="2118"/>
            <a:chExt cx="181" cy="499"/>
          </a:xfrm>
        </p:grpSpPr>
        <p:sp>
          <p:nvSpPr>
            <p:cNvPr id="25602" name="Line 34">
              <a:extLst>
                <a:ext uri="{FF2B5EF4-FFF2-40B4-BE49-F238E27FC236}">
                  <a16:creationId xmlns:a16="http://schemas.microsoft.com/office/drawing/2014/main" id="{F5CAF900-43E7-DB36-7C78-946EADBDD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" name="Line 35">
              <a:extLst>
                <a:ext uri="{FF2B5EF4-FFF2-40B4-BE49-F238E27FC236}">
                  <a16:creationId xmlns:a16="http://schemas.microsoft.com/office/drawing/2014/main" id="{8FA6FDCB-30F5-9F06-F32E-2BE25F77B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4" name="Freeform 36">
              <a:extLst>
                <a:ext uri="{FF2B5EF4-FFF2-40B4-BE49-F238E27FC236}">
                  <a16:creationId xmlns:a16="http://schemas.microsoft.com/office/drawing/2014/main" id="{952D5468-17F6-2886-4785-E9A877767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Rectangle 25609">
            <a:extLst>
              <a:ext uri="{FF2B5EF4-FFF2-40B4-BE49-F238E27FC236}">
                <a16:creationId xmlns:a16="http://schemas.microsoft.com/office/drawing/2014/main" id="{B1BEC3B0-2993-B2F7-DA13-ADDAC95D2149}"/>
              </a:ext>
            </a:extLst>
          </p:cNvPr>
          <p:cNvSpPr/>
          <p:nvPr/>
        </p:nvSpPr>
        <p:spPr>
          <a:xfrm>
            <a:off x="3945381" y="3210881"/>
            <a:ext cx="94751" cy="8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47" name="Freeform 323">
            <a:extLst>
              <a:ext uri="{FF2B5EF4-FFF2-40B4-BE49-F238E27FC236}">
                <a16:creationId xmlns:a16="http://schemas.microsoft.com/office/drawing/2014/main" id="{61B1913F-D5F1-9325-95DF-940FEB46DCF6}"/>
              </a:ext>
            </a:extLst>
          </p:cNvPr>
          <p:cNvSpPr>
            <a:spLocks/>
          </p:cNvSpPr>
          <p:nvPr/>
        </p:nvSpPr>
        <p:spPr bwMode="auto">
          <a:xfrm flipH="1">
            <a:off x="1742519" y="3229614"/>
            <a:ext cx="102681" cy="136205"/>
          </a:xfrm>
          <a:custGeom>
            <a:avLst/>
            <a:gdLst>
              <a:gd name="T0" fmla="*/ 0 w 143"/>
              <a:gd name="T1" fmla="*/ 49 h 102"/>
              <a:gd name="T2" fmla="*/ 36 w 143"/>
              <a:gd name="T3" fmla="*/ 102 h 102"/>
              <a:gd name="T4" fmla="*/ 118 w 143"/>
              <a:gd name="T5" fmla="*/ 72 h 102"/>
              <a:gd name="T6" fmla="*/ 143 w 143"/>
              <a:gd name="T7" fmla="*/ 0 h 102"/>
              <a:gd name="T8" fmla="*/ 0 w 143"/>
              <a:gd name="T9" fmla="*/ 49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02"/>
              <a:gd name="T17" fmla="*/ 143 w 143"/>
              <a:gd name="T18" fmla="*/ 102 h 102"/>
              <a:gd name="connsiteX0" fmla="*/ 0 w 8252"/>
              <a:gd name="connsiteY0" fmla="*/ 9123 h 14319"/>
              <a:gd name="connsiteX1" fmla="*/ 2517 w 8252"/>
              <a:gd name="connsiteY1" fmla="*/ 14319 h 14319"/>
              <a:gd name="connsiteX2" fmla="*/ 8252 w 8252"/>
              <a:gd name="connsiteY2" fmla="*/ 11378 h 14319"/>
              <a:gd name="connsiteX3" fmla="*/ 6975 w 8252"/>
              <a:gd name="connsiteY3" fmla="*/ 0 h 14319"/>
              <a:gd name="connsiteX4" fmla="*/ 0 w 8252"/>
              <a:gd name="connsiteY4" fmla="*/ 9123 h 14319"/>
              <a:gd name="connsiteX0" fmla="*/ 909 w 6950"/>
              <a:gd name="connsiteY0" fmla="*/ 1183 h 10000"/>
              <a:gd name="connsiteX1" fmla="*/ 0 w 6950"/>
              <a:gd name="connsiteY1" fmla="*/ 10000 h 10000"/>
              <a:gd name="connsiteX2" fmla="*/ 6950 w 6950"/>
              <a:gd name="connsiteY2" fmla="*/ 7946 h 10000"/>
              <a:gd name="connsiteX3" fmla="*/ 5402 w 6950"/>
              <a:gd name="connsiteY3" fmla="*/ 0 h 10000"/>
              <a:gd name="connsiteX4" fmla="*/ 909 w 6950"/>
              <a:gd name="connsiteY4" fmla="*/ 1183 h 10000"/>
              <a:gd name="connsiteX0" fmla="*/ 1308 w 8523"/>
              <a:gd name="connsiteY0" fmla="*/ 1183 h 10000"/>
              <a:gd name="connsiteX1" fmla="*/ 0 w 8523"/>
              <a:gd name="connsiteY1" fmla="*/ 10000 h 10000"/>
              <a:gd name="connsiteX2" fmla="*/ 8523 w 8523"/>
              <a:gd name="connsiteY2" fmla="*/ 3603 h 10000"/>
              <a:gd name="connsiteX3" fmla="*/ 7773 w 8523"/>
              <a:gd name="connsiteY3" fmla="*/ 0 h 10000"/>
              <a:gd name="connsiteX4" fmla="*/ 1308 w 8523"/>
              <a:gd name="connsiteY4" fmla="*/ 1183 h 10000"/>
              <a:gd name="connsiteX0" fmla="*/ 545 w 9010"/>
              <a:gd name="connsiteY0" fmla="*/ 1183 h 5416"/>
              <a:gd name="connsiteX1" fmla="*/ 0 w 9010"/>
              <a:gd name="connsiteY1" fmla="*/ 5416 h 5416"/>
              <a:gd name="connsiteX2" fmla="*/ 9010 w 9010"/>
              <a:gd name="connsiteY2" fmla="*/ 3603 h 5416"/>
              <a:gd name="connsiteX3" fmla="*/ 8130 w 9010"/>
              <a:gd name="connsiteY3" fmla="*/ 0 h 5416"/>
              <a:gd name="connsiteX4" fmla="*/ 545 w 9010"/>
              <a:gd name="connsiteY4" fmla="*/ 1183 h 5416"/>
              <a:gd name="connsiteX0" fmla="*/ 605 w 10000"/>
              <a:gd name="connsiteY0" fmla="*/ 4189 h 12005"/>
              <a:gd name="connsiteX1" fmla="*/ 0 w 10000"/>
              <a:gd name="connsiteY1" fmla="*/ 12005 h 12005"/>
              <a:gd name="connsiteX2" fmla="*/ 10000 w 10000"/>
              <a:gd name="connsiteY2" fmla="*/ 8658 h 12005"/>
              <a:gd name="connsiteX3" fmla="*/ 9023 w 10000"/>
              <a:gd name="connsiteY3" fmla="*/ 0 h 12005"/>
              <a:gd name="connsiteX4" fmla="*/ 605 w 10000"/>
              <a:gd name="connsiteY4" fmla="*/ 4189 h 12005"/>
              <a:gd name="connsiteX0" fmla="*/ 65 w 10010"/>
              <a:gd name="connsiteY0" fmla="*/ 3298 h 12005"/>
              <a:gd name="connsiteX1" fmla="*/ 10 w 10010"/>
              <a:gd name="connsiteY1" fmla="*/ 12005 h 12005"/>
              <a:gd name="connsiteX2" fmla="*/ 10010 w 10010"/>
              <a:gd name="connsiteY2" fmla="*/ 8658 h 12005"/>
              <a:gd name="connsiteX3" fmla="*/ 9033 w 10010"/>
              <a:gd name="connsiteY3" fmla="*/ 0 h 12005"/>
              <a:gd name="connsiteX4" fmla="*/ 65 w 10010"/>
              <a:gd name="connsiteY4" fmla="*/ 3298 h 12005"/>
              <a:gd name="connsiteX0" fmla="*/ 65 w 10010"/>
              <a:gd name="connsiteY0" fmla="*/ 2630 h 11337"/>
              <a:gd name="connsiteX1" fmla="*/ 10 w 10010"/>
              <a:gd name="connsiteY1" fmla="*/ 11337 h 11337"/>
              <a:gd name="connsiteX2" fmla="*/ 10010 w 10010"/>
              <a:gd name="connsiteY2" fmla="*/ 7990 h 11337"/>
              <a:gd name="connsiteX3" fmla="*/ 9583 w 10010"/>
              <a:gd name="connsiteY3" fmla="*/ 0 h 11337"/>
              <a:gd name="connsiteX4" fmla="*/ 65 w 10010"/>
              <a:gd name="connsiteY4" fmla="*/ 2630 h 11337"/>
              <a:gd name="connsiteX0" fmla="*/ 30 w 9975"/>
              <a:gd name="connsiteY0" fmla="*/ 2630 h 10669"/>
              <a:gd name="connsiteX1" fmla="*/ 525 w 9975"/>
              <a:gd name="connsiteY1" fmla="*/ 10669 h 10669"/>
              <a:gd name="connsiteX2" fmla="*/ 9975 w 9975"/>
              <a:gd name="connsiteY2" fmla="*/ 7990 h 10669"/>
              <a:gd name="connsiteX3" fmla="*/ 9548 w 9975"/>
              <a:gd name="connsiteY3" fmla="*/ 0 h 10669"/>
              <a:gd name="connsiteX4" fmla="*/ 30 w 9975"/>
              <a:gd name="connsiteY4" fmla="*/ 2630 h 10669"/>
              <a:gd name="connsiteX0" fmla="*/ 30 w 10000"/>
              <a:gd name="connsiteY0" fmla="*/ 1630 h 9165"/>
              <a:gd name="connsiteX1" fmla="*/ 526 w 10000"/>
              <a:gd name="connsiteY1" fmla="*/ 9165 h 9165"/>
              <a:gd name="connsiteX2" fmla="*/ 10000 w 10000"/>
              <a:gd name="connsiteY2" fmla="*/ 6654 h 9165"/>
              <a:gd name="connsiteX3" fmla="*/ 9021 w 10000"/>
              <a:gd name="connsiteY3" fmla="*/ 0 h 9165"/>
              <a:gd name="connsiteX4" fmla="*/ 30 w 10000"/>
              <a:gd name="connsiteY4" fmla="*/ 1630 h 9165"/>
              <a:gd name="connsiteX0" fmla="*/ 3085 w 9474"/>
              <a:gd name="connsiteY0" fmla="*/ 2918 h 10000"/>
              <a:gd name="connsiteX1" fmla="*/ 0 w 9474"/>
              <a:gd name="connsiteY1" fmla="*/ 10000 h 10000"/>
              <a:gd name="connsiteX2" fmla="*/ 9474 w 9474"/>
              <a:gd name="connsiteY2" fmla="*/ 7260 h 10000"/>
              <a:gd name="connsiteX3" fmla="*/ 8495 w 9474"/>
              <a:gd name="connsiteY3" fmla="*/ 0 h 10000"/>
              <a:gd name="connsiteX4" fmla="*/ 3085 w 9474"/>
              <a:gd name="connsiteY4" fmla="*/ 2918 h 10000"/>
              <a:gd name="connsiteX0" fmla="*/ 1512 w 10000"/>
              <a:gd name="connsiteY0" fmla="*/ 2007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1512 w 10000"/>
              <a:gd name="connsiteY4" fmla="*/ 2007 h 10000"/>
              <a:gd name="connsiteX0" fmla="*/ 640 w 10000"/>
              <a:gd name="connsiteY0" fmla="*/ 1551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640 w 10000"/>
              <a:gd name="connsiteY4" fmla="*/ 1551 h 10000"/>
              <a:gd name="connsiteX0" fmla="*/ 16 w 9376"/>
              <a:gd name="connsiteY0" fmla="*/ 1551 h 8633"/>
              <a:gd name="connsiteX1" fmla="*/ 1702 w 9376"/>
              <a:gd name="connsiteY1" fmla="*/ 8633 h 8633"/>
              <a:gd name="connsiteX2" fmla="*/ 9376 w 9376"/>
              <a:gd name="connsiteY2" fmla="*/ 7260 h 8633"/>
              <a:gd name="connsiteX3" fmla="*/ 8343 w 9376"/>
              <a:gd name="connsiteY3" fmla="*/ 0 h 8633"/>
              <a:gd name="connsiteX4" fmla="*/ 16 w 9376"/>
              <a:gd name="connsiteY4" fmla="*/ 1551 h 8633"/>
              <a:gd name="connsiteX0" fmla="*/ 683 w 10666"/>
              <a:gd name="connsiteY0" fmla="*/ 1797 h 11056"/>
              <a:gd name="connsiteX1" fmla="*/ 0 w 10666"/>
              <a:gd name="connsiteY1" fmla="*/ 11056 h 11056"/>
              <a:gd name="connsiteX2" fmla="*/ 10666 w 10666"/>
              <a:gd name="connsiteY2" fmla="*/ 8410 h 11056"/>
              <a:gd name="connsiteX3" fmla="*/ 9564 w 10666"/>
              <a:gd name="connsiteY3" fmla="*/ 0 h 11056"/>
              <a:gd name="connsiteX4" fmla="*/ 683 w 10666"/>
              <a:gd name="connsiteY4" fmla="*/ 1797 h 11056"/>
              <a:gd name="connsiteX0" fmla="*/ 683 w 10666"/>
              <a:gd name="connsiteY0" fmla="*/ 2061 h 11320"/>
              <a:gd name="connsiteX1" fmla="*/ 0 w 10666"/>
              <a:gd name="connsiteY1" fmla="*/ 11320 h 11320"/>
              <a:gd name="connsiteX2" fmla="*/ 10666 w 10666"/>
              <a:gd name="connsiteY2" fmla="*/ 8674 h 11320"/>
              <a:gd name="connsiteX3" fmla="*/ 9564 w 10666"/>
              <a:gd name="connsiteY3" fmla="*/ 0 h 11320"/>
              <a:gd name="connsiteX4" fmla="*/ 683 w 10666"/>
              <a:gd name="connsiteY4" fmla="*/ 2061 h 11320"/>
              <a:gd name="connsiteX0" fmla="*/ 46 w 10029"/>
              <a:gd name="connsiteY0" fmla="*/ 2061 h 11056"/>
              <a:gd name="connsiteX1" fmla="*/ 293 w 10029"/>
              <a:gd name="connsiteY1" fmla="*/ 11056 h 11056"/>
              <a:gd name="connsiteX2" fmla="*/ 10029 w 10029"/>
              <a:gd name="connsiteY2" fmla="*/ 8674 h 11056"/>
              <a:gd name="connsiteX3" fmla="*/ 8927 w 10029"/>
              <a:gd name="connsiteY3" fmla="*/ 0 h 11056"/>
              <a:gd name="connsiteX4" fmla="*/ 46 w 10029"/>
              <a:gd name="connsiteY4" fmla="*/ 2061 h 11056"/>
              <a:gd name="connsiteX0" fmla="*/ 22 w 10005"/>
              <a:gd name="connsiteY0" fmla="*/ 2061 h 11056"/>
              <a:gd name="connsiteX1" fmla="*/ 1199 w 10005"/>
              <a:gd name="connsiteY1" fmla="*/ 11056 h 11056"/>
              <a:gd name="connsiteX2" fmla="*/ 10005 w 10005"/>
              <a:gd name="connsiteY2" fmla="*/ 8674 h 11056"/>
              <a:gd name="connsiteX3" fmla="*/ 8903 w 10005"/>
              <a:gd name="connsiteY3" fmla="*/ 0 h 11056"/>
              <a:gd name="connsiteX4" fmla="*/ 22 w 10005"/>
              <a:gd name="connsiteY4" fmla="*/ 2061 h 11056"/>
              <a:gd name="connsiteX0" fmla="*/ 45 w 10028"/>
              <a:gd name="connsiteY0" fmla="*/ 2061 h 11320"/>
              <a:gd name="connsiteX1" fmla="*/ 292 w 10028"/>
              <a:gd name="connsiteY1" fmla="*/ 11320 h 11320"/>
              <a:gd name="connsiteX2" fmla="*/ 10028 w 10028"/>
              <a:gd name="connsiteY2" fmla="*/ 8674 h 11320"/>
              <a:gd name="connsiteX3" fmla="*/ 8926 w 10028"/>
              <a:gd name="connsiteY3" fmla="*/ 0 h 11320"/>
              <a:gd name="connsiteX4" fmla="*/ 45 w 10028"/>
              <a:gd name="connsiteY4" fmla="*/ 2061 h 1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" h="11320">
                <a:moveTo>
                  <a:pt x="45" y="2061"/>
                </a:moveTo>
                <a:cubicBezTo>
                  <a:pt x="-182" y="5148"/>
                  <a:pt x="521" y="8234"/>
                  <a:pt x="292" y="11320"/>
                </a:cubicBezTo>
                <a:lnTo>
                  <a:pt x="10028" y="8674"/>
                </a:lnTo>
                <a:cubicBezTo>
                  <a:pt x="9868" y="5519"/>
                  <a:pt x="9086" y="3154"/>
                  <a:pt x="8926" y="0"/>
                </a:cubicBezTo>
                <a:lnTo>
                  <a:pt x="45" y="2061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323">
            <a:extLst>
              <a:ext uri="{FF2B5EF4-FFF2-40B4-BE49-F238E27FC236}">
                <a16:creationId xmlns:a16="http://schemas.microsoft.com/office/drawing/2014/main" id="{6C213442-3B1E-9CD2-A95F-A96A12ACA1D4}"/>
              </a:ext>
            </a:extLst>
          </p:cNvPr>
          <p:cNvSpPr>
            <a:spLocks/>
          </p:cNvSpPr>
          <p:nvPr/>
        </p:nvSpPr>
        <p:spPr bwMode="auto">
          <a:xfrm flipH="1">
            <a:off x="4921046" y="3346959"/>
            <a:ext cx="102681" cy="136205"/>
          </a:xfrm>
          <a:custGeom>
            <a:avLst/>
            <a:gdLst>
              <a:gd name="T0" fmla="*/ 0 w 143"/>
              <a:gd name="T1" fmla="*/ 49 h 102"/>
              <a:gd name="T2" fmla="*/ 36 w 143"/>
              <a:gd name="T3" fmla="*/ 102 h 102"/>
              <a:gd name="T4" fmla="*/ 118 w 143"/>
              <a:gd name="T5" fmla="*/ 72 h 102"/>
              <a:gd name="T6" fmla="*/ 143 w 143"/>
              <a:gd name="T7" fmla="*/ 0 h 102"/>
              <a:gd name="T8" fmla="*/ 0 w 143"/>
              <a:gd name="T9" fmla="*/ 49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02"/>
              <a:gd name="T17" fmla="*/ 143 w 143"/>
              <a:gd name="T18" fmla="*/ 102 h 102"/>
              <a:gd name="connsiteX0" fmla="*/ 0 w 8252"/>
              <a:gd name="connsiteY0" fmla="*/ 9123 h 14319"/>
              <a:gd name="connsiteX1" fmla="*/ 2517 w 8252"/>
              <a:gd name="connsiteY1" fmla="*/ 14319 h 14319"/>
              <a:gd name="connsiteX2" fmla="*/ 8252 w 8252"/>
              <a:gd name="connsiteY2" fmla="*/ 11378 h 14319"/>
              <a:gd name="connsiteX3" fmla="*/ 6975 w 8252"/>
              <a:gd name="connsiteY3" fmla="*/ 0 h 14319"/>
              <a:gd name="connsiteX4" fmla="*/ 0 w 8252"/>
              <a:gd name="connsiteY4" fmla="*/ 9123 h 14319"/>
              <a:gd name="connsiteX0" fmla="*/ 909 w 6950"/>
              <a:gd name="connsiteY0" fmla="*/ 1183 h 10000"/>
              <a:gd name="connsiteX1" fmla="*/ 0 w 6950"/>
              <a:gd name="connsiteY1" fmla="*/ 10000 h 10000"/>
              <a:gd name="connsiteX2" fmla="*/ 6950 w 6950"/>
              <a:gd name="connsiteY2" fmla="*/ 7946 h 10000"/>
              <a:gd name="connsiteX3" fmla="*/ 5402 w 6950"/>
              <a:gd name="connsiteY3" fmla="*/ 0 h 10000"/>
              <a:gd name="connsiteX4" fmla="*/ 909 w 6950"/>
              <a:gd name="connsiteY4" fmla="*/ 1183 h 10000"/>
              <a:gd name="connsiteX0" fmla="*/ 1308 w 8523"/>
              <a:gd name="connsiteY0" fmla="*/ 1183 h 10000"/>
              <a:gd name="connsiteX1" fmla="*/ 0 w 8523"/>
              <a:gd name="connsiteY1" fmla="*/ 10000 h 10000"/>
              <a:gd name="connsiteX2" fmla="*/ 8523 w 8523"/>
              <a:gd name="connsiteY2" fmla="*/ 3603 h 10000"/>
              <a:gd name="connsiteX3" fmla="*/ 7773 w 8523"/>
              <a:gd name="connsiteY3" fmla="*/ 0 h 10000"/>
              <a:gd name="connsiteX4" fmla="*/ 1308 w 8523"/>
              <a:gd name="connsiteY4" fmla="*/ 1183 h 10000"/>
              <a:gd name="connsiteX0" fmla="*/ 545 w 9010"/>
              <a:gd name="connsiteY0" fmla="*/ 1183 h 5416"/>
              <a:gd name="connsiteX1" fmla="*/ 0 w 9010"/>
              <a:gd name="connsiteY1" fmla="*/ 5416 h 5416"/>
              <a:gd name="connsiteX2" fmla="*/ 9010 w 9010"/>
              <a:gd name="connsiteY2" fmla="*/ 3603 h 5416"/>
              <a:gd name="connsiteX3" fmla="*/ 8130 w 9010"/>
              <a:gd name="connsiteY3" fmla="*/ 0 h 5416"/>
              <a:gd name="connsiteX4" fmla="*/ 545 w 9010"/>
              <a:gd name="connsiteY4" fmla="*/ 1183 h 5416"/>
              <a:gd name="connsiteX0" fmla="*/ 605 w 10000"/>
              <a:gd name="connsiteY0" fmla="*/ 4189 h 12005"/>
              <a:gd name="connsiteX1" fmla="*/ 0 w 10000"/>
              <a:gd name="connsiteY1" fmla="*/ 12005 h 12005"/>
              <a:gd name="connsiteX2" fmla="*/ 10000 w 10000"/>
              <a:gd name="connsiteY2" fmla="*/ 8658 h 12005"/>
              <a:gd name="connsiteX3" fmla="*/ 9023 w 10000"/>
              <a:gd name="connsiteY3" fmla="*/ 0 h 12005"/>
              <a:gd name="connsiteX4" fmla="*/ 605 w 10000"/>
              <a:gd name="connsiteY4" fmla="*/ 4189 h 12005"/>
              <a:gd name="connsiteX0" fmla="*/ 65 w 10010"/>
              <a:gd name="connsiteY0" fmla="*/ 3298 h 12005"/>
              <a:gd name="connsiteX1" fmla="*/ 10 w 10010"/>
              <a:gd name="connsiteY1" fmla="*/ 12005 h 12005"/>
              <a:gd name="connsiteX2" fmla="*/ 10010 w 10010"/>
              <a:gd name="connsiteY2" fmla="*/ 8658 h 12005"/>
              <a:gd name="connsiteX3" fmla="*/ 9033 w 10010"/>
              <a:gd name="connsiteY3" fmla="*/ 0 h 12005"/>
              <a:gd name="connsiteX4" fmla="*/ 65 w 10010"/>
              <a:gd name="connsiteY4" fmla="*/ 3298 h 12005"/>
              <a:gd name="connsiteX0" fmla="*/ 65 w 10010"/>
              <a:gd name="connsiteY0" fmla="*/ 2630 h 11337"/>
              <a:gd name="connsiteX1" fmla="*/ 10 w 10010"/>
              <a:gd name="connsiteY1" fmla="*/ 11337 h 11337"/>
              <a:gd name="connsiteX2" fmla="*/ 10010 w 10010"/>
              <a:gd name="connsiteY2" fmla="*/ 7990 h 11337"/>
              <a:gd name="connsiteX3" fmla="*/ 9583 w 10010"/>
              <a:gd name="connsiteY3" fmla="*/ 0 h 11337"/>
              <a:gd name="connsiteX4" fmla="*/ 65 w 10010"/>
              <a:gd name="connsiteY4" fmla="*/ 2630 h 11337"/>
              <a:gd name="connsiteX0" fmla="*/ 30 w 9975"/>
              <a:gd name="connsiteY0" fmla="*/ 2630 h 10669"/>
              <a:gd name="connsiteX1" fmla="*/ 525 w 9975"/>
              <a:gd name="connsiteY1" fmla="*/ 10669 h 10669"/>
              <a:gd name="connsiteX2" fmla="*/ 9975 w 9975"/>
              <a:gd name="connsiteY2" fmla="*/ 7990 h 10669"/>
              <a:gd name="connsiteX3" fmla="*/ 9548 w 9975"/>
              <a:gd name="connsiteY3" fmla="*/ 0 h 10669"/>
              <a:gd name="connsiteX4" fmla="*/ 30 w 9975"/>
              <a:gd name="connsiteY4" fmla="*/ 2630 h 10669"/>
              <a:gd name="connsiteX0" fmla="*/ 30 w 10000"/>
              <a:gd name="connsiteY0" fmla="*/ 1630 h 9165"/>
              <a:gd name="connsiteX1" fmla="*/ 526 w 10000"/>
              <a:gd name="connsiteY1" fmla="*/ 9165 h 9165"/>
              <a:gd name="connsiteX2" fmla="*/ 10000 w 10000"/>
              <a:gd name="connsiteY2" fmla="*/ 6654 h 9165"/>
              <a:gd name="connsiteX3" fmla="*/ 9021 w 10000"/>
              <a:gd name="connsiteY3" fmla="*/ 0 h 9165"/>
              <a:gd name="connsiteX4" fmla="*/ 30 w 10000"/>
              <a:gd name="connsiteY4" fmla="*/ 1630 h 9165"/>
              <a:gd name="connsiteX0" fmla="*/ 3085 w 9474"/>
              <a:gd name="connsiteY0" fmla="*/ 2918 h 10000"/>
              <a:gd name="connsiteX1" fmla="*/ 0 w 9474"/>
              <a:gd name="connsiteY1" fmla="*/ 10000 h 10000"/>
              <a:gd name="connsiteX2" fmla="*/ 9474 w 9474"/>
              <a:gd name="connsiteY2" fmla="*/ 7260 h 10000"/>
              <a:gd name="connsiteX3" fmla="*/ 8495 w 9474"/>
              <a:gd name="connsiteY3" fmla="*/ 0 h 10000"/>
              <a:gd name="connsiteX4" fmla="*/ 3085 w 9474"/>
              <a:gd name="connsiteY4" fmla="*/ 2918 h 10000"/>
              <a:gd name="connsiteX0" fmla="*/ 1512 w 10000"/>
              <a:gd name="connsiteY0" fmla="*/ 2007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1512 w 10000"/>
              <a:gd name="connsiteY4" fmla="*/ 2007 h 10000"/>
              <a:gd name="connsiteX0" fmla="*/ 640 w 10000"/>
              <a:gd name="connsiteY0" fmla="*/ 1551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640 w 10000"/>
              <a:gd name="connsiteY4" fmla="*/ 1551 h 10000"/>
              <a:gd name="connsiteX0" fmla="*/ 16 w 9376"/>
              <a:gd name="connsiteY0" fmla="*/ 1551 h 8633"/>
              <a:gd name="connsiteX1" fmla="*/ 1702 w 9376"/>
              <a:gd name="connsiteY1" fmla="*/ 8633 h 8633"/>
              <a:gd name="connsiteX2" fmla="*/ 9376 w 9376"/>
              <a:gd name="connsiteY2" fmla="*/ 7260 h 8633"/>
              <a:gd name="connsiteX3" fmla="*/ 8343 w 9376"/>
              <a:gd name="connsiteY3" fmla="*/ 0 h 8633"/>
              <a:gd name="connsiteX4" fmla="*/ 16 w 9376"/>
              <a:gd name="connsiteY4" fmla="*/ 1551 h 8633"/>
              <a:gd name="connsiteX0" fmla="*/ 683 w 10666"/>
              <a:gd name="connsiteY0" fmla="*/ 1797 h 11056"/>
              <a:gd name="connsiteX1" fmla="*/ 0 w 10666"/>
              <a:gd name="connsiteY1" fmla="*/ 11056 h 11056"/>
              <a:gd name="connsiteX2" fmla="*/ 10666 w 10666"/>
              <a:gd name="connsiteY2" fmla="*/ 8410 h 11056"/>
              <a:gd name="connsiteX3" fmla="*/ 9564 w 10666"/>
              <a:gd name="connsiteY3" fmla="*/ 0 h 11056"/>
              <a:gd name="connsiteX4" fmla="*/ 683 w 10666"/>
              <a:gd name="connsiteY4" fmla="*/ 1797 h 11056"/>
              <a:gd name="connsiteX0" fmla="*/ 683 w 10666"/>
              <a:gd name="connsiteY0" fmla="*/ 2061 h 11320"/>
              <a:gd name="connsiteX1" fmla="*/ 0 w 10666"/>
              <a:gd name="connsiteY1" fmla="*/ 11320 h 11320"/>
              <a:gd name="connsiteX2" fmla="*/ 10666 w 10666"/>
              <a:gd name="connsiteY2" fmla="*/ 8674 h 11320"/>
              <a:gd name="connsiteX3" fmla="*/ 9564 w 10666"/>
              <a:gd name="connsiteY3" fmla="*/ 0 h 11320"/>
              <a:gd name="connsiteX4" fmla="*/ 683 w 10666"/>
              <a:gd name="connsiteY4" fmla="*/ 2061 h 11320"/>
              <a:gd name="connsiteX0" fmla="*/ 46 w 10029"/>
              <a:gd name="connsiteY0" fmla="*/ 2061 h 11056"/>
              <a:gd name="connsiteX1" fmla="*/ 293 w 10029"/>
              <a:gd name="connsiteY1" fmla="*/ 11056 h 11056"/>
              <a:gd name="connsiteX2" fmla="*/ 10029 w 10029"/>
              <a:gd name="connsiteY2" fmla="*/ 8674 h 11056"/>
              <a:gd name="connsiteX3" fmla="*/ 8927 w 10029"/>
              <a:gd name="connsiteY3" fmla="*/ 0 h 11056"/>
              <a:gd name="connsiteX4" fmla="*/ 46 w 10029"/>
              <a:gd name="connsiteY4" fmla="*/ 2061 h 11056"/>
              <a:gd name="connsiteX0" fmla="*/ 22 w 10005"/>
              <a:gd name="connsiteY0" fmla="*/ 2061 h 11056"/>
              <a:gd name="connsiteX1" fmla="*/ 1199 w 10005"/>
              <a:gd name="connsiteY1" fmla="*/ 11056 h 11056"/>
              <a:gd name="connsiteX2" fmla="*/ 10005 w 10005"/>
              <a:gd name="connsiteY2" fmla="*/ 8674 h 11056"/>
              <a:gd name="connsiteX3" fmla="*/ 8903 w 10005"/>
              <a:gd name="connsiteY3" fmla="*/ 0 h 11056"/>
              <a:gd name="connsiteX4" fmla="*/ 22 w 10005"/>
              <a:gd name="connsiteY4" fmla="*/ 2061 h 11056"/>
              <a:gd name="connsiteX0" fmla="*/ 45 w 10028"/>
              <a:gd name="connsiteY0" fmla="*/ 2061 h 11320"/>
              <a:gd name="connsiteX1" fmla="*/ 292 w 10028"/>
              <a:gd name="connsiteY1" fmla="*/ 11320 h 11320"/>
              <a:gd name="connsiteX2" fmla="*/ 10028 w 10028"/>
              <a:gd name="connsiteY2" fmla="*/ 8674 h 11320"/>
              <a:gd name="connsiteX3" fmla="*/ 8926 w 10028"/>
              <a:gd name="connsiteY3" fmla="*/ 0 h 11320"/>
              <a:gd name="connsiteX4" fmla="*/ 45 w 10028"/>
              <a:gd name="connsiteY4" fmla="*/ 2061 h 1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" h="11320">
                <a:moveTo>
                  <a:pt x="45" y="2061"/>
                </a:moveTo>
                <a:cubicBezTo>
                  <a:pt x="-182" y="5148"/>
                  <a:pt x="521" y="8234"/>
                  <a:pt x="292" y="11320"/>
                </a:cubicBezTo>
                <a:lnTo>
                  <a:pt x="10028" y="8674"/>
                </a:lnTo>
                <a:cubicBezTo>
                  <a:pt x="9868" y="5519"/>
                  <a:pt x="9086" y="3154"/>
                  <a:pt x="8926" y="0"/>
                </a:cubicBezTo>
                <a:lnTo>
                  <a:pt x="45" y="2061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Freeform 323">
            <a:extLst>
              <a:ext uri="{FF2B5EF4-FFF2-40B4-BE49-F238E27FC236}">
                <a16:creationId xmlns:a16="http://schemas.microsoft.com/office/drawing/2014/main" id="{F056254D-182B-CAC5-BAF5-C276F39F69E7}"/>
              </a:ext>
            </a:extLst>
          </p:cNvPr>
          <p:cNvSpPr>
            <a:spLocks/>
          </p:cNvSpPr>
          <p:nvPr/>
        </p:nvSpPr>
        <p:spPr bwMode="auto">
          <a:xfrm flipH="1">
            <a:off x="4653286" y="3232194"/>
            <a:ext cx="102681" cy="136205"/>
          </a:xfrm>
          <a:custGeom>
            <a:avLst/>
            <a:gdLst>
              <a:gd name="T0" fmla="*/ 0 w 143"/>
              <a:gd name="T1" fmla="*/ 49 h 102"/>
              <a:gd name="T2" fmla="*/ 36 w 143"/>
              <a:gd name="T3" fmla="*/ 102 h 102"/>
              <a:gd name="T4" fmla="*/ 118 w 143"/>
              <a:gd name="T5" fmla="*/ 72 h 102"/>
              <a:gd name="T6" fmla="*/ 143 w 143"/>
              <a:gd name="T7" fmla="*/ 0 h 102"/>
              <a:gd name="T8" fmla="*/ 0 w 143"/>
              <a:gd name="T9" fmla="*/ 49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02"/>
              <a:gd name="T17" fmla="*/ 143 w 143"/>
              <a:gd name="T18" fmla="*/ 102 h 102"/>
              <a:gd name="connsiteX0" fmla="*/ 0 w 8252"/>
              <a:gd name="connsiteY0" fmla="*/ 9123 h 14319"/>
              <a:gd name="connsiteX1" fmla="*/ 2517 w 8252"/>
              <a:gd name="connsiteY1" fmla="*/ 14319 h 14319"/>
              <a:gd name="connsiteX2" fmla="*/ 8252 w 8252"/>
              <a:gd name="connsiteY2" fmla="*/ 11378 h 14319"/>
              <a:gd name="connsiteX3" fmla="*/ 6975 w 8252"/>
              <a:gd name="connsiteY3" fmla="*/ 0 h 14319"/>
              <a:gd name="connsiteX4" fmla="*/ 0 w 8252"/>
              <a:gd name="connsiteY4" fmla="*/ 9123 h 14319"/>
              <a:gd name="connsiteX0" fmla="*/ 909 w 6950"/>
              <a:gd name="connsiteY0" fmla="*/ 1183 h 10000"/>
              <a:gd name="connsiteX1" fmla="*/ 0 w 6950"/>
              <a:gd name="connsiteY1" fmla="*/ 10000 h 10000"/>
              <a:gd name="connsiteX2" fmla="*/ 6950 w 6950"/>
              <a:gd name="connsiteY2" fmla="*/ 7946 h 10000"/>
              <a:gd name="connsiteX3" fmla="*/ 5402 w 6950"/>
              <a:gd name="connsiteY3" fmla="*/ 0 h 10000"/>
              <a:gd name="connsiteX4" fmla="*/ 909 w 6950"/>
              <a:gd name="connsiteY4" fmla="*/ 1183 h 10000"/>
              <a:gd name="connsiteX0" fmla="*/ 1308 w 8523"/>
              <a:gd name="connsiteY0" fmla="*/ 1183 h 10000"/>
              <a:gd name="connsiteX1" fmla="*/ 0 w 8523"/>
              <a:gd name="connsiteY1" fmla="*/ 10000 h 10000"/>
              <a:gd name="connsiteX2" fmla="*/ 8523 w 8523"/>
              <a:gd name="connsiteY2" fmla="*/ 3603 h 10000"/>
              <a:gd name="connsiteX3" fmla="*/ 7773 w 8523"/>
              <a:gd name="connsiteY3" fmla="*/ 0 h 10000"/>
              <a:gd name="connsiteX4" fmla="*/ 1308 w 8523"/>
              <a:gd name="connsiteY4" fmla="*/ 1183 h 10000"/>
              <a:gd name="connsiteX0" fmla="*/ 545 w 9010"/>
              <a:gd name="connsiteY0" fmla="*/ 1183 h 5416"/>
              <a:gd name="connsiteX1" fmla="*/ 0 w 9010"/>
              <a:gd name="connsiteY1" fmla="*/ 5416 h 5416"/>
              <a:gd name="connsiteX2" fmla="*/ 9010 w 9010"/>
              <a:gd name="connsiteY2" fmla="*/ 3603 h 5416"/>
              <a:gd name="connsiteX3" fmla="*/ 8130 w 9010"/>
              <a:gd name="connsiteY3" fmla="*/ 0 h 5416"/>
              <a:gd name="connsiteX4" fmla="*/ 545 w 9010"/>
              <a:gd name="connsiteY4" fmla="*/ 1183 h 5416"/>
              <a:gd name="connsiteX0" fmla="*/ 605 w 10000"/>
              <a:gd name="connsiteY0" fmla="*/ 4189 h 12005"/>
              <a:gd name="connsiteX1" fmla="*/ 0 w 10000"/>
              <a:gd name="connsiteY1" fmla="*/ 12005 h 12005"/>
              <a:gd name="connsiteX2" fmla="*/ 10000 w 10000"/>
              <a:gd name="connsiteY2" fmla="*/ 8658 h 12005"/>
              <a:gd name="connsiteX3" fmla="*/ 9023 w 10000"/>
              <a:gd name="connsiteY3" fmla="*/ 0 h 12005"/>
              <a:gd name="connsiteX4" fmla="*/ 605 w 10000"/>
              <a:gd name="connsiteY4" fmla="*/ 4189 h 12005"/>
              <a:gd name="connsiteX0" fmla="*/ 65 w 10010"/>
              <a:gd name="connsiteY0" fmla="*/ 3298 h 12005"/>
              <a:gd name="connsiteX1" fmla="*/ 10 w 10010"/>
              <a:gd name="connsiteY1" fmla="*/ 12005 h 12005"/>
              <a:gd name="connsiteX2" fmla="*/ 10010 w 10010"/>
              <a:gd name="connsiteY2" fmla="*/ 8658 h 12005"/>
              <a:gd name="connsiteX3" fmla="*/ 9033 w 10010"/>
              <a:gd name="connsiteY3" fmla="*/ 0 h 12005"/>
              <a:gd name="connsiteX4" fmla="*/ 65 w 10010"/>
              <a:gd name="connsiteY4" fmla="*/ 3298 h 12005"/>
              <a:gd name="connsiteX0" fmla="*/ 65 w 10010"/>
              <a:gd name="connsiteY0" fmla="*/ 2630 h 11337"/>
              <a:gd name="connsiteX1" fmla="*/ 10 w 10010"/>
              <a:gd name="connsiteY1" fmla="*/ 11337 h 11337"/>
              <a:gd name="connsiteX2" fmla="*/ 10010 w 10010"/>
              <a:gd name="connsiteY2" fmla="*/ 7990 h 11337"/>
              <a:gd name="connsiteX3" fmla="*/ 9583 w 10010"/>
              <a:gd name="connsiteY3" fmla="*/ 0 h 11337"/>
              <a:gd name="connsiteX4" fmla="*/ 65 w 10010"/>
              <a:gd name="connsiteY4" fmla="*/ 2630 h 11337"/>
              <a:gd name="connsiteX0" fmla="*/ 30 w 9975"/>
              <a:gd name="connsiteY0" fmla="*/ 2630 h 10669"/>
              <a:gd name="connsiteX1" fmla="*/ 525 w 9975"/>
              <a:gd name="connsiteY1" fmla="*/ 10669 h 10669"/>
              <a:gd name="connsiteX2" fmla="*/ 9975 w 9975"/>
              <a:gd name="connsiteY2" fmla="*/ 7990 h 10669"/>
              <a:gd name="connsiteX3" fmla="*/ 9548 w 9975"/>
              <a:gd name="connsiteY3" fmla="*/ 0 h 10669"/>
              <a:gd name="connsiteX4" fmla="*/ 30 w 9975"/>
              <a:gd name="connsiteY4" fmla="*/ 2630 h 10669"/>
              <a:gd name="connsiteX0" fmla="*/ 30 w 10000"/>
              <a:gd name="connsiteY0" fmla="*/ 1630 h 9165"/>
              <a:gd name="connsiteX1" fmla="*/ 526 w 10000"/>
              <a:gd name="connsiteY1" fmla="*/ 9165 h 9165"/>
              <a:gd name="connsiteX2" fmla="*/ 10000 w 10000"/>
              <a:gd name="connsiteY2" fmla="*/ 6654 h 9165"/>
              <a:gd name="connsiteX3" fmla="*/ 9021 w 10000"/>
              <a:gd name="connsiteY3" fmla="*/ 0 h 9165"/>
              <a:gd name="connsiteX4" fmla="*/ 30 w 10000"/>
              <a:gd name="connsiteY4" fmla="*/ 1630 h 9165"/>
              <a:gd name="connsiteX0" fmla="*/ 3085 w 9474"/>
              <a:gd name="connsiteY0" fmla="*/ 2918 h 10000"/>
              <a:gd name="connsiteX1" fmla="*/ 0 w 9474"/>
              <a:gd name="connsiteY1" fmla="*/ 10000 h 10000"/>
              <a:gd name="connsiteX2" fmla="*/ 9474 w 9474"/>
              <a:gd name="connsiteY2" fmla="*/ 7260 h 10000"/>
              <a:gd name="connsiteX3" fmla="*/ 8495 w 9474"/>
              <a:gd name="connsiteY3" fmla="*/ 0 h 10000"/>
              <a:gd name="connsiteX4" fmla="*/ 3085 w 9474"/>
              <a:gd name="connsiteY4" fmla="*/ 2918 h 10000"/>
              <a:gd name="connsiteX0" fmla="*/ 1512 w 10000"/>
              <a:gd name="connsiteY0" fmla="*/ 2007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1512 w 10000"/>
              <a:gd name="connsiteY4" fmla="*/ 2007 h 10000"/>
              <a:gd name="connsiteX0" fmla="*/ 640 w 10000"/>
              <a:gd name="connsiteY0" fmla="*/ 1551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640 w 10000"/>
              <a:gd name="connsiteY4" fmla="*/ 1551 h 10000"/>
              <a:gd name="connsiteX0" fmla="*/ 16 w 9376"/>
              <a:gd name="connsiteY0" fmla="*/ 1551 h 8633"/>
              <a:gd name="connsiteX1" fmla="*/ 1702 w 9376"/>
              <a:gd name="connsiteY1" fmla="*/ 8633 h 8633"/>
              <a:gd name="connsiteX2" fmla="*/ 9376 w 9376"/>
              <a:gd name="connsiteY2" fmla="*/ 7260 h 8633"/>
              <a:gd name="connsiteX3" fmla="*/ 8343 w 9376"/>
              <a:gd name="connsiteY3" fmla="*/ 0 h 8633"/>
              <a:gd name="connsiteX4" fmla="*/ 16 w 9376"/>
              <a:gd name="connsiteY4" fmla="*/ 1551 h 8633"/>
              <a:gd name="connsiteX0" fmla="*/ 683 w 10666"/>
              <a:gd name="connsiteY0" fmla="*/ 1797 h 11056"/>
              <a:gd name="connsiteX1" fmla="*/ 0 w 10666"/>
              <a:gd name="connsiteY1" fmla="*/ 11056 h 11056"/>
              <a:gd name="connsiteX2" fmla="*/ 10666 w 10666"/>
              <a:gd name="connsiteY2" fmla="*/ 8410 h 11056"/>
              <a:gd name="connsiteX3" fmla="*/ 9564 w 10666"/>
              <a:gd name="connsiteY3" fmla="*/ 0 h 11056"/>
              <a:gd name="connsiteX4" fmla="*/ 683 w 10666"/>
              <a:gd name="connsiteY4" fmla="*/ 1797 h 11056"/>
              <a:gd name="connsiteX0" fmla="*/ 683 w 10666"/>
              <a:gd name="connsiteY0" fmla="*/ 2061 h 11320"/>
              <a:gd name="connsiteX1" fmla="*/ 0 w 10666"/>
              <a:gd name="connsiteY1" fmla="*/ 11320 h 11320"/>
              <a:gd name="connsiteX2" fmla="*/ 10666 w 10666"/>
              <a:gd name="connsiteY2" fmla="*/ 8674 h 11320"/>
              <a:gd name="connsiteX3" fmla="*/ 9564 w 10666"/>
              <a:gd name="connsiteY3" fmla="*/ 0 h 11320"/>
              <a:gd name="connsiteX4" fmla="*/ 683 w 10666"/>
              <a:gd name="connsiteY4" fmla="*/ 2061 h 11320"/>
              <a:gd name="connsiteX0" fmla="*/ 46 w 10029"/>
              <a:gd name="connsiteY0" fmla="*/ 2061 h 11056"/>
              <a:gd name="connsiteX1" fmla="*/ 293 w 10029"/>
              <a:gd name="connsiteY1" fmla="*/ 11056 h 11056"/>
              <a:gd name="connsiteX2" fmla="*/ 10029 w 10029"/>
              <a:gd name="connsiteY2" fmla="*/ 8674 h 11056"/>
              <a:gd name="connsiteX3" fmla="*/ 8927 w 10029"/>
              <a:gd name="connsiteY3" fmla="*/ 0 h 11056"/>
              <a:gd name="connsiteX4" fmla="*/ 46 w 10029"/>
              <a:gd name="connsiteY4" fmla="*/ 2061 h 11056"/>
              <a:gd name="connsiteX0" fmla="*/ 22 w 10005"/>
              <a:gd name="connsiteY0" fmla="*/ 2061 h 11056"/>
              <a:gd name="connsiteX1" fmla="*/ 1199 w 10005"/>
              <a:gd name="connsiteY1" fmla="*/ 11056 h 11056"/>
              <a:gd name="connsiteX2" fmla="*/ 10005 w 10005"/>
              <a:gd name="connsiteY2" fmla="*/ 8674 h 11056"/>
              <a:gd name="connsiteX3" fmla="*/ 8903 w 10005"/>
              <a:gd name="connsiteY3" fmla="*/ 0 h 11056"/>
              <a:gd name="connsiteX4" fmla="*/ 22 w 10005"/>
              <a:gd name="connsiteY4" fmla="*/ 2061 h 11056"/>
              <a:gd name="connsiteX0" fmla="*/ 45 w 10028"/>
              <a:gd name="connsiteY0" fmla="*/ 2061 h 11320"/>
              <a:gd name="connsiteX1" fmla="*/ 292 w 10028"/>
              <a:gd name="connsiteY1" fmla="*/ 11320 h 11320"/>
              <a:gd name="connsiteX2" fmla="*/ 10028 w 10028"/>
              <a:gd name="connsiteY2" fmla="*/ 8674 h 11320"/>
              <a:gd name="connsiteX3" fmla="*/ 8926 w 10028"/>
              <a:gd name="connsiteY3" fmla="*/ 0 h 11320"/>
              <a:gd name="connsiteX4" fmla="*/ 45 w 10028"/>
              <a:gd name="connsiteY4" fmla="*/ 2061 h 1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" h="11320">
                <a:moveTo>
                  <a:pt x="45" y="2061"/>
                </a:moveTo>
                <a:cubicBezTo>
                  <a:pt x="-182" y="5148"/>
                  <a:pt x="521" y="8234"/>
                  <a:pt x="292" y="11320"/>
                </a:cubicBezTo>
                <a:lnTo>
                  <a:pt x="10028" y="8674"/>
                </a:lnTo>
                <a:cubicBezTo>
                  <a:pt x="9868" y="5519"/>
                  <a:pt x="9086" y="3154"/>
                  <a:pt x="8926" y="0"/>
                </a:cubicBezTo>
                <a:lnTo>
                  <a:pt x="45" y="2061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Freeform 323">
            <a:extLst>
              <a:ext uri="{FF2B5EF4-FFF2-40B4-BE49-F238E27FC236}">
                <a16:creationId xmlns:a16="http://schemas.microsoft.com/office/drawing/2014/main" id="{E55AF460-A3F6-158F-7113-4CA3780DA7AB}"/>
              </a:ext>
            </a:extLst>
          </p:cNvPr>
          <p:cNvSpPr>
            <a:spLocks/>
          </p:cNvSpPr>
          <p:nvPr/>
        </p:nvSpPr>
        <p:spPr bwMode="auto">
          <a:xfrm flipH="1">
            <a:off x="2770361" y="3231529"/>
            <a:ext cx="86981" cy="133545"/>
          </a:xfrm>
          <a:custGeom>
            <a:avLst/>
            <a:gdLst>
              <a:gd name="T0" fmla="*/ 0 w 143"/>
              <a:gd name="T1" fmla="*/ 49 h 102"/>
              <a:gd name="T2" fmla="*/ 36 w 143"/>
              <a:gd name="T3" fmla="*/ 102 h 102"/>
              <a:gd name="T4" fmla="*/ 118 w 143"/>
              <a:gd name="T5" fmla="*/ 72 h 102"/>
              <a:gd name="T6" fmla="*/ 143 w 143"/>
              <a:gd name="T7" fmla="*/ 0 h 102"/>
              <a:gd name="T8" fmla="*/ 0 w 143"/>
              <a:gd name="T9" fmla="*/ 49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02"/>
              <a:gd name="T17" fmla="*/ 143 w 143"/>
              <a:gd name="T18" fmla="*/ 102 h 102"/>
              <a:gd name="connsiteX0" fmla="*/ 0 w 8252"/>
              <a:gd name="connsiteY0" fmla="*/ 9123 h 14319"/>
              <a:gd name="connsiteX1" fmla="*/ 2517 w 8252"/>
              <a:gd name="connsiteY1" fmla="*/ 14319 h 14319"/>
              <a:gd name="connsiteX2" fmla="*/ 8252 w 8252"/>
              <a:gd name="connsiteY2" fmla="*/ 11378 h 14319"/>
              <a:gd name="connsiteX3" fmla="*/ 6975 w 8252"/>
              <a:gd name="connsiteY3" fmla="*/ 0 h 14319"/>
              <a:gd name="connsiteX4" fmla="*/ 0 w 8252"/>
              <a:gd name="connsiteY4" fmla="*/ 9123 h 14319"/>
              <a:gd name="connsiteX0" fmla="*/ 909 w 6950"/>
              <a:gd name="connsiteY0" fmla="*/ 1183 h 10000"/>
              <a:gd name="connsiteX1" fmla="*/ 0 w 6950"/>
              <a:gd name="connsiteY1" fmla="*/ 10000 h 10000"/>
              <a:gd name="connsiteX2" fmla="*/ 6950 w 6950"/>
              <a:gd name="connsiteY2" fmla="*/ 7946 h 10000"/>
              <a:gd name="connsiteX3" fmla="*/ 5402 w 6950"/>
              <a:gd name="connsiteY3" fmla="*/ 0 h 10000"/>
              <a:gd name="connsiteX4" fmla="*/ 909 w 6950"/>
              <a:gd name="connsiteY4" fmla="*/ 1183 h 10000"/>
              <a:gd name="connsiteX0" fmla="*/ 1308 w 8523"/>
              <a:gd name="connsiteY0" fmla="*/ 1183 h 10000"/>
              <a:gd name="connsiteX1" fmla="*/ 0 w 8523"/>
              <a:gd name="connsiteY1" fmla="*/ 10000 h 10000"/>
              <a:gd name="connsiteX2" fmla="*/ 8523 w 8523"/>
              <a:gd name="connsiteY2" fmla="*/ 3603 h 10000"/>
              <a:gd name="connsiteX3" fmla="*/ 7773 w 8523"/>
              <a:gd name="connsiteY3" fmla="*/ 0 h 10000"/>
              <a:gd name="connsiteX4" fmla="*/ 1308 w 8523"/>
              <a:gd name="connsiteY4" fmla="*/ 1183 h 10000"/>
              <a:gd name="connsiteX0" fmla="*/ 545 w 9010"/>
              <a:gd name="connsiteY0" fmla="*/ 1183 h 5416"/>
              <a:gd name="connsiteX1" fmla="*/ 0 w 9010"/>
              <a:gd name="connsiteY1" fmla="*/ 5416 h 5416"/>
              <a:gd name="connsiteX2" fmla="*/ 9010 w 9010"/>
              <a:gd name="connsiteY2" fmla="*/ 3603 h 5416"/>
              <a:gd name="connsiteX3" fmla="*/ 8130 w 9010"/>
              <a:gd name="connsiteY3" fmla="*/ 0 h 5416"/>
              <a:gd name="connsiteX4" fmla="*/ 545 w 9010"/>
              <a:gd name="connsiteY4" fmla="*/ 1183 h 5416"/>
              <a:gd name="connsiteX0" fmla="*/ 605 w 10000"/>
              <a:gd name="connsiteY0" fmla="*/ 4189 h 12005"/>
              <a:gd name="connsiteX1" fmla="*/ 0 w 10000"/>
              <a:gd name="connsiteY1" fmla="*/ 12005 h 12005"/>
              <a:gd name="connsiteX2" fmla="*/ 10000 w 10000"/>
              <a:gd name="connsiteY2" fmla="*/ 8658 h 12005"/>
              <a:gd name="connsiteX3" fmla="*/ 9023 w 10000"/>
              <a:gd name="connsiteY3" fmla="*/ 0 h 12005"/>
              <a:gd name="connsiteX4" fmla="*/ 605 w 10000"/>
              <a:gd name="connsiteY4" fmla="*/ 4189 h 12005"/>
              <a:gd name="connsiteX0" fmla="*/ 65 w 10010"/>
              <a:gd name="connsiteY0" fmla="*/ 3298 h 12005"/>
              <a:gd name="connsiteX1" fmla="*/ 10 w 10010"/>
              <a:gd name="connsiteY1" fmla="*/ 12005 h 12005"/>
              <a:gd name="connsiteX2" fmla="*/ 10010 w 10010"/>
              <a:gd name="connsiteY2" fmla="*/ 8658 h 12005"/>
              <a:gd name="connsiteX3" fmla="*/ 9033 w 10010"/>
              <a:gd name="connsiteY3" fmla="*/ 0 h 12005"/>
              <a:gd name="connsiteX4" fmla="*/ 65 w 10010"/>
              <a:gd name="connsiteY4" fmla="*/ 3298 h 12005"/>
              <a:gd name="connsiteX0" fmla="*/ 65 w 10010"/>
              <a:gd name="connsiteY0" fmla="*/ 2630 h 11337"/>
              <a:gd name="connsiteX1" fmla="*/ 10 w 10010"/>
              <a:gd name="connsiteY1" fmla="*/ 11337 h 11337"/>
              <a:gd name="connsiteX2" fmla="*/ 10010 w 10010"/>
              <a:gd name="connsiteY2" fmla="*/ 7990 h 11337"/>
              <a:gd name="connsiteX3" fmla="*/ 9583 w 10010"/>
              <a:gd name="connsiteY3" fmla="*/ 0 h 11337"/>
              <a:gd name="connsiteX4" fmla="*/ 65 w 10010"/>
              <a:gd name="connsiteY4" fmla="*/ 2630 h 11337"/>
              <a:gd name="connsiteX0" fmla="*/ 30 w 9975"/>
              <a:gd name="connsiteY0" fmla="*/ 2630 h 10669"/>
              <a:gd name="connsiteX1" fmla="*/ 525 w 9975"/>
              <a:gd name="connsiteY1" fmla="*/ 10669 h 10669"/>
              <a:gd name="connsiteX2" fmla="*/ 9975 w 9975"/>
              <a:gd name="connsiteY2" fmla="*/ 7990 h 10669"/>
              <a:gd name="connsiteX3" fmla="*/ 9548 w 9975"/>
              <a:gd name="connsiteY3" fmla="*/ 0 h 10669"/>
              <a:gd name="connsiteX4" fmla="*/ 30 w 9975"/>
              <a:gd name="connsiteY4" fmla="*/ 2630 h 10669"/>
              <a:gd name="connsiteX0" fmla="*/ 30 w 10000"/>
              <a:gd name="connsiteY0" fmla="*/ 1630 h 9165"/>
              <a:gd name="connsiteX1" fmla="*/ 526 w 10000"/>
              <a:gd name="connsiteY1" fmla="*/ 9165 h 9165"/>
              <a:gd name="connsiteX2" fmla="*/ 10000 w 10000"/>
              <a:gd name="connsiteY2" fmla="*/ 6654 h 9165"/>
              <a:gd name="connsiteX3" fmla="*/ 9021 w 10000"/>
              <a:gd name="connsiteY3" fmla="*/ 0 h 9165"/>
              <a:gd name="connsiteX4" fmla="*/ 30 w 10000"/>
              <a:gd name="connsiteY4" fmla="*/ 1630 h 9165"/>
              <a:gd name="connsiteX0" fmla="*/ 3085 w 9474"/>
              <a:gd name="connsiteY0" fmla="*/ 2918 h 10000"/>
              <a:gd name="connsiteX1" fmla="*/ 0 w 9474"/>
              <a:gd name="connsiteY1" fmla="*/ 10000 h 10000"/>
              <a:gd name="connsiteX2" fmla="*/ 9474 w 9474"/>
              <a:gd name="connsiteY2" fmla="*/ 7260 h 10000"/>
              <a:gd name="connsiteX3" fmla="*/ 8495 w 9474"/>
              <a:gd name="connsiteY3" fmla="*/ 0 h 10000"/>
              <a:gd name="connsiteX4" fmla="*/ 3085 w 9474"/>
              <a:gd name="connsiteY4" fmla="*/ 2918 h 10000"/>
              <a:gd name="connsiteX0" fmla="*/ 1512 w 10000"/>
              <a:gd name="connsiteY0" fmla="*/ 2007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1512 w 10000"/>
              <a:gd name="connsiteY4" fmla="*/ 2007 h 10000"/>
              <a:gd name="connsiteX0" fmla="*/ 640 w 10000"/>
              <a:gd name="connsiteY0" fmla="*/ 1551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640 w 10000"/>
              <a:gd name="connsiteY4" fmla="*/ 1551 h 10000"/>
              <a:gd name="connsiteX0" fmla="*/ 16 w 9376"/>
              <a:gd name="connsiteY0" fmla="*/ 1551 h 8633"/>
              <a:gd name="connsiteX1" fmla="*/ 1702 w 9376"/>
              <a:gd name="connsiteY1" fmla="*/ 8633 h 8633"/>
              <a:gd name="connsiteX2" fmla="*/ 9376 w 9376"/>
              <a:gd name="connsiteY2" fmla="*/ 7260 h 8633"/>
              <a:gd name="connsiteX3" fmla="*/ 8343 w 9376"/>
              <a:gd name="connsiteY3" fmla="*/ 0 h 8633"/>
              <a:gd name="connsiteX4" fmla="*/ 16 w 9376"/>
              <a:gd name="connsiteY4" fmla="*/ 1551 h 8633"/>
              <a:gd name="connsiteX0" fmla="*/ 683 w 10666"/>
              <a:gd name="connsiteY0" fmla="*/ 1797 h 11056"/>
              <a:gd name="connsiteX1" fmla="*/ 0 w 10666"/>
              <a:gd name="connsiteY1" fmla="*/ 11056 h 11056"/>
              <a:gd name="connsiteX2" fmla="*/ 10666 w 10666"/>
              <a:gd name="connsiteY2" fmla="*/ 8410 h 11056"/>
              <a:gd name="connsiteX3" fmla="*/ 9564 w 10666"/>
              <a:gd name="connsiteY3" fmla="*/ 0 h 11056"/>
              <a:gd name="connsiteX4" fmla="*/ 683 w 10666"/>
              <a:gd name="connsiteY4" fmla="*/ 1797 h 11056"/>
              <a:gd name="connsiteX0" fmla="*/ 683 w 10666"/>
              <a:gd name="connsiteY0" fmla="*/ 2061 h 11320"/>
              <a:gd name="connsiteX1" fmla="*/ 0 w 10666"/>
              <a:gd name="connsiteY1" fmla="*/ 11320 h 11320"/>
              <a:gd name="connsiteX2" fmla="*/ 10666 w 10666"/>
              <a:gd name="connsiteY2" fmla="*/ 8674 h 11320"/>
              <a:gd name="connsiteX3" fmla="*/ 9564 w 10666"/>
              <a:gd name="connsiteY3" fmla="*/ 0 h 11320"/>
              <a:gd name="connsiteX4" fmla="*/ 683 w 10666"/>
              <a:gd name="connsiteY4" fmla="*/ 2061 h 11320"/>
              <a:gd name="connsiteX0" fmla="*/ 46 w 10029"/>
              <a:gd name="connsiteY0" fmla="*/ 2061 h 11056"/>
              <a:gd name="connsiteX1" fmla="*/ 293 w 10029"/>
              <a:gd name="connsiteY1" fmla="*/ 11056 h 11056"/>
              <a:gd name="connsiteX2" fmla="*/ 10029 w 10029"/>
              <a:gd name="connsiteY2" fmla="*/ 8674 h 11056"/>
              <a:gd name="connsiteX3" fmla="*/ 8927 w 10029"/>
              <a:gd name="connsiteY3" fmla="*/ 0 h 11056"/>
              <a:gd name="connsiteX4" fmla="*/ 46 w 10029"/>
              <a:gd name="connsiteY4" fmla="*/ 2061 h 11056"/>
              <a:gd name="connsiteX0" fmla="*/ 22 w 10005"/>
              <a:gd name="connsiteY0" fmla="*/ 2061 h 11056"/>
              <a:gd name="connsiteX1" fmla="*/ 1199 w 10005"/>
              <a:gd name="connsiteY1" fmla="*/ 11056 h 11056"/>
              <a:gd name="connsiteX2" fmla="*/ 10005 w 10005"/>
              <a:gd name="connsiteY2" fmla="*/ 8674 h 11056"/>
              <a:gd name="connsiteX3" fmla="*/ 8903 w 10005"/>
              <a:gd name="connsiteY3" fmla="*/ 0 h 11056"/>
              <a:gd name="connsiteX4" fmla="*/ 22 w 10005"/>
              <a:gd name="connsiteY4" fmla="*/ 2061 h 11056"/>
              <a:gd name="connsiteX0" fmla="*/ 45 w 10028"/>
              <a:gd name="connsiteY0" fmla="*/ 2061 h 11320"/>
              <a:gd name="connsiteX1" fmla="*/ 292 w 10028"/>
              <a:gd name="connsiteY1" fmla="*/ 11320 h 11320"/>
              <a:gd name="connsiteX2" fmla="*/ 10028 w 10028"/>
              <a:gd name="connsiteY2" fmla="*/ 8674 h 11320"/>
              <a:gd name="connsiteX3" fmla="*/ 8926 w 10028"/>
              <a:gd name="connsiteY3" fmla="*/ 0 h 11320"/>
              <a:gd name="connsiteX4" fmla="*/ 45 w 10028"/>
              <a:gd name="connsiteY4" fmla="*/ 2061 h 11320"/>
              <a:gd name="connsiteX0" fmla="*/ 45 w 8942"/>
              <a:gd name="connsiteY0" fmla="*/ 2061 h 13424"/>
              <a:gd name="connsiteX1" fmla="*/ 292 w 8942"/>
              <a:gd name="connsiteY1" fmla="*/ 11320 h 13424"/>
              <a:gd name="connsiteX2" fmla="*/ 8168 w 8942"/>
              <a:gd name="connsiteY2" fmla="*/ 13424 h 13424"/>
              <a:gd name="connsiteX3" fmla="*/ 8926 w 8942"/>
              <a:gd name="connsiteY3" fmla="*/ 0 h 13424"/>
              <a:gd name="connsiteX4" fmla="*/ 45 w 8942"/>
              <a:gd name="connsiteY4" fmla="*/ 2061 h 13424"/>
              <a:gd name="connsiteX0" fmla="*/ 51 w 9327"/>
              <a:gd name="connsiteY0" fmla="*/ 0 h 8465"/>
              <a:gd name="connsiteX1" fmla="*/ 328 w 9327"/>
              <a:gd name="connsiteY1" fmla="*/ 6898 h 8465"/>
              <a:gd name="connsiteX2" fmla="*/ 9135 w 9327"/>
              <a:gd name="connsiteY2" fmla="*/ 8465 h 8465"/>
              <a:gd name="connsiteX3" fmla="*/ 9289 w 9327"/>
              <a:gd name="connsiteY3" fmla="*/ 2790 h 8465"/>
              <a:gd name="connsiteX4" fmla="*/ 51 w 9327"/>
              <a:gd name="connsiteY4" fmla="*/ 0 h 8465"/>
              <a:gd name="connsiteX0" fmla="*/ 55 w 9794"/>
              <a:gd name="connsiteY0" fmla="*/ 0 h 10000"/>
              <a:gd name="connsiteX1" fmla="*/ 352 w 9794"/>
              <a:gd name="connsiteY1" fmla="*/ 8149 h 10000"/>
              <a:gd name="connsiteX2" fmla="*/ 9794 w 9794"/>
              <a:gd name="connsiteY2" fmla="*/ 10000 h 10000"/>
              <a:gd name="connsiteX3" fmla="*/ 9587 w 9794"/>
              <a:gd name="connsiteY3" fmla="*/ 1671 h 10000"/>
              <a:gd name="connsiteX4" fmla="*/ 55 w 9794"/>
              <a:gd name="connsiteY4" fmla="*/ 0 h 10000"/>
              <a:gd name="connsiteX0" fmla="*/ 22 w 11484"/>
              <a:gd name="connsiteY0" fmla="*/ 0 h 9303"/>
              <a:gd name="connsiteX1" fmla="*/ 1843 w 11484"/>
              <a:gd name="connsiteY1" fmla="*/ 7452 h 9303"/>
              <a:gd name="connsiteX2" fmla="*/ 11484 w 11484"/>
              <a:gd name="connsiteY2" fmla="*/ 9303 h 9303"/>
              <a:gd name="connsiteX3" fmla="*/ 11273 w 11484"/>
              <a:gd name="connsiteY3" fmla="*/ 974 h 9303"/>
              <a:gd name="connsiteX4" fmla="*/ 22 w 11484"/>
              <a:gd name="connsiteY4" fmla="*/ 0 h 9303"/>
              <a:gd name="connsiteX0" fmla="*/ 50 w 8709"/>
              <a:gd name="connsiteY0" fmla="*/ 0 h 10499"/>
              <a:gd name="connsiteX1" fmla="*/ 314 w 8709"/>
              <a:gd name="connsiteY1" fmla="*/ 8509 h 10499"/>
              <a:gd name="connsiteX2" fmla="*/ 8709 w 8709"/>
              <a:gd name="connsiteY2" fmla="*/ 10499 h 10499"/>
              <a:gd name="connsiteX3" fmla="*/ 8525 w 8709"/>
              <a:gd name="connsiteY3" fmla="*/ 1546 h 10499"/>
              <a:gd name="connsiteX4" fmla="*/ 50 w 8709"/>
              <a:gd name="connsiteY4" fmla="*/ 0 h 10499"/>
              <a:gd name="connsiteX0" fmla="*/ 455 w 10398"/>
              <a:gd name="connsiteY0" fmla="*/ 0 h 10000"/>
              <a:gd name="connsiteX1" fmla="*/ 0 w 10398"/>
              <a:gd name="connsiteY1" fmla="*/ 8105 h 10000"/>
              <a:gd name="connsiteX2" fmla="*/ 10398 w 10398"/>
              <a:gd name="connsiteY2" fmla="*/ 10000 h 10000"/>
              <a:gd name="connsiteX3" fmla="*/ 10187 w 10398"/>
              <a:gd name="connsiteY3" fmla="*/ 1473 h 10000"/>
              <a:gd name="connsiteX4" fmla="*/ 455 w 1039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8" h="10000">
                <a:moveTo>
                  <a:pt x="455" y="0"/>
                </a:moveTo>
                <a:cubicBezTo>
                  <a:pt x="176" y="2782"/>
                  <a:pt x="280" y="5324"/>
                  <a:pt x="0" y="8105"/>
                </a:cubicBezTo>
                <a:lnTo>
                  <a:pt x="10398" y="10000"/>
                </a:lnTo>
                <a:cubicBezTo>
                  <a:pt x="10202" y="7158"/>
                  <a:pt x="10383" y="4315"/>
                  <a:pt x="10187" y="1473"/>
                </a:cubicBezTo>
                <a:lnTo>
                  <a:pt x="455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Freeform 323">
            <a:extLst>
              <a:ext uri="{FF2B5EF4-FFF2-40B4-BE49-F238E27FC236}">
                <a16:creationId xmlns:a16="http://schemas.microsoft.com/office/drawing/2014/main" id="{9386F8A8-DFC2-3BB7-03EA-C975C9CAC31E}"/>
              </a:ext>
            </a:extLst>
          </p:cNvPr>
          <p:cNvSpPr>
            <a:spLocks/>
          </p:cNvSpPr>
          <p:nvPr/>
        </p:nvSpPr>
        <p:spPr bwMode="auto">
          <a:xfrm flipH="1">
            <a:off x="2493168" y="3317471"/>
            <a:ext cx="86981" cy="133545"/>
          </a:xfrm>
          <a:custGeom>
            <a:avLst/>
            <a:gdLst>
              <a:gd name="T0" fmla="*/ 0 w 143"/>
              <a:gd name="T1" fmla="*/ 49 h 102"/>
              <a:gd name="T2" fmla="*/ 36 w 143"/>
              <a:gd name="T3" fmla="*/ 102 h 102"/>
              <a:gd name="T4" fmla="*/ 118 w 143"/>
              <a:gd name="T5" fmla="*/ 72 h 102"/>
              <a:gd name="T6" fmla="*/ 143 w 143"/>
              <a:gd name="T7" fmla="*/ 0 h 102"/>
              <a:gd name="T8" fmla="*/ 0 w 143"/>
              <a:gd name="T9" fmla="*/ 49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02"/>
              <a:gd name="T17" fmla="*/ 143 w 143"/>
              <a:gd name="T18" fmla="*/ 102 h 102"/>
              <a:gd name="connsiteX0" fmla="*/ 0 w 8252"/>
              <a:gd name="connsiteY0" fmla="*/ 9123 h 14319"/>
              <a:gd name="connsiteX1" fmla="*/ 2517 w 8252"/>
              <a:gd name="connsiteY1" fmla="*/ 14319 h 14319"/>
              <a:gd name="connsiteX2" fmla="*/ 8252 w 8252"/>
              <a:gd name="connsiteY2" fmla="*/ 11378 h 14319"/>
              <a:gd name="connsiteX3" fmla="*/ 6975 w 8252"/>
              <a:gd name="connsiteY3" fmla="*/ 0 h 14319"/>
              <a:gd name="connsiteX4" fmla="*/ 0 w 8252"/>
              <a:gd name="connsiteY4" fmla="*/ 9123 h 14319"/>
              <a:gd name="connsiteX0" fmla="*/ 909 w 6950"/>
              <a:gd name="connsiteY0" fmla="*/ 1183 h 10000"/>
              <a:gd name="connsiteX1" fmla="*/ 0 w 6950"/>
              <a:gd name="connsiteY1" fmla="*/ 10000 h 10000"/>
              <a:gd name="connsiteX2" fmla="*/ 6950 w 6950"/>
              <a:gd name="connsiteY2" fmla="*/ 7946 h 10000"/>
              <a:gd name="connsiteX3" fmla="*/ 5402 w 6950"/>
              <a:gd name="connsiteY3" fmla="*/ 0 h 10000"/>
              <a:gd name="connsiteX4" fmla="*/ 909 w 6950"/>
              <a:gd name="connsiteY4" fmla="*/ 1183 h 10000"/>
              <a:gd name="connsiteX0" fmla="*/ 1308 w 8523"/>
              <a:gd name="connsiteY0" fmla="*/ 1183 h 10000"/>
              <a:gd name="connsiteX1" fmla="*/ 0 w 8523"/>
              <a:gd name="connsiteY1" fmla="*/ 10000 h 10000"/>
              <a:gd name="connsiteX2" fmla="*/ 8523 w 8523"/>
              <a:gd name="connsiteY2" fmla="*/ 3603 h 10000"/>
              <a:gd name="connsiteX3" fmla="*/ 7773 w 8523"/>
              <a:gd name="connsiteY3" fmla="*/ 0 h 10000"/>
              <a:gd name="connsiteX4" fmla="*/ 1308 w 8523"/>
              <a:gd name="connsiteY4" fmla="*/ 1183 h 10000"/>
              <a:gd name="connsiteX0" fmla="*/ 545 w 9010"/>
              <a:gd name="connsiteY0" fmla="*/ 1183 h 5416"/>
              <a:gd name="connsiteX1" fmla="*/ 0 w 9010"/>
              <a:gd name="connsiteY1" fmla="*/ 5416 h 5416"/>
              <a:gd name="connsiteX2" fmla="*/ 9010 w 9010"/>
              <a:gd name="connsiteY2" fmla="*/ 3603 h 5416"/>
              <a:gd name="connsiteX3" fmla="*/ 8130 w 9010"/>
              <a:gd name="connsiteY3" fmla="*/ 0 h 5416"/>
              <a:gd name="connsiteX4" fmla="*/ 545 w 9010"/>
              <a:gd name="connsiteY4" fmla="*/ 1183 h 5416"/>
              <a:gd name="connsiteX0" fmla="*/ 605 w 10000"/>
              <a:gd name="connsiteY0" fmla="*/ 4189 h 12005"/>
              <a:gd name="connsiteX1" fmla="*/ 0 w 10000"/>
              <a:gd name="connsiteY1" fmla="*/ 12005 h 12005"/>
              <a:gd name="connsiteX2" fmla="*/ 10000 w 10000"/>
              <a:gd name="connsiteY2" fmla="*/ 8658 h 12005"/>
              <a:gd name="connsiteX3" fmla="*/ 9023 w 10000"/>
              <a:gd name="connsiteY3" fmla="*/ 0 h 12005"/>
              <a:gd name="connsiteX4" fmla="*/ 605 w 10000"/>
              <a:gd name="connsiteY4" fmla="*/ 4189 h 12005"/>
              <a:gd name="connsiteX0" fmla="*/ 65 w 10010"/>
              <a:gd name="connsiteY0" fmla="*/ 3298 h 12005"/>
              <a:gd name="connsiteX1" fmla="*/ 10 w 10010"/>
              <a:gd name="connsiteY1" fmla="*/ 12005 h 12005"/>
              <a:gd name="connsiteX2" fmla="*/ 10010 w 10010"/>
              <a:gd name="connsiteY2" fmla="*/ 8658 h 12005"/>
              <a:gd name="connsiteX3" fmla="*/ 9033 w 10010"/>
              <a:gd name="connsiteY3" fmla="*/ 0 h 12005"/>
              <a:gd name="connsiteX4" fmla="*/ 65 w 10010"/>
              <a:gd name="connsiteY4" fmla="*/ 3298 h 12005"/>
              <a:gd name="connsiteX0" fmla="*/ 65 w 10010"/>
              <a:gd name="connsiteY0" fmla="*/ 2630 h 11337"/>
              <a:gd name="connsiteX1" fmla="*/ 10 w 10010"/>
              <a:gd name="connsiteY1" fmla="*/ 11337 h 11337"/>
              <a:gd name="connsiteX2" fmla="*/ 10010 w 10010"/>
              <a:gd name="connsiteY2" fmla="*/ 7990 h 11337"/>
              <a:gd name="connsiteX3" fmla="*/ 9583 w 10010"/>
              <a:gd name="connsiteY3" fmla="*/ 0 h 11337"/>
              <a:gd name="connsiteX4" fmla="*/ 65 w 10010"/>
              <a:gd name="connsiteY4" fmla="*/ 2630 h 11337"/>
              <a:gd name="connsiteX0" fmla="*/ 30 w 9975"/>
              <a:gd name="connsiteY0" fmla="*/ 2630 h 10669"/>
              <a:gd name="connsiteX1" fmla="*/ 525 w 9975"/>
              <a:gd name="connsiteY1" fmla="*/ 10669 h 10669"/>
              <a:gd name="connsiteX2" fmla="*/ 9975 w 9975"/>
              <a:gd name="connsiteY2" fmla="*/ 7990 h 10669"/>
              <a:gd name="connsiteX3" fmla="*/ 9548 w 9975"/>
              <a:gd name="connsiteY3" fmla="*/ 0 h 10669"/>
              <a:gd name="connsiteX4" fmla="*/ 30 w 9975"/>
              <a:gd name="connsiteY4" fmla="*/ 2630 h 10669"/>
              <a:gd name="connsiteX0" fmla="*/ 30 w 10000"/>
              <a:gd name="connsiteY0" fmla="*/ 1630 h 9165"/>
              <a:gd name="connsiteX1" fmla="*/ 526 w 10000"/>
              <a:gd name="connsiteY1" fmla="*/ 9165 h 9165"/>
              <a:gd name="connsiteX2" fmla="*/ 10000 w 10000"/>
              <a:gd name="connsiteY2" fmla="*/ 6654 h 9165"/>
              <a:gd name="connsiteX3" fmla="*/ 9021 w 10000"/>
              <a:gd name="connsiteY3" fmla="*/ 0 h 9165"/>
              <a:gd name="connsiteX4" fmla="*/ 30 w 10000"/>
              <a:gd name="connsiteY4" fmla="*/ 1630 h 9165"/>
              <a:gd name="connsiteX0" fmla="*/ 3085 w 9474"/>
              <a:gd name="connsiteY0" fmla="*/ 2918 h 10000"/>
              <a:gd name="connsiteX1" fmla="*/ 0 w 9474"/>
              <a:gd name="connsiteY1" fmla="*/ 10000 h 10000"/>
              <a:gd name="connsiteX2" fmla="*/ 9474 w 9474"/>
              <a:gd name="connsiteY2" fmla="*/ 7260 h 10000"/>
              <a:gd name="connsiteX3" fmla="*/ 8495 w 9474"/>
              <a:gd name="connsiteY3" fmla="*/ 0 h 10000"/>
              <a:gd name="connsiteX4" fmla="*/ 3085 w 9474"/>
              <a:gd name="connsiteY4" fmla="*/ 2918 h 10000"/>
              <a:gd name="connsiteX0" fmla="*/ 1512 w 10000"/>
              <a:gd name="connsiteY0" fmla="*/ 2007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1512 w 10000"/>
              <a:gd name="connsiteY4" fmla="*/ 2007 h 10000"/>
              <a:gd name="connsiteX0" fmla="*/ 640 w 10000"/>
              <a:gd name="connsiteY0" fmla="*/ 1551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640 w 10000"/>
              <a:gd name="connsiteY4" fmla="*/ 1551 h 10000"/>
              <a:gd name="connsiteX0" fmla="*/ 16 w 9376"/>
              <a:gd name="connsiteY0" fmla="*/ 1551 h 8633"/>
              <a:gd name="connsiteX1" fmla="*/ 1702 w 9376"/>
              <a:gd name="connsiteY1" fmla="*/ 8633 h 8633"/>
              <a:gd name="connsiteX2" fmla="*/ 9376 w 9376"/>
              <a:gd name="connsiteY2" fmla="*/ 7260 h 8633"/>
              <a:gd name="connsiteX3" fmla="*/ 8343 w 9376"/>
              <a:gd name="connsiteY3" fmla="*/ 0 h 8633"/>
              <a:gd name="connsiteX4" fmla="*/ 16 w 9376"/>
              <a:gd name="connsiteY4" fmla="*/ 1551 h 8633"/>
              <a:gd name="connsiteX0" fmla="*/ 683 w 10666"/>
              <a:gd name="connsiteY0" fmla="*/ 1797 h 11056"/>
              <a:gd name="connsiteX1" fmla="*/ 0 w 10666"/>
              <a:gd name="connsiteY1" fmla="*/ 11056 h 11056"/>
              <a:gd name="connsiteX2" fmla="*/ 10666 w 10666"/>
              <a:gd name="connsiteY2" fmla="*/ 8410 h 11056"/>
              <a:gd name="connsiteX3" fmla="*/ 9564 w 10666"/>
              <a:gd name="connsiteY3" fmla="*/ 0 h 11056"/>
              <a:gd name="connsiteX4" fmla="*/ 683 w 10666"/>
              <a:gd name="connsiteY4" fmla="*/ 1797 h 11056"/>
              <a:gd name="connsiteX0" fmla="*/ 683 w 10666"/>
              <a:gd name="connsiteY0" fmla="*/ 2061 h 11320"/>
              <a:gd name="connsiteX1" fmla="*/ 0 w 10666"/>
              <a:gd name="connsiteY1" fmla="*/ 11320 h 11320"/>
              <a:gd name="connsiteX2" fmla="*/ 10666 w 10666"/>
              <a:gd name="connsiteY2" fmla="*/ 8674 h 11320"/>
              <a:gd name="connsiteX3" fmla="*/ 9564 w 10666"/>
              <a:gd name="connsiteY3" fmla="*/ 0 h 11320"/>
              <a:gd name="connsiteX4" fmla="*/ 683 w 10666"/>
              <a:gd name="connsiteY4" fmla="*/ 2061 h 11320"/>
              <a:gd name="connsiteX0" fmla="*/ 46 w 10029"/>
              <a:gd name="connsiteY0" fmla="*/ 2061 h 11056"/>
              <a:gd name="connsiteX1" fmla="*/ 293 w 10029"/>
              <a:gd name="connsiteY1" fmla="*/ 11056 h 11056"/>
              <a:gd name="connsiteX2" fmla="*/ 10029 w 10029"/>
              <a:gd name="connsiteY2" fmla="*/ 8674 h 11056"/>
              <a:gd name="connsiteX3" fmla="*/ 8927 w 10029"/>
              <a:gd name="connsiteY3" fmla="*/ 0 h 11056"/>
              <a:gd name="connsiteX4" fmla="*/ 46 w 10029"/>
              <a:gd name="connsiteY4" fmla="*/ 2061 h 11056"/>
              <a:gd name="connsiteX0" fmla="*/ 22 w 10005"/>
              <a:gd name="connsiteY0" fmla="*/ 2061 h 11056"/>
              <a:gd name="connsiteX1" fmla="*/ 1199 w 10005"/>
              <a:gd name="connsiteY1" fmla="*/ 11056 h 11056"/>
              <a:gd name="connsiteX2" fmla="*/ 10005 w 10005"/>
              <a:gd name="connsiteY2" fmla="*/ 8674 h 11056"/>
              <a:gd name="connsiteX3" fmla="*/ 8903 w 10005"/>
              <a:gd name="connsiteY3" fmla="*/ 0 h 11056"/>
              <a:gd name="connsiteX4" fmla="*/ 22 w 10005"/>
              <a:gd name="connsiteY4" fmla="*/ 2061 h 11056"/>
              <a:gd name="connsiteX0" fmla="*/ 45 w 10028"/>
              <a:gd name="connsiteY0" fmla="*/ 2061 h 11320"/>
              <a:gd name="connsiteX1" fmla="*/ 292 w 10028"/>
              <a:gd name="connsiteY1" fmla="*/ 11320 h 11320"/>
              <a:gd name="connsiteX2" fmla="*/ 10028 w 10028"/>
              <a:gd name="connsiteY2" fmla="*/ 8674 h 11320"/>
              <a:gd name="connsiteX3" fmla="*/ 8926 w 10028"/>
              <a:gd name="connsiteY3" fmla="*/ 0 h 11320"/>
              <a:gd name="connsiteX4" fmla="*/ 45 w 10028"/>
              <a:gd name="connsiteY4" fmla="*/ 2061 h 11320"/>
              <a:gd name="connsiteX0" fmla="*/ 45 w 8942"/>
              <a:gd name="connsiteY0" fmla="*/ 2061 h 13424"/>
              <a:gd name="connsiteX1" fmla="*/ 292 w 8942"/>
              <a:gd name="connsiteY1" fmla="*/ 11320 h 13424"/>
              <a:gd name="connsiteX2" fmla="*/ 8168 w 8942"/>
              <a:gd name="connsiteY2" fmla="*/ 13424 h 13424"/>
              <a:gd name="connsiteX3" fmla="*/ 8926 w 8942"/>
              <a:gd name="connsiteY3" fmla="*/ 0 h 13424"/>
              <a:gd name="connsiteX4" fmla="*/ 45 w 8942"/>
              <a:gd name="connsiteY4" fmla="*/ 2061 h 13424"/>
              <a:gd name="connsiteX0" fmla="*/ 51 w 9327"/>
              <a:gd name="connsiteY0" fmla="*/ 0 h 8465"/>
              <a:gd name="connsiteX1" fmla="*/ 328 w 9327"/>
              <a:gd name="connsiteY1" fmla="*/ 6898 h 8465"/>
              <a:gd name="connsiteX2" fmla="*/ 9135 w 9327"/>
              <a:gd name="connsiteY2" fmla="*/ 8465 h 8465"/>
              <a:gd name="connsiteX3" fmla="*/ 9289 w 9327"/>
              <a:gd name="connsiteY3" fmla="*/ 2790 h 8465"/>
              <a:gd name="connsiteX4" fmla="*/ 51 w 9327"/>
              <a:gd name="connsiteY4" fmla="*/ 0 h 8465"/>
              <a:gd name="connsiteX0" fmla="*/ 55 w 9794"/>
              <a:gd name="connsiteY0" fmla="*/ 0 h 10000"/>
              <a:gd name="connsiteX1" fmla="*/ 352 w 9794"/>
              <a:gd name="connsiteY1" fmla="*/ 8149 h 10000"/>
              <a:gd name="connsiteX2" fmla="*/ 9794 w 9794"/>
              <a:gd name="connsiteY2" fmla="*/ 10000 h 10000"/>
              <a:gd name="connsiteX3" fmla="*/ 9587 w 9794"/>
              <a:gd name="connsiteY3" fmla="*/ 1671 h 10000"/>
              <a:gd name="connsiteX4" fmla="*/ 55 w 9794"/>
              <a:gd name="connsiteY4" fmla="*/ 0 h 10000"/>
              <a:gd name="connsiteX0" fmla="*/ 22 w 11484"/>
              <a:gd name="connsiteY0" fmla="*/ 0 h 9303"/>
              <a:gd name="connsiteX1" fmla="*/ 1843 w 11484"/>
              <a:gd name="connsiteY1" fmla="*/ 7452 h 9303"/>
              <a:gd name="connsiteX2" fmla="*/ 11484 w 11484"/>
              <a:gd name="connsiteY2" fmla="*/ 9303 h 9303"/>
              <a:gd name="connsiteX3" fmla="*/ 11273 w 11484"/>
              <a:gd name="connsiteY3" fmla="*/ 974 h 9303"/>
              <a:gd name="connsiteX4" fmla="*/ 22 w 11484"/>
              <a:gd name="connsiteY4" fmla="*/ 0 h 9303"/>
              <a:gd name="connsiteX0" fmla="*/ 50 w 8709"/>
              <a:gd name="connsiteY0" fmla="*/ 0 h 10499"/>
              <a:gd name="connsiteX1" fmla="*/ 314 w 8709"/>
              <a:gd name="connsiteY1" fmla="*/ 8509 h 10499"/>
              <a:gd name="connsiteX2" fmla="*/ 8709 w 8709"/>
              <a:gd name="connsiteY2" fmla="*/ 10499 h 10499"/>
              <a:gd name="connsiteX3" fmla="*/ 8525 w 8709"/>
              <a:gd name="connsiteY3" fmla="*/ 1546 h 10499"/>
              <a:gd name="connsiteX4" fmla="*/ 50 w 8709"/>
              <a:gd name="connsiteY4" fmla="*/ 0 h 10499"/>
              <a:gd name="connsiteX0" fmla="*/ 455 w 10398"/>
              <a:gd name="connsiteY0" fmla="*/ 0 h 10000"/>
              <a:gd name="connsiteX1" fmla="*/ 0 w 10398"/>
              <a:gd name="connsiteY1" fmla="*/ 8105 h 10000"/>
              <a:gd name="connsiteX2" fmla="*/ 10398 w 10398"/>
              <a:gd name="connsiteY2" fmla="*/ 10000 h 10000"/>
              <a:gd name="connsiteX3" fmla="*/ 10187 w 10398"/>
              <a:gd name="connsiteY3" fmla="*/ 1473 h 10000"/>
              <a:gd name="connsiteX4" fmla="*/ 455 w 1039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8" h="10000">
                <a:moveTo>
                  <a:pt x="455" y="0"/>
                </a:moveTo>
                <a:cubicBezTo>
                  <a:pt x="176" y="2782"/>
                  <a:pt x="280" y="5324"/>
                  <a:pt x="0" y="8105"/>
                </a:cubicBezTo>
                <a:lnTo>
                  <a:pt x="10398" y="10000"/>
                </a:lnTo>
                <a:cubicBezTo>
                  <a:pt x="10202" y="7158"/>
                  <a:pt x="10383" y="4315"/>
                  <a:pt x="10187" y="1473"/>
                </a:cubicBezTo>
                <a:lnTo>
                  <a:pt x="455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2" name="Rectangle 25651">
            <a:extLst>
              <a:ext uri="{FF2B5EF4-FFF2-40B4-BE49-F238E27FC236}">
                <a16:creationId xmlns:a16="http://schemas.microsoft.com/office/drawing/2014/main" id="{C256A7D6-29E5-6A35-9254-EE2FB7930AE6}"/>
              </a:ext>
            </a:extLst>
          </p:cNvPr>
          <p:cNvSpPr/>
          <p:nvPr/>
        </p:nvSpPr>
        <p:spPr>
          <a:xfrm>
            <a:off x="3494583" y="3207643"/>
            <a:ext cx="94751" cy="8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53" name="Freeform 323">
            <a:extLst>
              <a:ext uri="{FF2B5EF4-FFF2-40B4-BE49-F238E27FC236}">
                <a16:creationId xmlns:a16="http://schemas.microsoft.com/office/drawing/2014/main" id="{7AD698F7-22F9-972E-6277-E733086ABB1C}"/>
              </a:ext>
            </a:extLst>
          </p:cNvPr>
          <p:cNvSpPr>
            <a:spLocks/>
          </p:cNvSpPr>
          <p:nvPr/>
        </p:nvSpPr>
        <p:spPr bwMode="auto">
          <a:xfrm flipH="1">
            <a:off x="5656753" y="3265798"/>
            <a:ext cx="86981" cy="133545"/>
          </a:xfrm>
          <a:custGeom>
            <a:avLst/>
            <a:gdLst>
              <a:gd name="T0" fmla="*/ 0 w 143"/>
              <a:gd name="T1" fmla="*/ 49 h 102"/>
              <a:gd name="T2" fmla="*/ 36 w 143"/>
              <a:gd name="T3" fmla="*/ 102 h 102"/>
              <a:gd name="T4" fmla="*/ 118 w 143"/>
              <a:gd name="T5" fmla="*/ 72 h 102"/>
              <a:gd name="T6" fmla="*/ 143 w 143"/>
              <a:gd name="T7" fmla="*/ 0 h 102"/>
              <a:gd name="T8" fmla="*/ 0 w 143"/>
              <a:gd name="T9" fmla="*/ 49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02"/>
              <a:gd name="T17" fmla="*/ 143 w 143"/>
              <a:gd name="T18" fmla="*/ 102 h 102"/>
              <a:gd name="connsiteX0" fmla="*/ 0 w 8252"/>
              <a:gd name="connsiteY0" fmla="*/ 9123 h 14319"/>
              <a:gd name="connsiteX1" fmla="*/ 2517 w 8252"/>
              <a:gd name="connsiteY1" fmla="*/ 14319 h 14319"/>
              <a:gd name="connsiteX2" fmla="*/ 8252 w 8252"/>
              <a:gd name="connsiteY2" fmla="*/ 11378 h 14319"/>
              <a:gd name="connsiteX3" fmla="*/ 6975 w 8252"/>
              <a:gd name="connsiteY3" fmla="*/ 0 h 14319"/>
              <a:gd name="connsiteX4" fmla="*/ 0 w 8252"/>
              <a:gd name="connsiteY4" fmla="*/ 9123 h 14319"/>
              <a:gd name="connsiteX0" fmla="*/ 909 w 6950"/>
              <a:gd name="connsiteY0" fmla="*/ 1183 h 10000"/>
              <a:gd name="connsiteX1" fmla="*/ 0 w 6950"/>
              <a:gd name="connsiteY1" fmla="*/ 10000 h 10000"/>
              <a:gd name="connsiteX2" fmla="*/ 6950 w 6950"/>
              <a:gd name="connsiteY2" fmla="*/ 7946 h 10000"/>
              <a:gd name="connsiteX3" fmla="*/ 5402 w 6950"/>
              <a:gd name="connsiteY3" fmla="*/ 0 h 10000"/>
              <a:gd name="connsiteX4" fmla="*/ 909 w 6950"/>
              <a:gd name="connsiteY4" fmla="*/ 1183 h 10000"/>
              <a:gd name="connsiteX0" fmla="*/ 1308 w 8523"/>
              <a:gd name="connsiteY0" fmla="*/ 1183 h 10000"/>
              <a:gd name="connsiteX1" fmla="*/ 0 w 8523"/>
              <a:gd name="connsiteY1" fmla="*/ 10000 h 10000"/>
              <a:gd name="connsiteX2" fmla="*/ 8523 w 8523"/>
              <a:gd name="connsiteY2" fmla="*/ 3603 h 10000"/>
              <a:gd name="connsiteX3" fmla="*/ 7773 w 8523"/>
              <a:gd name="connsiteY3" fmla="*/ 0 h 10000"/>
              <a:gd name="connsiteX4" fmla="*/ 1308 w 8523"/>
              <a:gd name="connsiteY4" fmla="*/ 1183 h 10000"/>
              <a:gd name="connsiteX0" fmla="*/ 545 w 9010"/>
              <a:gd name="connsiteY0" fmla="*/ 1183 h 5416"/>
              <a:gd name="connsiteX1" fmla="*/ 0 w 9010"/>
              <a:gd name="connsiteY1" fmla="*/ 5416 h 5416"/>
              <a:gd name="connsiteX2" fmla="*/ 9010 w 9010"/>
              <a:gd name="connsiteY2" fmla="*/ 3603 h 5416"/>
              <a:gd name="connsiteX3" fmla="*/ 8130 w 9010"/>
              <a:gd name="connsiteY3" fmla="*/ 0 h 5416"/>
              <a:gd name="connsiteX4" fmla="*/ 545 w 9010"/>
              <a:gd name="connsiteY4" fmla="*/ 1183 h 5416"/>
              <a:gd name="connsiteX0" fmla="*/ 605 w 10000"/>
              <a:gd name="connsiteY0" fmla="*/ 4189 h 12005"/>
              <a:gd name="connsiteX1" fmla="*/ 0 w 10000"/>
              <a:gd name="connsiteY1" fmla="*/ 12005 h 12005"/>
              <a:gd name="connsiteX2" fmla="*/ 10000 w 10000"/>
              <a:gd name="connsiteY2" fmla="*/ 8658 h 12005"/>
              <a:gd name="connsiteX3" fmla="*/ 9023 w 10000"/>
              <a:gd name="connsiteY3" fmla="*/ 0 h 12005"/>
              <a:gd name="connsiteX4" fmla="*/ 605 w 10000"/>
              <a:gd name="connsiteY4" fmla="*/ 4189 h 12005"/>
              <a:gd name="connsiteX0" fmla="*/ 65 w 10010"/>
              <a:gd name="connsiteY0" fmla="*/ 3298 h 12005"/>
              <a:gd name="connsiteX1" fmla="*/ 10 w 10010"/>
              <a:gd name="connsiteY1" fmla="*/ 12005 h 12005"/>
              <a:gd name="connsiteX2" fmla="*/ 10010 w 10010"/>
              <a:gd name="connsiteY2" fmla="*/ 8658 h 12005"/>
              <a:gd name="connsiteX3" fmla="*/ 9033 w 10010"/>
              <a:gd name="connsiteY3" fmla="*/ 0 h 12005"/>
              <a:gd name="connsiteX4" fmla="*/ 65 w 10010"/>
              <a:gd name="connsiteY4" fmla="*/ 3298 h 12005"/>
              <a:gd name="connsiteX0" fmla="*/ 65 w 10010"/>
              <a:gd name="connsiteY0" fmla="*/ 2630 h 11337"/>
              <a:gd name="connsiteX1" fmla="*/ 10 w 10010"/>
              <a:gd name="connsiteY1" fmla="*/ 11337 h 11337"/>
              <a:gd name="connsiteX2" fmla="*/ 10010 w 10010"/>
              <a:gd name="connsiteY2" fmla="*/ 7990 h 11337"/>
              <a:gd name="connsiteX3" fmla="*/ 9583 w 10010"/>
              <a:gd name="connsiteY3" fmla="*/ 0 h 11337"/>
              <a:gd name="connsiteX4" fmla="*/ 65 w 10010"/>
              <a:gd name="connsiteY4" fmla="*/ 2630 h 11337"/>
              <a:gd name="connsiteX0" fmla="*/ 30 w 9975"/>
              <a:gd name="connsiteY0" fmla="*/ 2630 h 10669"/>
              <a:gd name="connsiteX1" fmla="*/ 525 w 9975"/>
              <a:gd name="connsiteY1" fmla="*/ 10669 h 10669"/>
              <a:gd name="connsiteX2" fmla="*/ 9975 w 9975"/>
              <a:gd name="connsiteY2" fmla="*/ 7990 h 10669"/>
              <a:gd name="connsiteX3" fmla="*/ 9548 w 9975"/>
              <a:gd name="connsiteY3" fmla="*/ 0 h 10669"/>
              <a:gd name="connsiteX4" fmla="*/ 30 w 9975"/>
              <a:gd name="connsiteY4" fmla="*/ 2630 h 10669"/>
              <a:gd name="connsiteX0" fmla="*/ 30 w 10000"/>
              <a:gd name="connsiteY0" fmla="*/ 1630 h 9165"/>
              <a:gd name="connsiteX1" fmla="*/ 526 w 10000"/>
              <a:gd name="connsiteY1" fmla="*/ 9165 h 9165"/>
              <a:gd name="connsiteX2" fmla="*/ 10000 w 10000"/>
              <a:gd name="connsiteY2" fmla="*/ 6654 h 9165"/>
              <a:gd name="connsiteX3" fmla="*/ 9021 w 10000"/>
              <a:gd name="connsiteY3" fmla="*/ 0 h 9165"/>
              <a:gd name="connsiteX4" fmla="*/ 30 w 10000"/>
              <a:gd name="connsiteY4" fmla="*/ 1630 h 9165"/>
              <a:gd name="connsiteX0" fmla="*/ 3085 w 9474"/>
              <a:gd name="connsiteY0" fmla="*/ 2918 h 10000"/>
              <a:gd name="connsiteX1" fmla="*/ 0 w 9474"/>
              <a:gd name="connsiteY1" fmla="*/ 10000 h 10000"/>
              <a:gd name="connsiteX2" fmla="*/ 9474 w 9474"/>
              <a:gd name="connsiteY2" fmla="*/ 7260 h 10000"/>
              <a:gd name="connsiteX3" fmla="*/ 8495 w 9474"/>
              <a:gd name="connsiteY3" fmla="*/ 0 h 10000"/>
              <a:gd name="connsiteX4" fmla="*/ 3085 w 9474"/>
              <a:gd name="connsiteY4" fmla="*/ 2918 h 10000"/>
              <a:gd name="connsiteX0" fmla="*/ 1512 w 10000"/>
              <a:gd name="connsiteY0" fmla="*/ 2007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1512 w 10000"/>
              <a:gd name="connsiteY4" fmla="*/ 2007 h 10000"/>
              <a:gd name="connsiteX0" fmla="*/ 640 w 10000"/>
              <a:gd name="connsiteY0" fmla="*/ 1551 h 10000"/>
              <a:gd name="connsiteX1" fmla="*/ 0 w 10000"/>
              <a:gd name="connsiteY1" fmla="*/ 10000 h 10000"/>
              <a:gd name="connsiteX2" fmla="*/ 10000 w 10000"/>
              <a:gd name="connsiteY2" fmla="*/ 7260 h 10000"/>
              <a:gd name="connsiteX3" fmla="*/ 8967 w 10000"/>
              <a:gd name="connsiteY3" fmla="*/ 0 h 10000"/>
              <a:gd name="connsiteX4" fmla="*/ 640 w 10000"/>
              <a:gd name="connsiteY4" fmla="*/ 1551 h 10000"/>
              <a:gd name="connsiteX0" fmla="*/ 16 w 9376"/>
              <a:gd name="connsiteY0" fmla="*/ 1551 h 8633"/>
              <a:gd name="connsiteX1" fmla="*/ 1702 w 9376"/>
              <a:gd name="connsiteY1" fmla="*/ 8633 h 8633"/>
              <a:gd name="connsiteX2" fmla="*/ 9376 w 9376"/>
              <a:gd name="connsiteY2" fmla="*/ 7260 h 8633"/>
              <a:gd name="connsiteX3" fmla="*/ 8343 w 9376"/>
              <a:gd name="connsiteY3" fmla="*/ 0 h 8633"/>
              <a:gd name="connsiteX4" fmla="*/ 16 w 9376"/>
              <a:gd name="connsiteY4" fmla="*/ 1551 h 8633"/>
              <a:gd name="connsiteX0" fmla="*/ 683 w 10666"/>
              <a:gd name="connsiteY0" fmla="*/ 1797 h 11056"/>
              <a:gd name="connsiteX1" fmla="*/ 0 w 10666"/>
              <a:gd name="connsiteY1" fmla="*/ 11056 h 11056"/>
              <a:gd name="connsiteX2" fmla="*/ 10666 w 10666"/>
              <a:gd name="connsiteY2" fmla="*/ 8410 h 11056"/>
              <a:gd name="connsiteX3" fmla="*/ 9564 w 10666"/>
              <a:gd name="connsiteY3" fmla="*/ 0 h 11056"/>
              <a:gd name="connsiteX4" fmla="*/ 683 w 10666"/>
              <a:gd name="connsiteY4" fmla="*/ 1797 h 11056"/>
              <a:gd name="connsiteX0" fmla="*/ 683 w 10666"/>
              <a:gd name="connsiteY0" fmla="*/ 2061 h 11320"/>
              <a:gd name="connsiteX1" fmla="*/ 0 w 10666"/>
              <a:gd name="connsiteY1" fmla="*/ 11320 h 11320"/>
              <a:gd name="connsiteX2" fmla="*/ 10666 w 10666"/>
              <a:gd name="connsiteY2" fmla="*/ 8674 h 11320"/>
              <a:gd name="connsiteX3" fmla="*/ 9564 w 10666"/>
              <a:gd name="connsiteY3" fmla="*/ 0 h 11320"/>
              <a:gd name="connsiteX4" fmla="*/ 683 w 10666"/>
              <a:gd name="connsiteY4" fmla="*/ 2061 h 11320"/>
              <a:gd name="connsiteX0" fmla="*/ 46 w 10029"/>
              <a:gd name="connsiteY0" fmla="*/ 2061 h 11056"/>
              <a:gd name="connsiteX1" fmla="*/ 293 w 10029"/>
              <a:gd name="connsiteY1" fmla="*/ 11056 h 11056"/>
              <a:gd name="connsiteX2" fmla="*/ 10029 w 10029"/>
              <a:gd name="connsiteY2" fmla="*/ 8674 h 11056"/>
              <a:gd name="connsiteX3" fmla="*/ 8927 w 10029"/>
              <a:gd name="connsiteY3" fmla="*/ 0 h 11056"/>
              <a:gd name="connsiteX4" fmla="*/ 46 w 10029"/>
              <a:gd name="connsiteY4" fmla="*/ 2061 h 11056"/>
              <a:gd name="connsiteX0" fmla="*/ 22 w 10005"/>
              <a:gd name="connsiteY0" fmla="*/ 2061 h 11056"/>
              <a:gd name="connsiteX1" fmla="*/ 1199 w 10005"/>
              <a:gd name="connsiteY1" fmla="*/ 11056 h 11056"/>
              <a:gd name="connsiteX2" fmla="*/ 10005 w 10005"/>
              <a:gd name="connsiteY2" fmla="*/ 8674 h 11056"/>
              <a:gd name="connsiteX3" fmla="*/ 8903 w 10005"/>
              <a:gd name="connsiteY3" fmla="*/ 0 h 11056"/>
              <a:gd name="connsiteX4" fmla="*/ 22 w 10005"/>
              <a:gd name="connsiteY4" fmla="*/ 2061 h 11056"/>
              <a:gd name="connsiteX0" fmla="*/ 45 w 10028"/>
              <a:gd name="connsiteY0" fmla="*/ 2061 h 11320"/>
              <a:gd name="connsiteX1" fmla="*/ 292 w 10028"/>
              <a:gd name="connsiteY1" fmla="*/ 11320 h 11320"/>
              <a:gd name="connsiteX2" fmla="*/ 10028 w 10028"/>
              <a:gd name="connsiteY2" fmla="*/ 8674 h 11320"/>
              <a:gd name="connsiteX3" fmla="*/ 8926 w 10028"/>
              <a:gd name="connsiteY3" fmla="*/ 0 h 11320"/>
              <a:gd name="connsiteX4" fmla="*/ 45 w 10028"/>
              <a:gd name="connsiteY4" fmla="*/ 2061 h 11320"/>
              <a:gd name="connsiteX0" fmla="*/ 45 w 8942"/>
              <a:gd name="connsiteY0" fmla="*/ 2061 h 13424"/>
              <a:gd name="connsiteX1" fmla="*/ 292 w 8942"/>
              <a:gd name="connsiteY1" fmla="*/ 11320 h 13424"/>
              <a:gd name="connsiteX2" fmla="*/ 8168 w 8942"/>
              <a:gd name="connsiteY2" fmla="*/ 13424 h 13424"/>
              <a:gd name="connsiteX3" fmla="*/ 8926 w 8942"/>
              <a:gd name="connsiteY3" fmla="*/ 0 h 13424"/>
              <a:gd name="connsiteX4" fmla="*/ 45 w 8942"/>
              <a:gd name="connsiteY4" fmla="*/ 2061 h 13424"/>
              <a:gd name="connsiteX0" fmla="*/ 51 w 9327"/>
              <a:gd name="connsiteY0" fmla="*/ 0 h 8465"/>
              <a:gd name="connsiteX1" fmla="*/ 328 w 9327"/>
              <a:gd name="connsiteY1" fmla="*/ 6898 h 8465"/>
              <a:gd name="connsiteX2" fmla="*/ 9135 w 9327"/>
              <a:gd name="connsiteY2" fmla="*/ 8465 h 8465"/>
              <a:gd name="connsiteX3" fmla="*/ 9289 w 9327"/>
              <a:gd name="connsiteY3" fmla="*/ 2790 h 8465"/>
              <a:gd name="connsiteX4" fmla="*/ 51 w 9327"/>
              <a:gd name="connsiteY4" fmla="*/ 0 h 8465"/>
              <a:gd name="connsiteX0" fmla="*/ 55 w 9794"/>
              <a:gd name="connsiteY0" fmla="*/ 0 h 10000"/>
              <a:gd name="connsiteX1" fmla="*/ 352 w 9794"/>
              <a:gd name="connsiteY1" fmla="*/ 8149 h 10000"/>
              <a:gd name="connsiteX2" fmla="*/ 9794 w 9794"/>
              <a:gd name="connsiteY2" fmla="*/ 10000 h 10000"/>
              <a:gd name="connsiteX3" fmla="*/ 9587 w 9794"/>
              <a:gd name="connsiteY3" fmla="*/ 1671 h 10000"/>
              <a:gd name="connsiteX4" fmla="*/ 55 w 9794"/>
              <a:gd name="connsiteY4" fmla="*/ 0 h 10000"/>
              <a:gd name="connsiteX0" fmla="*/ 22 w 11484"/>
              <a:gd name="connsiteY0" fmla="*/ 0 h 9303"/>
              <a:gd name="connsiteX1" fmla="*/ 1843 w 11484"/>
              <a:gd name="connsiteY1" fmla="*/ 7452 h 9303"/>
              <a:gd name="connsiteX2" fmla="*/ 11484 w 11484"/>
              <a:gd name="connsiteY2" fmla="*/ 9303 h 9303"/>
              <a:gd name="connsiteX3" fmla="*/ 11273 w 11484"/>
              <a:gd name="connsiteY3" fmla="*/ 974 h 9303"/>
              <a:gd name="connsiteX4" fmla="*/ 22 w 11484"/>
              <a:gd name="connsiteY4" fmla="*/ 0 h 9303"/>
              <a:gd name="connsiteX0" fmla="*/ 50 w 8709"/>
              <a:gd name="connsiteY0" fmla="*/ 0 h 10499"/>
              <a:gd name="connsiteX1" fmla="*/ 314 w 8709"/>
              <a:gd name="connsiteY1" fmla="*/ 8509 h 10499"/>
              <a:gd name="connsiteX2" fmla="*/ 8709 w 8709"/>
              <a:gd name="connsiteY2" fmla="*/ 10499 h 10499"/>
              <a:gd name="connsiteX3" fmla="*/ 8525 w 8709"/>
              <a:gd name="connsiteY3" fmla="*/ 1546 h 10499"/>
              <a:gd name="connsiteX4" fmla="*/ 50 w 8709"/>
              <a:gd name="connsiteY4" fmla="*/ 0 h 10499"/>
              <a:gd name="connsiteX0" fmla="*/ 455 w 10398"/>
              <a:gd name="connsiteY0" fmla="*/ 0 h 10000"/>
              <a:gd name="connsiteX1" fmla="*/ 0 w 10398"/>
              <a:gd name="connsiteY1" fmla="*/ 8105 h 10000"/>
              <a:gd name="connsiteX2" fmla="*/ 10398 w 10398"/>
              <a:gd name="connsiteY2" fmla="*/ 10000 h 10000"/>
              <a:gd name="connsiteX3" fmla="*/ 10187 w 10398"/>
              <a:gd name="connsiteY3" fmla="*/ 1473 h 10000"/>
              <a:gd name="connsiteX4" fmla="*/ 455 w 1039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8" h="10000">
                <a:moveTo>
                  <a:pt x="455" y="0"/>
                </a:moveTo>
                <a:cubicBezTo>
                  <a:pt x="176" y="2782"/>
                  <a:pt x="280" y="5324"/>
                  <a:pt x="0" y="8105"/>
                </a:cubicBezTo>
                <a:lnTo>
                  <a:pt x="10398" y="10000"/>
                </a:lnTo>
                <a:cubicBezTo>
                  <a:pt x="10202" y="7158"/>
                  <a:pt x="10383" y="4315"/>
                  <a:pt x="10187" y="1473"/>
                </a:cubicBezTo>
                <a:lnTo>
                  <a:pt x="455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105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297</cp:revision>
  <dcterms:created xsi:type="dcterms:W3CDTF">2002-08-21T12:11:08Z</dcterms:created>
  <dcterms:modified xsi:type="dcterms:W3CDTF">2023-05-25T18:12:09Z</dcterms:modified>
  <cp:category>Shooting</cp:category>
</cp:coreProperties>
</file>