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578" autoAdjust="0"/>
  </p:normalViewPr>
  <p:slideViewPr>
    <p:cSldViewPr>
      <p:cViewPr varScale="1">
        <p:scale>
          <a:sx n="135" d="100"/>
          <a:sy n="135" d="100"/>
        </p:scale>
        <p:origin x="3016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34906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 Rounds v2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98A4DD-0B4C-6501-8DB3-8D3F4D9A301C}"/>
              </a:ext>
            </a:extLst>
          </p:cNvPr>
          <p:cNvCxnSpPr>
            <a:cxnSpLocks/>
          </p:cNvCxnSpPr>
          <p:nvPr/>
        </p:nvCxnSpPr>
        <p:spPr>
          <a:xfrm>
            <a:off x="1396616" y="4800600"/>
            <a:ext cx="47327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13" name="Group 288">
            <a:extLst>
              <a:ext uri="{FF2B5EF4-FFF2-40B4-BE49-F238E27FC236}">
                <a16:creationId xmlns:a16="http://schemas.microsoft.com/office/drawing/2014/main" id="{E072F34B-A7C5-F1A6-156E-3B85A1D34DDD}"/>
              </a:ext>
            </a:extLst>
          </p:cNvPr>
          <p:cNvGrpSpPr>
            <a:grpSpLocks/>
          </p:cNvGrpSpPr>
          <p:nvPr/>
        </p:nvGrpSpPr>
        <p:grpSpPr bwMode="auto">
          <a:xfrm>
            <a:off x="4599959" y="3238426"/>
            <a:ext cx="222250" cy="858838"/>
            <a:chOff x="384" y="816"/>
            <a:chExt cx="140" cy="541"/>
          </a:xfrm>
        </p:grpSpPr>
        <p:sp>
          <p:nvSpPr>
            <p:cNvPr id="25614" name="Line 289">
              <a:extLst>
                <a:ext uri="{FF2B5EF4-FFF2-40B4-BE49-F238E27FC236}">
                  <a16:creationId xmlns:a16="http://schemas.microsoft.com/office/drawing/2014/main" id="{5F2BD5F5-BE4A-4EEC-53F9-54D863452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290">
              <a:extLst>
                <a:ext uri="{FF2B5EF4-FFF2-40B4-BE49-F238E27FC236}">
                  <a16:creationId xmlns:a16="http://schemas.microsoft.com/office/drawing/2014/main" id="{E5C3EA3A-FCE3-383B-84AE-830160CE9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Freeform 291">
              <a:extLst>
                <a:ext uri="{FF2B5EF4-FFF2-40B4-BE49-F238E27FC236}">
                  <a16:creationId xmlns:a16="http://schemas.microsoft.com/office/drawing/2014/main" id="{98C466A8-ABC1-B404-E711-D5714EDC5E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7" name="Group 288">
            <a:extLst>
              <a:ext uri="{FF2B5EF4-FFF2-40B4-BE49-F238E27FC236}">
                <a16:creationId xmlns:a16="http://schemas.microsoft.com/office/drawing/2014/main" id="{C847F3A2-61B5-6AB2-CA15-2F5089EA0D28}"/>
              </a:ext>
            </a:extLst>
          </p:cNvPr>
          <p:cNvGrpSpPr>
            <a:grpSpLocks/>
          </p:cNvGrpSpPr>
          <p:nvPr/>
        </p:nvGrpSpPr>
        <p:grpSpPr bwMode="auto">
          <a:xfrm>
            <a:off x="4878308" y="3348866"/>
            <a:ext cx="222250" cy="858838"/>
            <a:chOff x="384" y="816"/>
            <a:chExt cx="140" cy="541"/>
          </a:xfrm>
        </p:grpSpPr>
        <p:sp>
          <p:nvSpPr>
            <p:cNvPr id="25618" name="Line 289">
              <a:extLst>
                <a:ext uri="{FF2B5EF4-FFF2-40B4-BE49-F238E27FC236}">
                  <a16:creationId xmlns:a16="http://schemas.microsoft.com/office/drawing/2014/main" id="{747168A5-4403-8920-73B5-E678A393E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290">
              <a:extLst>
                <a:ext uri="{FF2B5EF4-FFF2-40B4-BE49-F238E27FC236}">
                  <a16:creationId xmlns:a16="http://schemas.microsoft.com/office/drawing/2014/main" id="{AF7C713C-3ED7-3B4F-F275-CD6797BD4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291">
              <a:extLst>
                <a:ext uri="{FF2B5EF4-FFF2-40B4-BE49-F238E27FC236}">
                  <a16:creationId xmlns:a16="http://schemas.microsoft.com/office/drawing/2014/main" id="{00D6BED9-5CC3-428A-AE5D-5EFDA5D5A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2">
            <a:extLst>
              <a:ext uri="{FF2B5EF4-FFF2-40B4-BE49-F238E27FC236}">
                <a16:creationId xmlns:a16="http://schemas.microsoft.com/office/drawing/2014/main" id="{10762973-0F5F-0191-7021-662A1CE63F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74267" y="3268051"/>
            <a:ext cx="222250" cy="858838"/>
            <a:chOff x="384" y="816"/>
            <a:chExt cx="140" cy="541"/>
          </a:xfrm>
        </p:grpSpPr>
        <p:sp>
          <p:nvSpPr>
            <p:cNvPr id="148" name="Line 293">
              <a:extLst>
                <a:ext uri="{FF2B5EF4-FFF2-40B4-BE49-F238E27FC236}">
                  <a16:creationId xmlns:a16="http://schemas.microsoft.com/office/drawing/2014/main" id="{BC02CEB9-C9CA-2EC5-99BE-0AF49319A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4">
              <a:extLst>
                <a:ext uri="{FF2B5EF4-FFF2-40B4-BE49-F238E27FC236}">
                  <a16:creationId xmlns:a16="http://schemas.microsoft.com/office/drawing/2014/main" id="{69C95060-9D28-C07D-30A1-C5300AAB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>
              <a:extLst>
                <a:ext uri="{FF2B5EF4-FFF2-40B4-BE49-F238E27FC236}">
                  <a16:creationId xmlns:a16="http://schemas.microsoft.com/office/drawing/2014/main" id="{3A10FD01-DF6C-BF5A-E34F-0A01B20C55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70" name="Straight Connector 25769">
            <a:extLst>
              <a:ext uri="{FF2B5EF4-FFF2-40B4-BE49-F238E27FC236}">
                <a16:creationId xmlns:a16="http://schemas.microsoft.com/office/drawing/2014/main" id="{498F621D-3171-F189-8D4F-68076838F7E0}"/>
              </a:ext>
            </a:extLst>
          </p:cNvPr>
          <p:cNvCxnSpPr>
            <a:cxnSpLocks/>
          </p:cNvCxnSpPr>
          <p:nvPr/>
        </p:nvCxnSpPr>
        <p:spPr>
          <a:xfrm>
            <a:off x="1407729" y="4800600"/>
            <a:ext cx="0" cy="6116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61" name="TextBox 25860">
            <a:extLst>
              <a:ext uri="{FF2B5EF4-FFF2-40B4-BE49-F238E27FC236}">
                <a16:creationId xmlns:a16="http://schemas.microsoft.com/office/drawing/2014/main" id="{E723FB70-9F2C-4975-862F-DDA1835E5BBF}"/>
              </a:ext>
            </a:extLst>
          </p:cNvPr>
          <p:cNvSpPr txBox="1"/>
          <p:nvPr/>
        </p:nvSpPr>
        <p:spPr>
          <a:xfrm>
            <a:off x="3189205" y="4934615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grpSp>
        <p:nvGrpSpPr>
          <p:cNvPr id="25882" name="Group 292">
            <a:extLst>
              <a:ext uri="{FF2B5EF4-FFF2-40B4-BE49-F238E27FC236}">
                <a16:creationId xmlns:a16="http://schemas.microsoft.com/office/drawing/2014/main" id="{8E58CBDF-6652-DEFC-8858-6DD1B29718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99705" y="3355910"/>
            <a:ext cx="222250" cy="858838"/>
            <a:chOff x="384" y="816"/>
            <a:chExt cx="140" cy="541"/>
          </a:xfrm>
        </p:grpSpPr>
        <p:sp>
          <p:nvSpPr>
            <p:cNvPr id="25883" name="Line 293">
              <a:extLst>
                <a:ext uri="{FF2B5EF4-FFF2-40B4-BE49-F238E27FC236}">
                  <a16:creationId xmlns:a16="http://schemas.microsoft.com/office/drawing/2014/main" id="{BDEC51CF-F181-684E-EDDA-2FBC45EA6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4" name="Line 294">
              <a:extLst>
                <a:ext uri="{FF2B5EF4-FFF2-40B4-BE49-F238E27FC236}">
                  <a16:creationId xmlns:a16="http://schemas.microsoft.com/office/drawing/2014/main" id="{B78953FF-A34D-979C-BFD1-2A8376E6B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5" name="Freeform 295">
              <a:extLst>
                <a:ext uri="{FF2B5EF4-FFF2-40B4-BE49-F238E27FC236}">
                  <a16:creationId xmlns:a16="http://schemas.microsoft.com/office/drawing/2014/main" id="{6CB42F60-77E3-DE97-84A3-AEE2BDF4C3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23" name="Group 139">
            <a:extLst>
              <a:ext uri="{FF2B5EF4-FFF2-40B4-BE49-F238E27FC236}">
                <a16:creationId xmlns:a16="http://schemas.microsoft.com/office/drawing/2014/main" id="{20C59E11-C176-2275-A2C2-22E03534AF4C}"/>
              </a:ext>
            </a:extLst>
          </p:cNvPr>
          <p:cNvGrpSpPr/>
          <p:nvPr/>
        </p:nvGrpSpPr>
        <p:grpSpPr>
          <a:xfrm>
            <a:off x="4999098" y="3012142"/>
            <a:ext cx="393700" cy="1271588"/>
            <a:chOff x="3962400" y="6248400"/>
            <a:chExt cx="393700" cy="1271588"/>
          </a:xfrm>
        </p:grpSpPr>
        <p:sp>
          <p:nvSpPr>
            <p:cNvPr id="25924" name="AutoShape 14">
              <a:extLst>
                <a:ext uri="{FF2B5EF4-FFF2-40B4-BE49-F238E27FC236}">
                  <a16:creationId xmlns:a16="http://schemas.microsoft.com/office/drawing/2014/main" id="{69FD11EA-73BD-376E-04DC-E91D545B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5" name="AutoShape 15">
              <a:extLst>
                <a:ext uri="{FF2B5EF4-FFF2-40B4-BE49-F238E27FC236}">
                  <a16:creationId xmlns:a16="http://schemas.microsoft.com/office/drawing/2014/main" id="{0D4A4E5B-13D6-426A-C01D-9A1212C7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26" name="Group 29">
            <a:extLst>
              <a:ext uri="{FF2B5EF4-FFF2-40B4-BE49-F238E27FC236}">
                <a16:creationId xmlns:a16="http://schemas.microsoft.com/office/drawing/2014/main" id="{A46D6046-01C1-4C31-9E44-7FC6B33ED3F4}"/>
              </a:ext>
            </a:extLst>
          </p:cNvPr>
          <p:cNvGrpSpPr>
            <a:grpSpLocks/>
          </p:cNvGrpSpPr>
          <p:nvPr/>
        </p:nvGrpSpPr>
        <p:grpSpPr bwMode="auto">
          <a:xfrm>
            <a:off x="3393780" y="3201326"/>
            <a:ext cx="287338" cy="790575"/>
            <a:chOff x="528" y="240"/>
            <a:chExt cx="181" cy="498"/>
          </a:xfrm>
        </p:grpSpPr>
        <p:sp>
          <p:nvSpPr>
            <p:cNvPr id="25927" name="Line 30">
              <a:extLst>
                <a:ext uri="{FF2B5EF4-FFF2-40B4-BE49-F238E27FC236}">
                  <a16:creationId xmlns:a16="http://schemas.microsoft.com/office/drawing/2014/main" id="{A4EFAD2D-533F-2703-41EE-9FE1C41B3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8" name="Line 31">
              <a:extLst>
                <a:ext uri="{FF2B5EF4-FFF2-40B4-BE49-F238E27FC236}">
                  <a16:creationId xmlns:a16="http://schemas.microsoft.com/office/drawing/2014/main" id="{AAEDF388-0985-127E-B5D1-D06C61C6B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9" name="Freeform 32">
              <a:extLst>
                <a:ext uri="{FF2B5EF4-FFF2-40B4-BE49-F238E27FC236}">
                  <a16:creationId xmlns:a16="http://schemas.microsoft.com/office/drawing/2014/main" id="{49023B25-24E9-55F9-68F2-343BE5A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8">
            <a:extLst>
              <a:ext uri="{FF2B5EF4-FFF2-40B4-BE49-F238E27FC236}">
                <a16:creationId xmlns:a16="http://schemas.microsoft.com/office/drawing/2014/main" id="{22A5690B-2A8C-E83F-844D-D4AD1255FB13}"/>
              </a:ext>
            </a:extLst>
          </p:cNvPr>
          <p:cNvGrpSpPr>
            <a:grpSpLocks/>
          </p:cNvGrpSpPr>
          <p:nvPr/>
        </p:nvGrpSpPr>
        <p:grpSpPr bwMode="auto">
          <a:xfrm>
            <a:off x="1693231" y="3233057"/>
            <a:ext cx="222250" cy="858838"/>
            <a:chOff x="384" y="816"/>
            <a:chExt cx="140" cy="541"/>
          </a:xfrm>
        </p:grpSpPr>
        <p:sp>
          <p:nvSpPr>
            <p:cNvPr id="5" name="Line 289">
              <a:extLst>
                <a:ext uri="{FF2B5EF4-FFF2-40B4-BE49-F238E27FC236}">
                  <a16:creationId xmlns:a16="http://schemas.microsoft.com/office/drawing/2014/main" id="{4341203C-F482-8B0F-3A02-28610380BA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90">
              <a:extLst>
                <a:ext uri="{FF2B5EF4-FFF2-40B4-BE49-F238E27FC236}">
                  <a16:creationId xmlns:a16="http://schemas.microsoft.com/office/drawing/2014/main" id="{FD4B31DD-8128-2E2C-C4CC-E20D5DD16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91">
              <a:extLst>
                <a:ext uri="{FF2B5EF4-FFF2-40B4-BE49-F238E27FC236}">
                  <a16:creationId xmlns:a16="http://schemas.microsoft.com/office/drawing/2014/main" id="{47281C42-BEB3-E335-EE62-E5CDDABA6B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88">
            <a:extLst>
              <a:ext uri="{FF2B5EF4-FFF2-40B4-BE49-F238E27FC236}">
                <a16:creationId xmlns:a16="http://schemas.microsoft.com/office/drawing/2014/main" id="{5BED1692-7F94-301C-7C7F-BE91663CC50C}"/>
              </a:ext>
            </a:extLst>
          </p:cNvPr>
          <p:cNvGrpSpPr>
            <a:grpSpLocks/>
          </p:cNvGrpSpPr>
          <p:nvPr/>
        </p:nvGrpSpPr>
        <p:grpSpPr bwMode="auto">
          <a:xfrm>
            <a:off x="1980425" y="3329198"/>
            <a:ext cx="222250" cy="858838"/>
            <a:chOff x="384" y="816"/>
            <a:chExt cx="140" cy="541"/>
          </a:xfrm>
        </p:grpSpPr>
        <p:sp>
          <p:nvSpPr>
            <p:cNvPr id="9" name="Line 289">
              <a:extLst>
                <a:ext uri="{FF2B5EF4-FFF2-40B4-BE49-F238E27FC236}">
                  <a16:creationId xmlns:a16="http://schemas.microsoft.com/office/drawing/2014/main" id="{4DCD71EE-F39D-83B4-D772-5EBC1C3CE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90">
              <a:extLst>
                <a:ext uri="{FF2B5EF4-FFF2-40B4-BE49-F238E27FC236}">
                  <a16:creationId xmlns:a16="http://schemas.microsoft.com/office/drawing/2014/main" id="{822FE548-4B5D-7E5E-2091-A8D7E8BD2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91">
              <a:extLst>
                <a:ext uri="{FF2B5EF4-FFF2-40B4-BE49-F238E27FC236}">
                  <a16:creationId xmlns:a16="http://schemas.microsoft.com/office/drawing/2014/main" id="{DDE58F43-8135-70FD-86C3-3A7065F748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292">
            <a:extLst>
              <a:ext uri="{FF2B5EF4-FFF2-40B4-BE49-F238E27FC236}">
                <a16:creationId xmlns:a16="http://schemas.microsoft.com/office/drawing/2014/main" id="{572E60C0-738D-4C27-C6E5-5EF69E07F32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96862" y="3230964"/>
            <a:ext cx="222250" cy="858838"/>
            <a:chOff x="384" y="816"/>
            <a:chExt cx="140" cy="541"/>
          </a:xfrm>
        </p:grpSpPr>
        <p:sp>
          <p:nvSpPr>
            <p:cNvPr id="13" name="Line 293">
              <a:extLst>
                <a:ext uri="{FF2B5EF4-FFF2-40B4-BE49-F238E27FC236}">
                  <a16:creationId xmlns:a16="http://schemas.microsoft.com/office/drawing/2014/main" id="{A671CE3D-DE6E-B3E9-D711-A50D671E4E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94">
              <a:extLst>
                <a:ext uri="{FF2B5EF4-FFF2-40B4-BE49-F238E27FC236}">
                  <a16:creationId xmlns:a16="http://schemas.microsoft.com/office/drawing/2014/main" id="{6BDEE5FC-F504-5E6E-C15A-884223DF8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95">
              <a:extLst>
                <a:ext uri="{FF2B5EF4-FFF2-40B4-BE49-F238E27FC236}">
                  <a16:creationId xmlns:a16="http://schemas.microsoft.com/office/drawing/2014/main" id="{864248A9-B07E-7467-537A-9B49F19A8C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92">
            <a:extLst>
              <a:ext uri="{FF2B5EF4-FFF2-40B4-BE49-F238E27FC236}">
                <a16:creationId xmlns:a16="http://schemas.microsoft.com/office/drawing/2014/main" id="{383E773D-5409-49D6-5A06-1DBEEFACE52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15149" y="3322038"/>
            <a:ext cx="222250" cy="858838"/>
            <a:chOff x="384" y="816"/>
            <a:chExt cx="140" cy="541"/>
          </a:xfrm>
        </p:grpSpPr>
        <p:sp>
          <p:nvSpPr>
            <p:cNvPr id="17" name="Line 293">
              <a:extLst>
                <a:ext uri="{FF2B5EF4-FFF2-40B4-BE49-F238E27FC236}">
                  <a16:creationId xmlns:a16="http://schemas.microsoft.com/office/drawing/2014/main" id="{2ED8E7F4-3332-3661-3032-6D30E3A112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94">
              <a:extLst>
                <a:ext uri="{FF2B5EF4-FFF2-40B4-BE49-F238E27FC236}">
                  <a16:creationId xmlns:a16="http://schemas.microsoft.com/office/drawing/2014/main" id="{78DD64EB-7503-FAE4-2494-48AA36A2F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295">
              <a:extLst>
                <a:ext uri="{FF2B5EF4-FFF2-40B4-BE49-F238E27FC236}">
                  <a16:creationId xmlns:a16="http://schemas.microsoft.com/office/drawing/2014/main" id="{AF00A3E6-AB3D-7956-91D8-ED37024C3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39">
            <a:extLst>
              <a:ext uri="{FF2B5EF4-FFF2-40B4-BE49-F238E27FC236}">
                <a16:creationId xmlns:a16="http://schemas.microsoft.com/office/drawing/2014/main" id="{3CFA2800-8FD9-B74F-6AC9-72B9897CB8FE}"/>
              </a:ext>
            </a:extLst>
          </p:cNvPr>
          <p:cNvGrpSpPr/>
          <p:nvPr/>
        </p:nvGrpSpPr>
        <p:grpSpPr>
          <a:xfrm>
            <a:off x="2128043" y="2898621"/>
            <a:ext cx="393700" cy="1271588"/>
            <a:chOff x="3962400" y="6248400"/>
            <a:chExt cx="393700" cy="1271588"/>
          </a:xfrm>
        </p:grpSpPr>
        <p:sp>
          <p:nvSpPr>
            <p:cNvPr id="21" name="AutoShape 14">
              <a:extLst>
                <a:ext uri="{FF2B5EF4-FFF2-40B4-BE49-F238E27FC236}">
                  <a16:creationId xmlns:a16="http://schemas.microsoft.com/office/drawing/2014/main" id="{CF278BEE-5931-0239-E3DD-1BCC0DA5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7840BBBF-9098-9F12-2111-54BBB5AA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39">
            <a:extLst>
              <a:ext uri="{FF2B5EF4-FFF2-40B4-BE49-F238E27FC236}">
                <a16:creationId xmlns:a16="http://schemas.microsoft.com/office/drawing/2014/main" id="{BAE17CAA-3DF2-A2B6-B48E-296455B6BD02}"/>
              </a:ext>
            </a:extLst>
          </p:cNvPr>
          <p:cNvGrpSpPr/>
          <p:nvPr/>
        </p:nvGrpSpPr>
        <p:grpSpPr>
          <a:xfrm>
            <a:off x="2958373" y="2794381"/>
            <a:ext cx="393700" cy="1271588"/>
            <a:chOff x="3962400" y="6248400"/>
            <a:chExt cx="393700" cy="1271588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5AEB9683-D119-2387-D329-D88446276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AF1A65F7-534F-CE64-A886-B6B93C937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20BD0842-7184-0B5B-F04B-D35BA3AE50C3}"/>
              </a:ext>
            </a:extLst>
          </p:cNvPr>
          <p:cNvGrpSpPr>
            <a:grpSpLocks/>
          </p:cNvGrpSpPr>
          <p:nvPr/>
        </p:nvGrpSpPr>
        <p:grpSpPr bwMode="auto">
          <a:xfrm>
            <a:off x="3848660" y="3201325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B0BBCCBE-7D49-1BA2-A1E4-1B48CC90E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CE6D4F80-3C21-51FB-E0CC-B05A59B7A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CA81AA27-6549-588E-2441-112A53110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139">
            <a:extLst>
              <a:ext uri="{FF2B5EF4-FFF2-40B4-BE49-F238E27FC236}">
                <a16:creationId xmlns:a16="http://schemas.microsoft.com/office/drawing/2014/main" id="{BE2DE545-3C51-BFAA-C9EA-EBEC98287EDF}"/>
              </a:ext>
            </a:extLst>
          </p:cNvPr>
          <p:cNvGrpSpPr/>
          <p:nvPr/>
        </p:nvGrpSpPr>
        <p:grpSpPr>
          <a:xfrm>
            <a:off x="4170586" y="2779562"/>
            <a:ext cx="393700" cy="1271588"/>
            <a:chOff x="3962400" y="6248400"/>
            <a:chExt cx="393700" cy="1271588"/>
          </a:xfrm>
        </p:grpSpPr>
        <p:sp>
          <p:nvSpPr>
            <p:cNvPr id="39" name="AutoShape 14">
              <a:extLst>
                <a:ext uri="{FF2B5EF4-FFF2-40B4-BE49-F238E27FC236}">
                  <a16:creationId xmlns:a16="http://schemas.microsoft.com/office/drawing/2014/main" id="{7582E7EE-81EA-4E9D-499D-65DC3E32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097D5592-CF2F-B609-D9B4-482E9EC3B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Freeform 36">
            <a:extLst>
              <a:ext uri="{FF2B5EF4-FFF2-40B4-BE49-F238E27FC236}">
                <a16:creationId xmlns:a16="http://schemas.microsoft.com/office/drawing/2014/main" id="{5DA161A5-5A42-FE72-4B2A-75098EF4FB47}"/>
              </a:ext>
            </a:extLst>
          </p:cNvPr>
          <p:cNvSpPr>
            <a:spLocks/>
          </p:cNvSpPr>
          <p:nvPr/>
        </p:nvSpPr>
        <p:spPr bwMode="auto">
          <a:xfrm>
            <a:off x="3620280" y="3201324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E16C3A-414A-6778-DE16-6DB8A9243060}"/>
              </a:ext>
            </a:extLst>
          </p:cNvPr>
          <p:cNvCxnSpPr>
            <a:cxnSpLocks/>
          </p:cNvCxnSpPr>
          <p:nvPr/>
        </p:nvCxnSpPr>
        <p:spPr>
          <a:xfrm>
            <a:off x="6129415" y="4800599"/>
            <a:ext cx="0" cy="61168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9C79CD-3CA4-CDF0-FAF9-F9395E7144FF}"/>
              </a:ext>
            </a:extLst>
          </p:cNvPr>
          <p:cNvCxnSpPr>
            <a:cxnSpLocks/>
          </p:cNvCxnSpPr>
          <p:nvPr/>
        </p:nvCxnSpPr>
        <p:spPr>
          <a:xfrm>
            <a:off x="1396616" y="5412280"/>
            <a:ext cx="47327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105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296</cp:revision>
  <dcterms:created xsi:type="dcterms:W3CDTF">2002-08-21T12:11:08Z</dcterms:created>
  <dcterms:modified xsi:type="dcterms:W3CDTF">2023-03-09T17:04:02Z</dcterms:modified>
  <cp:category>Shooting</cp:category>
</cp:coreProperties>
</file>