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558" autoAdjust="0"/>
  </p:normalViewPr>
  <p:slideViewPr>
    <p:cSldViewPr>
      <p:cViewPr varScale="1">
        <p:scale>
          <a:sx n="86" d="100"/>
          <a:sy n="86" d="100"/>
        </p:scale>
        <p:origin x="3616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57784"/>
              </p:ext>
            </p:extLst>
          </p:nvPr>
        </p:nvGraphicFramePr>
        <p:xfrm>
          <a:off x="177801" y="165099"/>
          <a:ext cx="6997700" cy="248716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>
            <a:extLst>
              <a:ext uri="{FF2B5EF4-FFF2-40B4-BE49-F238E27FC236}">
                <a16:creationId xmlns:a16="http://schemas.microsoft.com/office/drawing/2014/main" id="{685D41DA-4028-F521-7F1D-247E8C31A764}"/>
              </a:ext>
            </a:extLst>
          </p:cNvPr>
          <p:cNvGrpSpPr/>
          <p:nvPr/>
        </p:nvGrpSpPr>
        <p:grpSpPr>
          <a:xfrm>
            <a:off x="2819400" y="3048000"/>
            <a:ext cx="313514" cy="2487167"/>
            <a:chOff x="1600200" y="3200400"/>
            <a:chExt cx="53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012292-BB51-06CB-410F-1DDAAA738BF2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1DD9D2E-1196-2EFF-D6E1-C1C8BD4EC7A5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4B1CE1-11F2-B24A-EC8E-3CB09284DB0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D37C20-567A-6F7B-3780-429866D2CCC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2916F5-6056-F434-2BA1-90D4B0E9190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3063E0-E45D-743F-6B76-7134A1B9D50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9454B2-657E-11AD-3D04-536F4FA17E73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E08003-BB18-6653-891A-DD7D497366C7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342763-F8C9-D675-A659-8404FF438D1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FAD4AB-772B-10FB-6CDC-C295D1A682E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A76544-DA90-8E26-FE5C-4E5CE3794605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075614-744A-7187-3E2D-B569629D603C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8B6EE55-4A7D-2E66-55BB-2A0B4A2BFD3F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50943C-D9FB-794D-D348-E74F9094773E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C1ADD3-CD23-ADF4-40A7-13C74DA22F2C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957E3E-8823-AED6-54A0-F05EA56CF27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B904C13-15FA-941F-931C-4A39D8DEB84B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3359A-BDA6-6582-D896-EDD47B3C038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33A381-265D-E099-0EB1-5AECFD9C729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98E3CA-6139-5DFF-9D25-A17AE698D9F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0D42D9-9D55-121F-4C4A-B28A5252F37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F3B3AB-C167-3B7B-EBF7-7308E8EB6D9A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4BD44-9F3C-C609-351F-1ACC54F7C2A4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3542263-C518-1883-B1F7-E4676ACC86EC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3997F3-505E-2A4B-0074-5D9BD25FE281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89CC03-1BD8-D0CA-B4BE-6CC4BE4A3F3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63FB5D7-5EAF-8EA3-25B6-9001E3298ED7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338019-7E14-5A30-4E3B-1EA80CB2ED8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16BE60-2D98-F2AC-42F4-17538CBFC1D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07">
            <a:extLst>
              <a:ext uri="{FF2B5EF4-FFF2-40B4-BE49-F238E27FC236}">
                <a16:creationId xmlns:a16="http://schemas.microsoft.com/office/drawing/2014/main" id="{90B10B7E-1AAF-8F1C-573E-CF9ED2EA432C}"/>
              </a:ext>
            </a:extLst>
          </p:cNvPr>
          <p:cNvGrpSpPr/>
          <p:nvPr/>
        </p:nvGrpSpPr>
        <p:grpSpPr>
          <a:xfrm>
            <a:off x="4159893" y="3016841"/>
            <a:ext cx="313514" cy="2487167"/>
            <a:chOff x="1600200" y="3200400"/>
            <a:chExt cx="533400" cy="3505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36EBE4-8772-8586-1FDC-53E2D75071B2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B95D3190-714E-90A5-BF1B-F28FC160304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724D11BD-A363-A105-21E5-1AE30952B4AF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556B02A8-BD4C-439E-86BC-B877F4222CD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5372E121-5DD8-CF72-598E-CBC464787C1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0E8C70DC-9C4F-9A8B-B556-DE60B348A0C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A9771702-7A2A-B6C0-9DF9-181FF53C9655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86C09E76-37F6-10E8-3A2D-2FB3F7AF0BF6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550F7CEA-3B33-0B0E-A748-53225261656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4B9127DC-0017-F388-8E74-D30F038865A1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117F9C63-0D90-5C42-E679-CBAAB42AC725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F4860279-15C7-3E51-F4CC-81108ED1155D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FF657D4B-EB19-8468-14A0-56B74143782E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A272DC9F-E393-496E-5643-DAE38F9C65C6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920DD8C9-6759-127E-2C88-CD92426B9CDF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2AB27D0F-D4A9-2D81-62F5-218F6C384A8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B33D4158-8B69-27C3-7981-B24A90ACDDA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0D8F4E18-E0CB-F6AC-8E3C-5245321765ED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4E5DDF0B-3CBF-85CC-92BE-843BBD67983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B5537E7A-54F1-0371-9F91-007438252EC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79FF73E0-8FC6-7DEE-EBBA-D7196A388F9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1C355473-AA94-03BD-1FF5-64BFC70E515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8A99EAC3-2C8C-95FA-B379-F2A63A3B1A3C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6EF558EE-3C2D-88A1-361B-D422BF0C744E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A93E0081-B43E-E996-7A47-952A65A93F6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40D81B4A-4BB9-EA4E-E214-4ACE4AB8E16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1AFB5288-34E6-B092-00F3-A805056342C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B77179BE-95C4-F7E3-5611-89AFD54AE43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CD423DBF-C318-2327-D92C-4384ACD7108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8" name="Group 107">
            <a:extLst>
              <a:ext uri="{FF2B5EF4-FFF2-40B4-BE49-F238E27FC236}">
                <a16:creationId xmlns:a16="http://schemas.microsoft.com/office/drawing/2014/main" id="{E4005E0A-3C28-1335-6380-32ADE682DEAE}"/>
              </a:ext>
            </a:extLst>
          </p:cNvPr>
          <p:cNvGrpSpPr/>
          <p:nvPr/>
        </p:nvGrpSpPr>
        <p:grpSpPr>
          <a:xfrm>
            <a:off x="5178037" y="4504721"/>
            <a:ext cx="313514" cy="2487167"/>
            <a:chOff x="1600200" y="3200400"/>
            <a:chExt cx="533400" cy="3505200"/>
          </a:xfrm>
        </p:grpSpPr>
        <p:sp>
          <p:nvSpPr>
            <p:cNvPr id="25630" name="Rectangle 25629">
              <a:extLst>
                <a:ext uri="{FF2B5EF4-FFF2-40B4-BE49-F238E27FC236}">
                  <a16:creationId xmlns:a16="http://schemas.microsoft.com/office/drawing/2014/main" id="{0B4BF09B-97D7-3A87-04BE-3BDF0E63666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5E80DB6D-3378-85C3-2CB1-2CC066006DF2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418C2186-6C9B-3C8E-40A6-833DDE078BA2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2BA3CECC-4BFE-6944-2862-2565914CD19A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6776AF05-3CE6-E7A3-6801-C366611BA49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3A13D7AA-3658-33B2-25EF-64DB808D56F7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38B40427-B2E2-4018-8858-A1A6E7B00B2D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7E0B230A-AD16-2431-081A-F10437053B1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72409B18-598B-BFAF-DCDE-6764A73ECCC5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8413E34C-1CBB-E508-A9C2-63E828655947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58825281-45BB-8823-7DF2-D3E2ED81A0B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8E090178-0105-6825-1915-892BAE2F0EEA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D4A014F2-1060-3B1F-F51F-F8DD22AAA4F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3C127C93-9CBF-F1CC-C996-7F5F0AB2E92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AF9D8F2F-D60A-0F49-CD04-8B2D43EDF9F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07BE8773-95CE-36BC-B89C-F01C738D7946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B1BEB735-A881-87F8-C312-B654B0185EA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EAE6C5EC-81DD-6C4D-980E-9BA66E287DC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DB7FB619-5105-D243-B542-68A5FB3602A9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606F1CD8-58EF-27AE-F225-F2D53B433293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98001B73-825D-EF4E-C20B-DF57355BA4E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092C1445-9AD3-03FE-18C8-9B5E506126F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C0C9EF59-8BF0-41DD-10C0-E7D76F7BFAB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16B86D1C-C276-8120-9A96-3BD7D562CB9E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C579942E-5EE7-D9E9-65D8-967E572C7D0F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427E4E70-136D-1546-3BA3-534B5B00E247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BA8F30CB-57C9-2F80-9231-B92F2C48642A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696DEE01-A1D5-873A-CEAD-80A72E7F4A1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E9B93AF3-3E54-1542-6EAA-EDBB847DD39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59" name="Group 107">
            <a:extLst>
              <a:ext uri="{FF2B5EF4-FFF2-40B4-BE49-F238E27FC236}">
                <a16:creationId xmlns:a16="http://schemas.microsoft.com/office/drawing/2014/main" id="{9DAC2B6B-8BDE-899E-0E95-82663B97B76B}"/>
              </a:ext>
            </a:extLst>
          </p:cNvPr>
          <p:cNvGrpSpPr/>
          <p:nvPr/>
        </p:nvGrpSpPr>
        <p:grpSpPr>
          <a:xfrm>
            <a:off x="1702845" y="4441022"/>
            <a:ext cx="313514" cy="2487167"/>
            <a:chOff x="1600200" y="3200400"/>
            <a:chExt cx="533400" cy="3505200"/>
          </a:xfrm>
        </p:grpSpPr>
        <p:sp>
          <p:nvSpPr>
            <p:cNvPr id="25660" name="Rectangle 25659">
              <a:extLst>
                <a:ext uri="{FF2B5EF4-FFF2-40B4-BE49-F238E27FC236}">
                  <a16:creationId xmlns:a16="http://schemas.microsoft.com/office/drawing/2014/main" id="{72C2C5E5-D8A8-23B4-1521-6A7B10F7DFD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EF84B0A5-AF04-C00D-9309-818AAF9DBF2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03B114A1-C5E0-3D16-4E93-530DABC7822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7F5949DE-3892-BCDF-ED1D-233CDBD4CDC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D100990-EC12-B3F3-6A46-280BA553043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55CCDC-9E2D-E841-FC00-9055B80108F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A1B9672-86A9-20E8-FC61-B44C2C0C08F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5B87AA8-D447-5731-B17E-808388B8B0A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BD27DEB-781D-AB1A-21AF-8BD28C14F4A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AF911F-AC59-D7B8-F38B-42B0CC9FD9A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98FFFA-D7FC-E0D7-1175-6EEBFCA586E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150A57C-1834-8B69-B70F-7E48046D405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1C3A1F-C192-6C57-7A14-7321DB3910C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4CD7FCE-6F79-A543-FD7C-C65884380C6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4168215-1ED1-21EA-48C4-A28D2CE3EEF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9FF8D35-1DD6-A0D1-857C-27FB835969EA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99E2BE5-DC25-08D3-1BA8-E83B940B01B8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D23BFA-8759-4FCE-043C-AD92806D328B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C48DE99-5EC8-D835-1E92-0E00E70D368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7157EAB-619A-D592-B1E2-ACE2DAA24D5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6A41643-3C3C-48D2-CB1F-B76A7C6F0B5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E3B351-9E6C-CFE0-B729-F9D9793F259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310C3D5-6B32-C197-B117-831C30F8B020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B558B83-370D-FECE-CD1E-82DE49B6004A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6248653-5EBF-7AB0-F7FB-2AF594B66F41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05CEDF-94FB-2876-94F4-6662DD8943B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2D822FB-0B8C-862E-5B5B-A9C4EA4CD83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353EEF0-D3D5-9E82-131A-ACFD0E3C46B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ABA4615-5E99-5F75-CD3A-BEA731707D67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107">
            <a:extLst>
              <a:ext uri="{FF2B5EF4-FFF2-40B4-BE49-F238E27FC236}">
                <a16:creationId xmlns:a16="http://schemas.microsoft.com/office/drawing/2014/main" id="{3AB96351-3D32-1C93-0F98-926F51D45158}"/>
              </a:ext>
            </a:extLst>
          </p:cNvPr>
          <p:cNvGrpSpPr/>
          <p:nvPr/>
        </p:nvGrpSpPr>
        <p:grpSpPr>
          <a:xfrm rot="5400000">
            <a:off x="1049820" y="5987394"/>
            <a:ext cx="533400" cy="1389683"/>
            <a:chOff x="1600200" y="3200400"/>
            <a:chExt cx="533400" cy="35052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8548113-D9CF-8D84-3ED0-7E23E03128F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DEC976-A9F8-A31D-A0BC-DB5ACE3F02D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AF7D9C-73DD-6972-871F-A0CA8EA10B95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5EDE7A8-6663-C257-53FB-E449DCB2D6D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BDEA1C-6A1E-EB87-A7A7-F4304476043D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142D097-0373-316B-C817-D1FA1BC850F1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2D38456-93F7-5530-6DEF-92FC5249EFA9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A446CD8-9C77-BBFD-94C9-A16AA12DF861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0BB32E5-88B3-8F68-F000-684D85C07BE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C0FD2CD-3E3B-F42E-C50B-D75516D1F760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86D77D8-8321-4A82-1AA2-78003F678C6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32B9A2C-176C-A965-77F2-4C65D3024158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90220B2-EB88-1B68-5BD1-14319550AA6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9625A-FD4F-5A08-230D-8E016F568A8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019C3D-7CD5-0384-27C7-695F581CC46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DF873F6-46FF-3556-136F-02EE8E25A8C1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F8642DD-DD26-A63A-FEF4-518C321F517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12B6861-7567-7DB7-AB38-20630D3DD75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0ECA9EC-A512-F1AD-D7AF-04DC70ADFADE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654250-0207-F53D-257C-B45A8C0254D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0189303-19DF-7032-66D6-ADD8B63A3F4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5803E4-2011-D590-6D8B-A91AF0E5D10C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CCBD901-46B2-A3F5-CF6A-8C67552F2C6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27168CE-AD84-2545-B741-C7FD0F4E3E4D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E46FF75-8B4B-25CA-8567-E936B75AC992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B6FACDF-4EBB-7278-2CF1-5FB55D1A064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76150C6-944C-9C8A-A934-3F0FA86AE31A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6D0CF19-80DE-98F5-3029-299381828A92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468916B-6D47-88D0-171B-793D637C4CDF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07">
            <a:extLst>
              <a:ext uri="{FF2B5EF4-FFF2-40B4-BE49-F238E27FC236}">
                <a16:creationId xmlns:a16="http://schemas.microsoft.com/office/drawing/2014/main" id="{BDA077AB-E59B-326D-8D34-E0F76FAD2378}"/>
              </a:ext>
            </a:extLst>
          </p:cNvPr>
          <p:cNvGrpSpPr/>
          <p:nvPr/>
        </p:nvGrpSpPr>
        <p:grpSpPr>
          <a:xfrm rot="5400000">
            <a:off x="5651858" y="6017073"/>
            <a:ext cx="533400" cy="1389683"/>
            <a:chOff x="1600200" y="3200400"/>
            <a:chExt cx="533400" cy="35052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ABBB7C6-42DC-8E88-11B9-4A02BEE18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3761A46-CD31-0DDE-6AF7-E54AEF1D171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A505E93-B0A8-9411-BEDD-B4B134F8D938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709DBD3-43DD-40CA-2A6C-A043099689B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43C6017-F664-FF71-7E96-41DED43F7767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2EB1931-7598-9D0C-2ADF-E5F90B10606E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75095A-EA8C-6C4A-053C-866C1EABC8AA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6E01FE3-2EAD-F3FD-D099-29F3D0E50638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3087CD9-510C-34FC-FB2E-612D4D3C2E4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61BE94F-244C-876D-F454-8E911A08F41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535A30F-9845-10AD-0BB7-2756BBA3140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4F6A9B9-7D9C-CDEE-CBD9-413743B3DC2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3F98CB0-9E9B-B470-51F8-180E365A8461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1F421ED-940B-35BA-ACED-85B89AA1066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F4A2D3B-766E-7F0F-7126-5389C720720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ADA035D-4036-190C-4F62-7BEDADE9A72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11EEEC0-280D-0A7A-8AEA-9F44DB237898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B65E267-130C-51A3-31E3-73A8B2D772C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A380B6D-6D10-B63A-DD34-5DDE5EB6448E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793580F-0AAB-0EA2-4DCC-0DE3EB3309F7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CFB3C15-6A45-459B-81B1-40A288CA822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47E3C5A-0AA1-F6DA-45AB-F0E9C19E1A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39B452F-95F4-BC2E-DBEF-1FDAE5B2BA00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9D6F79F-662F-743F-111C-B6D5AE9EAF61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2FA0072-803B-180C-940A-A40813D1D1B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9000935-D763-65C7-E041-68180CF920A8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E5717C1-47A6-A904-1140-447DD16F40B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3C9B414-EB92-9C32-2C1A-EBA091CFA852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5B31C2C-E145-C52D-6199-817E14796D77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7A0540-AD69-1BCC-AD1B-EB12E806CC77}"/>
              </a:ext>
            </a:extLst>
          </p:cNvPr>
          <p:cNvCxnSpPr>
            <a:cxnSpLocks/>
          </p:cNvCxnSpPr>
          <p:nvPr/>
        </p:nvCxnSpPr>
        <p:spPr>
          <a:xfrm>
            <a:off x="6531224" y="7191056"/>
            <a:ext cx="7839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E27CF08-0081-8249-FB61-98FA8711A880}"/>
              </a:ext>
            </a:extLst>
          </p:cNvPr>
          <p:cNvCxnSpPr>
            <a:cxnSpLocks/>
          </p:cNvCxnSpPr>
          <p:nvPr/>
        </p:nvCxnSpPr>
        <p:spPr>
          <a:xfrm>
            <a:off x="-24852" y="8162143"/>
            <a:ext cx="82779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1E44933-0B5A-BA96-105F-CDE0A4343D23}"/>
              </a:ext>
            </a:extLst>
          </p:cNvPr>
          <p:cNvCxnSpPr>
            <a:cxnSpLocks/>
          </p:cNvCxnSpPr>
          <p:nvPr/>
        </p:nvCxnSpPr>
        <p:spPr>
          <a:xfrm flipV="1">
            <a:off x="6545991" y="7207295"/>
            <a:ext cx="0" cy="9548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7D974FE-442D-2300-E4A3-E0536E3AB63A}"/>
              </a:ext>
            </a:extLst>
          </p:cNvPr>
          <p:cNvCxnSpPr>
            <a:cxnSpLocks/>
          </p:cNvCxnSpPr>
          <p:nvPr/>
        </p:nvCxnSpPr>
        <p:spPr>
          <a:xfrm flipV="1">
            <a:off x="4274452" y="4519906"/>
            <a:ext cx="0" cy="9548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1DA5AFB-CF07-4E68-DDAF-12C36261D7BC}"/>
              </a:ext>
            </a:extLst>
          </p:cNvPr>
          <p:cNvCxnSpPr>
            <a:cxnSpLocks/>
          </p:cNvCxnSpPr>
          <p:nvPr/>
        </p:nvCxnSpPr>
        <p:spPr>
          <a:xfrm>
            <a:off x="6531225" y="8162143"/>
            <a:ext cx="78397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50823EB-2A41-4C35-38D3-F6A19A7C1EA2}"/>
              </a:ext>
            </a:extLst>
          </p:cNvPr>
          <p:cNvCxnSpPr>
            <a:cxnSpLocks/>
          </p:cNvCxnSpPr>
          <p:nvPr/>
        </p:nvCxnSpPr>
        <p:spPr>
          <a:xfrm>
            <a:off x="3265612" y="4543964"/>
            <a:ext cx="9838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0CD5F97-4A87-74EB-94AD-E1615EC5800D}"/>
              </a:ext>
            </a:extLst>
          </p:cNvPr>
          <p:cNvCxnSpPr>
            <a:cxnSpLocks/>
          </p:cNvCxnSpPr>
          <p:nvPr/>
        </p:nvCxnSpPr>
        <p:spPr>
          <a:xfrm flipV="1">
            <a:off x="780965" y="7207295"/>
            <a:ext cx="0" cy="9548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FFA28A-C067-3418-4129-4467676D5F5F}"/>
              </a:ext>
            </a:extLst>
          </p:cNvPr>
          <p:cNvCxnSpPr>
            <a:cxnSpLocks/>
          </p:cNvCxnSpPr>
          <p:nvPr/>
        </p:nvCxnSpPr>
        <p:spPr>
          <a:xfrm flipV="1">
            <a:off x="3276600" y="4549160"/>
            <a:ext cx="0" cy="9548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1D353E5-3E4A-9EA0-70FE-FFB779E6ABAC}"/>
              </a:ext>
            </a:extLst>
          </p:cNvPr>
          <p:cNvCxnSpPr>
            <a:cxnSpLocks/>
          </p:cNvCxnSpPr>
          <p:nvPr/>
        </p:nvCxnSpPr>
        <p:spPr>
          <a:xfrm>
            <a:off x="3310400" y="5504008"/>
            <a:ext cx="9838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58840D1-C16C-30DF-8A3C-60F08B9AEDB6}"/>
              </a:ext>
            </a:extLst>
          </p:cNvPr>
          <p:cNvCxnSpPr>
            <a:cxnSpLocks/>
          </p:cNvCxnSpPr>
          <p:nvPr/>
        </p:nvCxnSpPr>
        <p:spPr>
          <a:xfrm>
            <a:off x="-60072" y="7212411"/>
            <a:ext cx="8630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12B93AF-2A88-D2C8-8282-29EA089EBE8B}"/>
              </a:ext>
            </a:extLst>
          </p:cNvPr>
          <p:cNvCxnSpPr>
            <a:cxnSpLocks/>
          </p:cNvCxnSpPr>
          <p:nvPr/>
        </p:nvCxnSpPr>
        <p:spPr>
          <a:xfrm flipV="1">
            <a:off x="2818151" y="5630537"/>
            <a:ext cx="0" cy="25127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529853F-323C-3665-83AE-AC139C39F36F}"/>
              </a:ext>
            </a:extLst>
          </p:cNvPr>
          <p:cNvCxnSpPr>
            <a:cxnSpLocks/>
          </p:cNvCxnSpPr>
          <p:nvPr/>
        </p:nvCxnSpPr>
        <p:spPr>
          <a:xfrm flipV="1">
            <a:off x="2133600" y="5630537"/>
            <a:ext cx="0" cy="25127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7AB9A84-B421-A86A-44FC-7EF1F0954405}"/>
              </a:ext>
            </a:extLst>
          </p:cNvPr>
          <p:cNvCxnSpPr>
            <a:cxnSpLocks/>
          </p:cNvCxnSpPr>
          <p:nvPr/>
        </p:nvCxnSpPr>
        <p:spPr>
          <a:xfrm flipV="1">
            <a:off x="5267612" y="5627359"/>
            <a:ext cx="0" cy="25127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F4CACA-CD42-4318-EE9E-7FD42C50FF52}"/>
              </a:ext>
            </a:extLst>
          </p:cNvPr>
          <p:cNvCxnSpPr>
            <a:cxnSpLocks/>
          </p:cNvCxnSpPr>
          <p:nvPr/>
        </p:nvCxnSpPr>
        <p:spPr>
          <a:xfrm>
            <a:off x="2125969" y="8142155"/>
            <a:ext cx="6934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64" name="Straight Connector 25663">
            <a:extLst>
              <a:ext uri="{FF2B5EF4-FFF2-40B4-BE49-F238E27FC236}">
                <a16:creationId xmlns:a16="http://schemas.microsoft.com/office/drawing/2014/main" id="{68F94EF8-CF13-65C3-5D25-0D6268BA9432}"/>
              </a:ext>
            </a:extLst>
          </p:cNvPr>
          <p:cNvCxnSpPr>
            <a:cxnSpLocks/>
          </p:cNvCxnSpPr>
          <p:nvPr/>
        </p:nvCxnSpPr>
        <p:spPr>
          <a:xfrm>
            <a:off x="2124720" y="5632353"/>
            <a:ext cx="6934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65" name="Straight Connector 25664">
            <a:extLst>
              <a:ext uri="{FF2B5EF4-FFF2-40B4-BE49-F238E27FC236}">
                <a16:creationId xmlns:a16="http://schemas.microsoft.com/office/drawing/2014/main" id="{6AB64A5B-F4E5-2FC6-0344-903F04257D20}"/>
              </a:ext>
            </a:extLst>
          </p:cNvPr>
          <p:cNvCxnSpPr>
            <a:cxnSpLocks/>
          </p:cNvCxnSpPr>
          <p:nvPr/>
        </p:nvCxnSpPr>
        <p:spPr>
          <a:xfrm>
            <a:off x="4590706" y="5636103"/>
            <a:ext cx="6934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66" name="Straight Connector 25665">
            <a:extLst>
              <a:ext uri="{FF2B5EF4-FFF2-40B4-BE49-F238E27FC236}">
                <a16:creationId xmlns:a16="http://schemas.microsoft.com/office/drawing/2014/main" id="{FABDA9C3-FF11-8FCD-B5A8-7274D71C5078}"/>
              </a:ext>
            </a:extLst>
          </p:cNvPr>
          <p:cNvCxnSpPr>
            <a:cxnSpLocks/>
          </p:cNvCxnSpPr>
          <p:nvPr/>
        </p:nvCxnSpPr>
        <p:spPr>
          <a:xfrm>
            <a:off x="4590707" y="8142155"/>
            <a:ext cx="6934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384</Words>
  <Application>Microsoft Macintosh PowerPoint</Application>
  <PresentationFormat>Custom</PresentationFormat>
  <Paragraphs>59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292</cp:revision>
  <dcterms:created xsi:type="dcterms:W3CDTF">2002-08-21T12:11:08Z</dcterms:created>
  <dcterms:modified xsi:type="dcterms:W3CDTF">2023-02-23T17:14:54Z</dcterms:modified>
  <cp:category>Shooting</cp:category>
</cp:coreProperties>
</file>