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595" autoAdjust="0"/>
  </p:normalViewPr>
  <p:slideViewPr>
    <p:cSldViewPr>
      <p:cViewPr varScale="1">
        <p:scale>
          <a:sx n="147" d="100"/>
          <a:sy n="147" d="100"/>
        </p:scale>
        <p:origin x="30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04785"/>
              </p:ext>
            </p:extLst>
          </p:nvPr>
        </p:nvGraphicFramePr>
        <p:xfrm>
          <a:off x="177801" y="165099"/>
          <a:ext cx="6997700" cy="25420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Speed Shoot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16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 (Speed Shoot)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                        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from inside the box engage target Array 1 (T1-T4) or target Array 2 (T5-T8), then perform a </a:t>
                      </a:r>
                      <a:r>
                        <a:rPr kumimoji="0" lang="en-US" sz="11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manditory</a:t>
                      </a:r>
                      <a:r>
                        <a:rPr kumimoji="0" lang="en-US" sz="11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reload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engage the remaining targets.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70B7F52-343E-03EF-8F50-BA0419EA066A}"/>
              </a:ext>
            </a:extLst>
          </p:cNvPr>
          <p:cNvGrpSpPr/>
          <p:nvPr/>
        </p:nvGrpSpPr>
        <p:grpSpPr>
          <a:xfrm>
            <a:off x="3937055" y="3026251"/>
            <a:ext cx="1054100" cy="1194448"/>
            <a:chOff x="5288653" y="3377255"/>
            <a:chExt cx="1054100" cy="1194448"/>
          </a:xfrm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2D33D5B8-4F19-3FE3-011F-D6A89576AB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59869050-9FB5-220D-AFBD-BCBCB70A31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4321692" y="4263178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4523622" y="4894475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17834" y="8420438"/>
            <a:ext cx="5827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at least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10 yards from the front of the targets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A06F438-07FE-3A8C-CF08-A6C19DEE5164}"/>
              </a:ext>
            </a:extLst>
          </p:cNvPr>
          <p:cNvGrpSpPr/>
          <p:nvPr/>
        </p:nvGrpSpPr>
        <p:grpSpPr>
          <a:xfrm rot="5400000">
            <a:off x="3526168" y="6616700"/>
            <a:ext cx="251974" cy="396533"/>
            <a:chOff x="7022744" y="7638717"/>
            <a:chExt cx="251974" cy="64623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2C5BF0-9762-7ED6-D6EC-D53E706AA372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F6762E3-1706-7957-5CC0-AA793750DE1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5D8B6B9-0461-37DF-8F66-4E0C181AD0A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AECBC31-738D-89CF-998E-202D2F11AA0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E3E3791-8006-0E87-59A6-889A5F42454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8462250-FF7B-F11E-C1A0-E76286A35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B383733-A6A1-B74F-7EC9-5DD33FF5DA0C}"/>
              </a:ext>
            </a:extLst>
          </p:cNvPr>
          <p:cNvGrpSpPr/>
          <p:nvPr/>
        </p:nvGrpSpPr>
        <p:grpSpPr>
          <a:xfrm>
            <a:off x="2275885" y="3024048"/>
            <a:ext cx="1054100" cy="1194448"/>
            <a:chOff x="5288653" y="3377255"/>
            <a:chExt cx="1054100" cy="1194448"/>
          </a:xfrm>
        </p:grpSpPr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75291CF8-E99F-FF72-3D20-91958E2331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4">
              <a:extLst>
                <a:ext uri="{FF2B5EF4-FFF2-40B4-BE49-F238E27FC236}">
                  <a16:creationId xmlns:a16="http://schemas.microsoft.com/office/drawing/2014/main" id="{54E65946-AD80-7359-2F7D-88AFE1FCD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4">
              <a:extLst>
                <a:ext uri="{FF2B5EF4-FFF2-40B4-BE49-F238E27FC236}">
                  <a16:creationId xmlns:a16="http://schemas.microsoft.com/office/drawing/2014/main" id="{46F836D1-3F38-1417-4DA7-DE350589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7400781-0F3E-707E-E20E-BD115EAEE0DF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86E3966A-ED56-5684-9538-5903DEC0AB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32">
                <a:extLst>
                  <a:ext uri="{FF2B5EF4-FFF2-40B4-BE49-F238E27FC236}">
                    <a16:creationId xmlns:a16="http://schemas.microsoft.com/office/drawing/2014/main" id="{58CEAFFE-1653-4121-18FA-D42C05C1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6719A919-77D9-12D9-4620-93134918C8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36">
                <a:extLst>
                  <a:ext uri="{FF2B5EF4-FFF2-40B4-BE49-F238E27FC236}">
                    <a16:creationId xmlns:a16="http://schemas.microsoft.com/office/drawing/2014/main" id="{23D46281-E899-86FE-2071-2A8EAFB2E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B9811E3-6C0F-74C0-45CA-062CD44BD453}"/>
              </a:ext>
            </a:extLst>
          </p:cNvPr>
          <p:cNvSpPr txBox="1"/>
          <p:nvPr/>
        </p:nvSpPr>
        <p:spPr>
          <a:xfrm>
            <a:off x="2635246" y="3828386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CB3D0C-68DA-9D8F-1D35-F82E2247D998}"/>
              </a:ext>
            </a:extLst>
          </p:cNvPr>
          <p:cNvSpPr txBox="1"/>
          <p:nvPr/>
        </p:nvSpPr>
        <p:spPr>
          <a:xfrm>
            <a:off x="2660522" y="303097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4402F1-0EB9-F895-318D-54186B8D03BE}"/>
              </a:ext>
            </a:extLst>
          </p:cNvPr>
          <p:cNvSpPr txBox="1"/>
          <p:nvPr/>
        </p:nvSpPr>
        <p:spPr>
          <a:xfrm>
            <a:off x="2321089" y="343442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B55246-40E0-B7AC-601D-847ACB0E202F}"/>
              </a:ext>
            </a:extLst>
          </p:cNvPr>
          <p:cNvSpPr txBox="1"/>
          <p:nvPr/>
        </p:nvSpPr>
        <p:spPr>
          <a:xfrm>
            <a:off x="2962199" y="344174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458867-47A8-389E-B955-4D473E216120}"/>
              </a:ext>
            </a:extLst>
          </p:cNvPr>
          <p:cNvSpPr txBox="1"/>
          <p:nvPr/>
        </p:nvSpPr>
        <p:spPr>
          <a:xfrm>
            <a:off x="4297232" y="303004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E45BEB-C226-FB5E-31FB-44F5437A7F3B}"/>
              </a:ext>
            </a:extLst>
          </p:cNvPr>
          <p:cNvSpPr txBox="1"/>
          <p:nvPr/>
        </p:nvSpPr>
        <p:spPr>
          <a:xfrm>
            <a:off x="3948219" y="343442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3291CE2-1E8D-3E6A-D515-096A07C934C7}"/>
              </a:ext>
            </a:extLst>
          </p:cNvPr>
          <p:cNvSpPr txBox="1"/>
          <p:nvPr/>
        </p:nvSpPr>
        <p:spPr>
          <a:xfrm>
            <a:off x="4299049" y="383283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FE2B0E-5987-F4B8-8D55-099CD1D065CA}"/>
              </a:ext>
            </a:extLst>
          </p:cNvPr>
          <p:cNvSpPr txBox="1"/>
          <p:nvPr/>
        </p:nvSpPr>
        <p:spPr>
          <a:xfrm>
            <a:off x="4582099" y="34228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B162D7-BE4B-9C0E-7A90-33A292FD7D36}"/>
              </a:ext>
            </a:extLst>
          </p:cNvPr>
          <p:cNvGrpSpPr/>
          <p:nvPr/>
        </p:nvGrpSpPr>
        <p:grpSpPr>
          <a:xfrm>
            <a:off x="3304684" y="5920167"/>
            <a:ext cx="705830" cy="685800"/>
            <a:chOff x="5780314" y="6019800"/>
            <a:chExt cx="705830" cy="6858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8035F3-77F1-8879-DC60-4E318B49BC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7731" y="6019800"/>
              <a:ext cx="0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3AEF3E-2DD8-62FC-36FB-EF848F0DB9BA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6019800"/>
              <a:ext cx="0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5DF38D-16B3-3824-E0DC-8E6A1B19B80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314" y="6705600"/>
              <a:ext cx="6949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C6644E-31D2-6290-A7A9-E97F3533D9C7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6024154"/>
              <a:ext cx="6949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210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302</cp:revision>
  <cp:lastPrinted>2023-01-09T15:11:51Z</cp:lastPrinted>
  <dcterms:created xsi:type="dcterms:W3CDTF">2002-08-21T12:11:08Z</dcterms:created>
  <dcterms:modified xsi:type="dcterms:W3CDTF">2023-01-09T15:40:38Z</dcterms:modified>
  <cp:category>Shooting</cp:category>
</cp:coreProperties>
</file>