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558" autoAdjust="0"/>
  </p:normalViewPr>
  <p:slideViewPr>
    <p:cSldViewPr>
      <p:cViewPr varScale="1">
        <p:scale>
          <a:sx n="86" d="100"/>
          <a:sy n="86" d="100"/>
        </p:scale>
        <p:origin x="3616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57784"/>
              </p:ext>
            </p:extLst>
          </p:nvPr>
        </p:nvGraphicFramePr>
        <p:xfrm>
          <a:off x="177801" y="165099"/>
          <a:ext cx="6997700" cy="248716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385</Words>
  <Application>Microsoft Macintosh PowerPoint</Application>
  <PresentationFormat>Custom</PresentationFormat>
  <Paragraphs>60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291</cp:revision>
  <dcterms:created xsi:type="dcterms:W3CDTF">2002-08-21T12:11:08Z</dcterms:created>
  <dcterms:modified xsi:type="dcterms:W3CDTF">2022-12-06T18:06:52Z</dcterms:modified>
  <cp:category>Shooting</cp:category>
</cp:coreProperties>
</file>