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538" autoAdjust="0"/>
  </p:normalViewPr>
  <p:slideViewPr>
    <p:cSldViewPr>
      <p:cViewPr varScale="1">
        <p:scale>
          <a:sx n="140" d="100"/>
          <a:sy n="140" d="100"/>
        </p:scale>
        <p:origin x="4152" y="50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85113"/>
              </p:ext>
            </p:extLst>
          </p:nvPr>
        </p:nvGraphicFramePr>
        <p:xfrm>
          <a:off x="177801" y="165099"/>
          <a:ext cx="6997700" cy="23288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area. Handgun loaded, wrists below belt.  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 loaded,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40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the shooting area.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521506-A876-CA78-4F9F-A4802A1681F6}"/>
              </a:ext>
            </a:extLst>
          </p:cNvPr>
          <p:cNvGrpSpPr/>
          <p:nvPr/>
        </p:nvGrpSpPr>
        <p:grpSpPr>
          <a:xfrm>
            <a:off x="535553" y="2751275"/>
            <a:ext cx="1405007" cy="1051215"/>
            <a:chOff x="4711700" y="7847013"/>
            <a:chExt cx="1405007" cy="1051215"/>
          </a:xfrm>
        </p:grpSpPr>
        <p:sp>
          <p:nvSpPr>
            <p:cNvPr id="5" name="Line 30">
              <a:extLst>
                <a:ext uri="{FF2B5EF4-FFF2-40B4-BE49-F238E27FC236}">
                  <a16:creationId xmlns:a16="http://schemas.microsoft.com/office/drawing/2014/main" id="{91922044-844E-28B5-607F-25E83C681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512" y="8077200"/>
              <a:ext cx="1" cy="790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1">
              <a:extLst>
                <a:ext uri="{FF2B5EF4-FFF2-40B4-BE49-F238E27FC236}">
                  <a16:creationId xmlns:a16="http://schemas.microsoft.com/office/drawing/2014/main" id="{8FB77059-7D39-7802-0B0C-D87850D0D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8153400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FEA37C34-46EB-ED47-F5E1-7185513BC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32">
              <a:extLst>
                <a:ext uri="{FF2B5EF4-FFF2-40B4-BE49-F238E27FC236}">
                  <a16:creationId xmlns:a16="http://schemas.microsoft.com/office/drawing/2014/main" id="{96B071D1-D438-7938-E01C-92B7B890F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532" y="815340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76F24A99-7B39-F760-087C-9EE003C0D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869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A581A528-8E46-218F-A87B-E11DA77F6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870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B0445E3D-B070-0807-CE42-631C72C2A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92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31">
              <a:extLst>
                <a:ext uri="{FF2B5EF4-FFF2-40B4-BE49-F238E27FC236}">
                  <a16:creationId xmlns:a16="http://schemas.microsoft.com/office/drawing/2014/main" id="{ED5112A8-E9AA-9A0B-CDA1-504610CB9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67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1">
              <a:extLst>
                <a:ext uri="{FF2B5EF4-FFF2-40B4-BE49-F238E27FC236}">
                  <a16:creationId xmlns:a16="http://schemas.microsoft.com/office/drawing/2014/main" id="{B80FCD16-91E7-8A5B-3698-D5C3F3BDD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958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00D5C8DA-0044-AB47-C24F-971ADB863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620" y="8183852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5FE1DC6E-F33C-A1D9-4DCD-F6D5D4D1F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69" y="786216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BE9F5C-E2F3-754B-77A5-1667EB6A4BC2}"/>
              </a:ext>
            </a:extLst>
          </p:cNvPr>
          <p:cNvGrpSpPr/>
          <p:nvPr/>
        </p:nvGrpSpPr>
        <p:grpSpPr>
          <a:xfrm>
            <a:off x="5407527" y="2749822"/>
            <a:ext cx="1405007" cy="1051215"/>
            <a:chOff x="4711700" y="7847013"/>
            <a:chExt cx="1405007" cy="1051215"/>
          </a:xfrm>
        </p:grpSpPr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100E282C-C674-704C-53E7-79BFB309A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512" y="8077200"/>
              <a:ext cx="1" cy="790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FA488C61-026E-65AF-5BEF-1F15262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8153400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E6A0B8D7-F5DA-79E7-3B93-5DA5E3E43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DA823BCC-7869-4198-431E-28F4FFF45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532" y="815340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716282EA-E371-977F-2926-7908C91F6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869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34A2481A-17D8-7E1D-5F7C-FA1412AB6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870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AF978284-36D1-2CC4-BD5A-0D6BE86AD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92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2AD2D88F-A4D7-836E-E6C8-A8B3073AD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67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6119BEA-C337-727D-2FF6-670B03D4F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958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14C68D70-1027-A2F8-4954-F0382630E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620" y="8183852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FE5ADFAB-A7F6-C621-01E9-3CDAA78C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69" y="786216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2DCBCF-6A57-47B9-E05A-E469B83CBEF3}"/>
              </a:ext>
            </a:extLst>
          </p:cNvPr>
          <p:cNvGrpSpPr/>
          <p:nvPr/>
        </p:nvGrpSpPr>
        <p:grpSpPr>
          <a:xfrm>
            <a:off x="1159718" y="2971800"/>
            <a:ext cx="329764" cy="1280588"/>
            <a:chOff x="3224405" y="197325"/>
            <a:chExt cx="329764" cy="1280588"/>
          </a:xfrm>
        </p:grpSpPr>
        <p:sp>
          <p:nvSpPr>
            <p:cNvPr id="29" name="AutoShape 713">
              <a:extLst>
                <a:ext uri="{FF2B5EF4-FFF2-40B4-BE49-F238E27FC236}">
                  <a16:creationId xmlns:a16="http://schemas.microsoft.com/office/drawing/2014/main" id="{279EE523-804B-5CFD-49E0-EE33EDB4E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713">
              <a:extLst>
                <a:ext uri="{FF2B5EF4-FFF2-40B4-BE49-F238E27FC236}">
                  <a16:creationId xmlns:a16="http://schemas.microsoft.com/office/drawing/2014/main" id="{7F41629B-F85D-3D42-1150-54BB6799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358E8C-8338-51E1-ADC6-9038D1FF78DB}"/>
              </a:ext>
            </a:extLst>
          </p:cNvPr>
          <p:cNvGrpSpPr/>
          <p:nvPr/>
        </p:nvGrpSpPr>
        <p:grpSpPr>
          <a:xfrm>
            <a:off x="5842436" y="2971800"/>
            <a:ext cx="329764" cy="1280588"/>
            <a:chOff x="3224405" y="197325"/>
            <a:chExt cx="329764" cy="1280588"/>
          </a:xfrm>
        </p:grpSpPr>
        <p:sp>
          <p:nvSpPr>
            <p:cNvPr id="32" name="AutoShape 713">
              <a:extLst>
                <a:ext uri="{FF2B5EF4-FFF2-40B4-BE49-F238E27FC236}">
                  <a16:creationId xmlns:a16="http://schemas.microsoft.com/office/drawing/2014/main" id="{09455327-7F9A-F434-1020-DCA41F324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13">
              <a:extLst>
                <a:ext uri="{FF2B5EF4-FFF2-40B4-BE49-F238E27FC236}">
                  <a16:creationId xmlns:a16="http://schemas.microsoft.com/office/drawing/2014/main" id="{9D38D988-85BF-1FBA-E28B-5771743DB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C3373C-F93F-85F4-1BA2-0BE2B845626A}"/>
              </a:ext>
            </a:extLst>
          </p:cNvPr>
          <p:cNvGrpSpPr/>
          <p:nvPr/>
        </p:nvGrpSpPr>
        <p:grpSpPr>
          <a:xfrm>
            <a:off x="2365706" y="4020475"/>
            <a:ext cx="129739" cy="1805562"/>
            <a:chOff x="2990148" y="1442981"/>
            <a:chExt cx="129739" cy="180556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65A5C-FB1A-298A-72D4-DD26077E922F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8EFC29D-65F3-C84D-A5A7-22871FC4A8ED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1C5893-E023-050A-2F4F-0860A0C90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B920BE-826B-E7C8-5CB5-CB486F4F9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1938D-7721-188F-DBF7-DA365165D9FA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ine 30">
              <a:extLst>
                <a:ext uri="{FF2B5EF4-FFF2-40B4-BE49-F238E27FC236}">
                  <a16:creationId xmlns:a16="http://schemas.microsoft.com/office/drawing/2014/main" id="{6E9CD9F8-4C88-7667-9C3C-EF755EC68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0">
              <a:extLst>
                <a:ext uri="{FF2B5EF4-FFF2-40B4-BE49-F238E27FC236}">
                  <a16:creationId xmlns:a16="http://schemas.microsoft.com/office/drawing/2014/main" id="{97B766A9-435C-F040-DACC-BBB2D9E89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F9813D2-19EC-D28A-F4F2-E52DB1532537}"/>
              </a:ext>
            </a:extLst>
          </p:cNvPr>
          <p:cNvGrpSpPr/>
          <p:nvPr/>
        </p:nvGrpSpPr>
        <p:grpSpPr>
          <a:xfrm>
            <a:off x="3793141" y="5256653"/>
            <a:ext cx="129739" cy="1805562"/>
            <a:chOff x="2990148" y="1442981"/>
            <a:chExt cx="129739" cy="180556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1C0B23-861F-9DD1-A0EF-0C940B16646D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80459F0-44EE-3DE1-28FA-29648F89630D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809731-A914-1759-4721-3A66FA732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C6CB62-6B3B-D250-CC26-185041390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6F3500F-1CB5-7553-E08B-BEDF088EE830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A2BAA931-864E-7807-D0FA-EA433CA63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C25A93F7-337C-AEE2-E830-78E30274A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1C3710-6B42-0C85-2341-DAAA87A25E08}"/>
              </a:ext>
            </a:extLst>
          </p:cNvPr>
          <p:cNvGrpSpPr/>
          <p:nvPr/>
        </p:nvGrpSpPr>
        <p:grpSpPr>
          <a:xfrm>
            <a:off x="5003948" y="4031071"/>
            <a:ext cx="129739" cy="1805562"/>
            <a:chOff x="2990148" y="1442981"/>
            <a:chExt cx="129739" cy="180556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CF245A-4B44-D4E5-9058-E4626A03F1E5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D94D494-C978-6CB2-38A2-18485E19AD57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8D6658-2861-5F78-3F45-6732FDE2F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CCAF82D-E113-F0FC-3C09-A81811B51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DC29E9-9A63-DA13-1FB0-A99A3CF4F333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03E58C58-ED8F-03BB-F9C1-30850C18E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0">
              <a:extLst>
                <a:ext uri="{FF2B5EF4-FFF2-40B4-BE49-F238E27FC236}">
                  <a16:creationId xmlns:a16="http://schemas.microsoft.com/office/drawing/2014/main" id="{1CA0FBCC-ACB9-EBF1-B3D4-82F404AA9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06" name="Group 25605">
            <a:extLst>
              <a:ext uri="{FF2B5EF4-FFF2-40B4-BE49-F238E27FC236}">
                <a16:creationId xmlns:a16="http://schemas.microsoft.com/office/drawing/2014/main" id="{876C3B94-7C04-B292-E73E-A43D3DD03BE0}"/>
              </a:ext>
            </a:extLst>
          </p:cNvPr>
          <p:cNvGrpSpPr/>
          <p:nvPr/>
        </p:nvGrpSpPr>
        <p:grpSpPr>
          <a:xfrm>
            <a:off x="3792543" y="4330017"/>
            <a:ext cx="129739" cy="1805562"/>
            <a:chOff x="2990148" y="1442981"/>
            <a:chExt cx="129739" cy="1805562"/>
          </a:xfrm>
        </p:grpSpPr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4337A904-D132-5B72-24A5-160FF1594096}"/>
                </a:ext>
              </a:extLst>
            </p:cNvPr>
            <p:cNvCxnSpPr>
              <a:cxnSpLocks/>
              <a:endCxn id="25613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CCB31E75-C5B3-361D-F839-DA661C16D9BA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DCBE9B3A-2901-C38C-CDDE-8A88FB04D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6B21926B-592C-32D0-DD5A-33F25A81E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1AE2B4D7-75DC-D5DA-7DB1-B1CEEBCCEFB4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2" name="Line 30">
              <a:extLst>
                <a:ext uri="{FF2B5EF4-FFF2-40B4-BE49-F238E27FC236}">
                  <a16:creationId xmlns:a16="http://schemas.microsoft.com/office/drawing/2014/main" id="{F9529F04-ACA4-CCED-4534-E4C736AF3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Line 30">
              <a:extLst>
                <a:ext uri="{FF2B5EF4-FFF2-40B4-BE49-F238E27FC236}">
                  <a16:creationId xmlns:a16="http://schemas.microsoft.com/office/drawing/2014/main" id="{D8868DB6-7C03-71D4-0320-64F163F37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4" name="Group 283">
            <a:extLst>
              <a:ext uri="{FF2B5EF4-FFF2-40B4-BE49-F238E27FC236}">
                <a16:creationId xmlns:a16="http://schemas.microsoft.com/office/drawing/2014/main" id="{9224695F-9335-A705-DB1C-5D404B8A27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99252" y="4374775"/>
            <a:ext cx="287338" cy="787400"/>
            <a:chOff x="2208" y="240"/>
            <a:chExt cx="181" cy="496"/>
          </a:xfrm>
        </p:grpSpPr>
        <p:sp>
          <p:nvSpPr>
            <p:cNvPr id="25615" name="Line 284">
              <a:extLst>
                <a:ext uri="{FF2B5EF4-FFF2-40B4-BE49-F238E27FC236}">
                  <a16:creationId xmlns:a16="http://schemas.microsoft.com/office/drawing/2014/main" id="{A223B2AB-3D29-2C11-FC3E-22C1469B8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285">
              <a:extLst>
                <a:ext uri="{FF2B5EF4-FFF2-40B4-BE49-F238E27FC236}">
                  <a16:creationId xmlns:a16="http://schemas.microsoft.com/office/drawing/2014/main" id="{DEA04760-7FD0-18EB-73F5-2CCAAA4F4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Freeform 286">
              <a:extLst>
                <a:ext uri="{FF2B5EF4-FFF2-40B4-BE49-F238E27FC236}">
                  <a16:creationId xmlns:a16="http://schemas.microsoft.com/office/drawing/2014/main" id="{E107DDF9-2434-0319-EF04-8F2420BE3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287">
              <a:extLst>
                <a:ext uri="{FF2B5EF4-FFF2-40B4-BE49-F238E27FC236}">
                  <a16:creationId xmlns:a16="http://schemas.microsoft.com/office/drawing/2014/main" id="{791F62F8-B0A8-50E7-478D-544E65F0AE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9" name="Group 278">
            <a:extLst>
              <a:ext uri="{FF2B5EF4-FFF2-40B4-BE49-F238E27FC236}">
                <a16:creationId xmlns:a16="http://schemas.microsoft.com/office/drawing/2014/main" id="{411032E1-F6F3-F5D6-3ECF-47DC379A6702}"/>
              </a:ext>
            </a:extLst>
          </p:cNvPr>
          <p:cNvGrpSpPr>
            <a:grpSpLocks/>
          </p:cNvGrpSpPr>
          <p:nvPr/>
        </p:nvGrpSpPr>
        <p:grpSpPr bwMode="auto">
          <a:xfrm>
            <a:off x="3954800" y="4391043"/>
            <a:ext cx="287338" cy="787400"/>
            <a:chOff x="2208" y="240"/>
            <a:chExt cx="181" cy="496"/>
          </a:xfrm>
        </p:grpSpPr>
        <p:sp>
          <p:nvSpPr>
            <p:cNvPr id="25620" name="Line 279">
              <a:extLst>
                <a:ext uri="{FF2B5EF4-FFF2-40B4-BE49-F238E27FC236}">
                  <a16:creationId xmlns:a16="http://schemas.microsoft.com/office/drawing/2014/main" id="{5213F529-42F3-DD47-13D8-6526AA810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280">
              <a:extLst>
                <a:ext uri="{FF2B5EF4-FFF2-40B4-BE49-F238E27FC236}">
                  <a16:creationId xmlns:a16="http://schemas.microsoft.com/office/drawing/2014/main" id="{19DEA1E4-7B9F-1EC5-C876-45810612D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Freeform 281">
              <a:extLst>
                <a:ext uri="{FF2B5EF4-FFF2-40B4-BE49-F238E27FC236}">
                  <a16:creationId xmlns:a16="http://schemas.microsoft.com/office/drawing/2014/main" id="{08E2C7E4-8442-4239-D733-E55B04B29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282">
              <a:extLst>
                <a:ext uri="{FF2B5EF4-FFF2-40B4-BE49-F238E27FC236}">
                  <a16:creationId xmlns:a16="http://schemas.microsoft.com/office/drawing/2014/main" id="{A5627D6C-C001-DCDA-C782-6058F5E955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4" name="Group 283">
            <a:extLst>
              <a:ext uri="{FF2B5EF4-FFF2-40B4-BE49-F238E27FC236}">
                <a16:creationId xmlns:a16="http://schemas.microsoft.com/office/drawing/2014/main" id="{15723DA4-7983-3A81-E152-BD5562F660F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34570" y="4031071"/>
            <a:ext cx="287338" cy="787400"/>
            <a:chOff x="2208" y="240"/>
            <a:chExt cx="181" cy="496"/>
          </a:xfrm>
        </p:grpSpPr>
        <p:sp>
          <p:nvSpPr>
            <p:cNvPr id="25625" name="Line 284">
              <a:extLst>
                <a:ext uri="{FF2B5EF4-FFF2-40B4-BE49-F238E27FC236}">
                  <a16:creationId xmlns:a16="http://schemas.microsoft.com/office/drawing/2014/main" id="{6C3BFA5A-2D9A-B2BA-D57D-327794B6B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85">
              <a:extLst>
                <a:ext uri="{FF2B5EF4-FFF2-40B4-BE49-F238E27FC236}">
                  <a16:creationId xmlns:a16="http://schemas.microsoft.com/office/drawing/2014/main" id="{4FE3CAC9-7FF4-EC40-BFE6-C0013B50D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Freeform 286">
              <a:extLst>
                <a:ext uri="{FF2B5EF4-FFF2-40B4-BE49-F238E27FC236}">
                  <a16:creationId xmlns:a16="http://schemas.microsoft.com/office/drawing/2014/main" id="{62C5F1DA-07A8-4097-F0D8-79264227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Freeform 287">
              <a:extLst>
                <a:ext uri="{FF2B5EF4-FFF2-40B4-BE49-F238E27FC236}">
                  <a16:creationId xmlns:a16="http://schemas.microsoft.com/office/drawing/2014/main" id="{AC8A140C-2DC8-CF87-1752-6E7B06C489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0" name="Group 278">
            <a:extLst>
              <a:ext uri="{FF2B5EF4-FFF2-40B4-BE49-F238E27FC236}">
                <a16:creationId xmlns:a16="http://schemas.microsoft.com/office/drawing/2014/main" id="{81D8B0BD-85B7-DA21-E75A-17BB2A0B78C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191000"/>
            <a:ext cx="287338" cy="787400"/>
            <a:chOff x="2208" y="240"/>
            <a:chExt cx="181" cy="496"/>
          </a:xfrm>
        </p:grpSpPr>
        <p:sp>
          <p:nvSpPr>
            <p:cNvPr id="25631" name="Line 279">
              <a:extLst>
                <a:ext uri="{FF2B5EF4-FFF2-40B4-BE49-F238E27FC236}">
                  <a16:creationId xmlns:a16="http://schemas.microsoft.com/office/drawing/2014/main" id="{CFBFCDC8-C760-1BA1-96E3-B2DE69C71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Line 280">
              <a:extLst>
                <a:ext uri="{FF2B5EF4-FFF2-40B4-BE49-F238E27FC236}">
                  <a16:creationId xmlns:a16="http://schemas.microsoft.com/office/drawing/2014/main" id="{AB98BE15-20E8-6FC6-B2D7-D2880B209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Freeform 281">
              <a:extLst>
                <a:ext uri="{FF2B5EF4-FFF2-40B4-BE49-F238E27FC236}">
                  <a16:creationId xmlns:a16="http://schemas.microsoft.com/office/drawing/2014/main" id="{5F106F5F-580D-E258-0083-220033A5F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Freeform 282">
              <a:extLst>
                <a:ext uri="{FF2B5EF4-FFF2-40B4-BE49-F238E27FC236}">
                  <a16:creationId xmlns:a16="http://schemas.microsoft.com/office/drawing/2014/main" id="{D38B9FF8-306A-ED58-1225-38EE42E4DA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35" name="Straight Connector 25634">
            <a:extLst>
              <a:ext uri="{FF2B5EF4-FFF2-40B4-BE49-F238E27FC236}">
                <a16:creationId xmlns:a16="http://schemas.microsoft.com/office/drawing/2014/main" id="{6302B949-8A40-5C24-A306-79D4FDBC8B48}"/>
              </a:ext>
            </a:extLst>
          </p:cNvPr>
          <p:cNvCxnSpPr>
            <a:cxnSpLocks/>
          </p:cNvCxnSpPr>
          <p:nvPr/>
        </p:nvCxnSpPr>
        <p:spPr>
          <a:xfrm flipV="1">
            <a:off x="304800" y="8594876"/>
            <a:ext cx="6705600" cy="1572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6" name="Straight Connector 25635">
            <a:extLst>
              <a:ext uri="{FF2B5EF4-FFF2-40B4-BE49-F238E27FC236}">
                <a16:creationId xmlns:a16="http://schemas.microsoft.com/office/drawing/2014/main" id="{2ABA9250-ACC8-78B0-8938-ECA1E335BF54}"/>
              </a:ext>
            </a:extLst>
          </p:cNvPr>
          <p:cNvCxnSpPr>
            <a:cxnSpLocks/>
          </p:cNvCxnSpPr>
          <p:nvPr/>
        </p:nvCxnSpPr>
        <p:spPr>
          <a:xfrm flipV="1">
            <a:off x="7010400" y="86106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7" name="Straight Connector 25636">
            <a:extLst>
              <a:ext uri="{FF2B5EF4-FFF2-40B4-BE49-F238E27FC236}">
                <a16:creationId xmlns:a16="http://schemas.microsoft.com/office/drawing/2014/main" id="{699A2AE7-B34A-D8D3-0E37-0A0E53490C83}"/>
              </a:ext>
            </a:extLst>
          </p:cNvPr>
          <p:cNvCxnSpPr>
            <a:cxnSpLocks/>
          </p:cNvCxnSpPr>
          <p:nvPr/>
        </p:nvCxnSpPr>
        <p:spPr>
          <a:xfrm flipV="1">
            <a:off x="304800" y="86106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38" name="Straight Connector 25637">
            <a:extLst>
              <a:ext uri="{FF2B5EF4-FFF2-40B4-BE49-F238E27FC236}">
                <a16:creationId xmlns:a16="http://schemas.microsoft.com/office/drawing/2014/main" id="{E9F6F118-1492-870C-8B3B-28A919E3D053}"/>
              </a:ext>
            </a:extLst>
          </p:cNvPr>
          <p:cNvCxnSpPr>
            <a:cxnSpLocks/>
          </p:cNvCxnSpPr>
          <p:nvPr/>
        </p:nvCxnSpPr>
        <p:spPr>
          <a:xfrm>
            <a:off x="304800" y="9251653"/>
            <a:ext cx="673775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9" name="TextBox 5">
            <a:extLst>
              <a:ext uri="{FF2B5EF4-FFF2-40B4-BE49-F238E27FC236}">
                <a16:creationId xmlns:a16="http://schemas.microsoft.com/office/drawing/2014/main" id="{8D41AF3B-B35E-3F80-5DD4-F5D01359D224}"/>
              </a:ext>
            </a:extLst>
          </p:cNvPr>
          <p:cNvSpPr txBox="1"/>
          <p:nvPr/>
        </p:nvSpPr>
        <p:spPr>
          <a:xfrm>
            <a:off x="2971800" y="8778415"/>
            <a:ext cx="1633845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Shooting Area</a:t>
            </a:r>
          </a:p>
        </p:txBody>
      </p:sp>
      <p:sp>
        <p:nvSpPr>
          <p:cNvPr id="25641" name="TextBox 5">
            <a:extLst>
              <a:ext uri="{FF2B5EF4-FFF2-40B4-BE49-F238E27FC236}">
                <a16:creationId xmlns:a16="http://schemas.microsoft.com/office/drawing/2014/main" id="{E8807494-3AC5-7E6A-657B-D4F2A66C97F7}"/>
              </a:ext>
            </a:extLst>
          </p:cNvPr>
          <p:cNvSpPr txBox="1"/>
          <p:nvPr/>
        </p:nvSpPr>
        <p:spPr>
          <a:xfrm>
            <a:off x="2971800" y="262986"/>
            <a:ext cx="1351652" cy="36933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Bumblebop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1C9244-E814-9992-619B-1F76A7D6D99A}"/>
              </a:ext>
            </a:extLst>
          </p:cNvPr>
          <p:cNvSpPr txBox="1"/>
          <p:nvPr/>
        </p:nvSpPr>
        <p:spPr>
          <a:xfrm>
            <a:off x="3105912" y="553912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28 Rounds v9</a:t>
            </a:r>
          </a:p>
        </p:txBody>
      </p:sp>
      <p:grpSp>
        <p:nvGrpSpPr>
          <p:cNvPr id="61" name="Group 33">
            <a:extLst>
              <a:ext uri="{FF2B5EF4-FFF2-40B4-BE49-F238E27FC236}">
                <a16:creationId xmlns:a16="http://schemas.microsoft.com/office/drawing/2014/main" id="{A7CDF996-E1A7-20AC-96D7-1BA4A350A61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085408"/>
            <a:ext cx="290513" cy="787400"/>
            <a:chOff x="2244" y="2118"/>
            <a:chExt cx="181" cy="499"/>
          </a:xfrm>
        </p:grpSpPr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C1E2CA36-D086-7004-244E-73DAA7F14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599072B3-62CD-7B4C-B02D-BAE59AC46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0" name="Freeform 36">
              <a:extLst>
                <a:ext uri="{FF2B5EF4-FFF2-40B4-BE49-F238E27FC236}">
                  <a16:creationId xmlns:a16="http://schemas.microsoft.com/office/drawing/2014/main" id="{BB6D83A2-1EE0-D62F-DAD5-36C2B2353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1" name="Group 33">
            <a:extLst>
              <a:ext uri="{FF2B5EF4-FFF2-40B4-BE49-F238E27FC236}">
                <a16:creationId xmlns:a16="http://schemas.microsoft.com/office/drawing/2014/main" id="{C78919A2-1FE8-0625-7ECE-A2A556F6F68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085408"/>
            <a:ext cx="290513" cy="787400"/>
            <a:chOff x="2244" y="2118"/>
            <a:chExt cx="181" cy="499"/>
          </a:xfrm>
        </p:grpSpPr>
        <p:sp>
          <p:nvSpPr>
            <p:cNvPr id="25602" name="Line 34">
              <a:extLst>
                <a:ext uri="{FF2B5EF4-FFF2-40B4-BE49-F238E27FC236}">
                  <a16:creationId xmlns:a16="http://schemas.microsoft.com/office/drawing/2014/main" id="{0AF426F6-BBD1-88E6-CD94-8AF9C66CB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3" name="Line 35">
              <a:extLst>
                <a:ext uri="{FF2B5EF4-FFF2-40B4-BE49-F238E27FC236}">
                  <a16:creationId xmlns:a16="http://schemas.microsoft.com/office/drawing/2014/main" id="{8AB0B176-801C-BA7C-ABCC-22BC239C6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4" name="Freeform 36">
              <a:extLst>
                <a:ext uri="{FF2B5EF4-FFF2-40B4-BE49-F238E27FC236}">
                  <a16:creationId xmlns:a16="http://schemas.microsoft.com/office/drawing/2014/main" id="{11C58C35-1823-52D9-C1A5-A3573411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100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306</cp:revision>
  <cp:lastPrinted>2025-03-21T16:34:57Z</cp:lastPrinted>
  <dcterms:created xsi:type="dcterms:W3CDTF">2002-08-21T12:11:08Z</dcterms:created>
  <dcterms:modified xsi:type="dcterms:W3CDTF">2025-03-21T16:37:43Z</dcterms:modified>
  <cp:category>Shooting</cp:category>
</cp:coreProperties>
</file>