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1" r:id="rId2"/>
  </p:sldIdLst>
  <p:sldSz cx="7315200" cy="9601200"/>
  <p:notesSz cx="6985000" cy="92837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05" autoAdjust="0"/>
    <p:restoredTop sz="94597" autoAdjust="0"/>
  </p:normalViewPr>
  <p:slideViewPr>
    <p:cSldViewPr>
      <p:cViewPr varScale="1">
        <p:scale>
          <a:sx n="117" d="100"/>
          <a:sy n="117" d="100"/>
        </p:scale>
        <p:origin x="3968" y="18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10/24/22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257910"/>
              </p:ext>
            </p:extLst>
          </p:nvPr>
        </p:nvGraphicFramePr>
        <p:xfrm>
          <a:off x="177801" y="165099"/>
          <a:ext cx="6997700" cy="2345629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24 Rounds 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v1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Starting in box A, B, C, D or E facing down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range arms hanging naturally by sides.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Loaded gun in holster, hands relaxed at sides. PCC loaded stock on belt.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24 rounds, 120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12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required to score from boxes A, B, C, D or E.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2" name="Group 107">
            <a:extLst>
              <a:ext uri="{FF2B5EF4-FFF2-40B4-BE49-F238E27FC236}">
                <a16:creationId xmlns:a16="http://schemas.microsoft.com/office/drawing/2014/main" id="{5D5CB480-F508-7452-6AF5-3EAF33E32D08}"/>
              </a:ext>
            </a:extLst>
          </p:cNvPr>
          <p:cNvGrpSpPr/>
          <p:nvPr/>
        </p:nvGrpSpPr>
        <p:grpSpPr>
          <a:xfrm>
            <a:off x="580941" y="6332139"/>
            <a:ext cx="356397" cy="1727560"/>
            <a:chOff x="1600200" y="3200400"/>
            <a:chExt cx="533400" cy="35052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966861CD-1267-F94F-036F-DD600443A135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600" name="Straight Connector 25599">
              <a:extLst>
                <a:ext uri="{FF2B5EF4-FFF2-40B4-BE49-F238E27FC236}">
                  <a16:creationId xmlns:a16="http://schemas.microsoft.com/office/drawing/2014/main" id="{9B293893-FAB8-84B2-8E5B-46744E83C609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1" name="Straight Connector 25600">
              <a:extLst>
                <a:ext uri="{FF2B5EF4-FFF2-40B4-BE49-F238E27FC236}">
                  <a16:creationId xmlns:a16="http://schemas.microsoft.com/office/drawing/2014/main" id="{AE327FC5-4FF4-A217-A181-1312989B915E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2" name="Straight Connector 25601">
              <a:extLst>
                <a:ext uri="{FF2B5EF4-FFF2-40B4-BE49-F238E27FC236}">
                  <a16:creationId xmlns:a16="http://schemas.microsoft.com/office/drawing/2014/main" id="{FC00DD28-B259-BE83-A66A-75FB13EB0745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3" name="Straight Connector 25602">
              <a:extLst>
                <a:ext uri="{FF2B5EF4-FFF2-40B4-BE49-F238E27FC236}">
                  <a16:creationId xmlns:a16="http://schemas.microsoft.com/office/drawing/2014/main" id="{26B52644-C614-498E-8DD6-130F6A32D8E3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4" name="Straight Connector 25603">
              <a:extLst>
                <a:ext uri="{FF2B5EF4-FFF2-40B4-BE49-F238E27FC236}">
                  <a16:creationId xmlns:a16="http://schemas.microsoft.com/office/drawing/2014/main" id="{3AD0BC81-E234-1B68-D0CC-CB455810FDDE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5" name="Straight Connector 25604">
              <a:extLst>
                <a:ext uri="{FF2B5EF4-FFF2-40B4-BE49-F238E27FC236}">
                  <a16:creationId xmlns:a16="http://schemas.microsoft.com/office/drawing/2014/main" id="{4F6F6A31-9EEB-E95B-4DCC-8CC9DA6F7D1A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6" name="Straight Connector 25605">
              <a:extLst>
                <a:ext uri="{FF2B5EF4-FFF2-40B4-BE49-F238E27FC236}">
                  <a16:creationId xmlns:a16="http://schemas.microsoft.com/office/drawing/2014/main" id="{7E63056C-3CAB-B68C-B58E-1B585BC478CF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7" name="Straight Connector 25606">
              <a:extLst>
                <a:ext uri="{FF2B5EF4-FFF2-40B4-BE49-F238E27FC236}">
                  <a16:creationId xmlns:a16="http://schemas.microsoft.com/office/drawing/2014/main" id="{E7D54BB3-3E5E-7A26-BB07-B496CE1CD43A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8" name="Straight Connector 25607">
              <a:extLst>
                <a:ext uri="{FF2B5EF4-FFF2-40B4-BE49-F238E27FC236}">
                  <a16:creationId xmlns:a16="http://schemas.microsoft.com/office/drawing/2014/main" id="{51AE4FF4-8390-C2AC-BAAF-916F7EC614EE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9" name="Straight Connector 25608">
              <a:extLst>
                <a:ext uri="{FF2B5EF4-FFF2-40B4-BE49-F238E27FC236}">
                  <a16:creationId xmlns:a16="http://schemas.microsoft.com/office/drawing/2014/main" id="{775D1D9E-7669-1FC1-B29C-C1AE5C5BE7D9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0" name="Straight Connector 25609">
              <a:extLst>
                <a:ext uri="{FF2B5EF4-FFF2-40B4-BE49-F238E27FC236}">
                  <a16:creationId xmlns:a16="http://schemas.microsoft.com/office/drawing/2014/main" id="{26E3501B-6C18-10FF-4D47-E908BA623E49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1" name="Straight Connector 25610">
              <a:extLst>
                <a:ext uri="{FF2B5EF4-FFF2-40B4-BE49-F238E27FC236}">
                  <a16:creationId xmlns:a16="http://schemas.microsoft.com/office/drawing/2014/main" id="{D7394F37-8024-CBF4-22C2-09607995EA6B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2" name="Straight Connector 25611">
              <a:extLst>
                <a:ext uri="{FF2B5EF4-FFF2-40B4-BE49-F238E27FC236}">
                  <a16:creationId xmlns:a16="http://schemas.microsoft.com/office/drawing/2014/main" id="{307B3D88-7D6D-553E-E02C-C8A533ED5EE1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3" name="Straight Connector 25612">
              <a:extLst>
                <a:ext uri="{FF2B5EF4-FFF2-40B4-BE49-F238E27FC236}">
                  <a16:creationId xmlns:a16="http://schemas.microsoft.com/office/drawing/2014/main" id="{E65E31DF-11D0-CBF6-6047-A0A6AF7F3713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4" name="Straight Connector 25613">
              <a:extLst>
                <a:ext uri="{FF2B5EF4-FFF2-40B4-BE49-F238E27FC236}">
                  <a16:creationId xmlns:a16="http://schemas.microsoft.com/office/drawing/2014/main" id="{5A0E69CC-D085-D4FA-DA91-5661FB95ABA5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5" name="Straight Connector 25614">
              <a:extLst>
                <a:ext uri="{FF2B5EF4-FFF2-40B4-BE49-F238E27FC236}">
                  <a16:creationId xmlns:a16="http://schemas.microsoft.com/office/drawing/2014/main" id="{305CF211-F13D-DEC8-3EAE-788B470F5EA7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6" name="Straight Connector 25615">
              <a:extLst>
                <a:ext uri="{FF2B5EF4-FFF2-40B4-BE49-F238E27FC236}">
                  <a16:creationId xmlns:a16="http://schemas.microsoft.com/office/drawing/2014/main" id="{2954EE17-A69F-A3E8-AB62-511DCA49E9F1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7" name="Straight Connector 25616">
              <a:extLst>
                <a:ext uri="{FF2B5EF4-FFF2-40B4-BE49-F238E27FC236}">
                  <a16:creationId xmlns:a16="http://schemas.microsoft.com/office/drawing/2014/main" id="{9B5DEFAC-FD61-AC97-6546-E937330DCF1E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8" name="Straight Connector 25617">
              <a:extLst>
                <a:ext uri="{FF2B5EF4-FFF2-40B4-BE49-F238E27FC236}">
                  <a16:creationId xmlns:a16="http://schemas.microsoft.com/office/drawing/2014/main" id="{135D08E4-AD55-9B24-255F-2887B974C76B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9" name="Straight Connector 25618">
              <a:extLst>
                <a:ext uri="{FF2B5EF4-FFF2-40B4-BE49-F238E27FC236}">
                  <a16:creationId xmlns:a16="http://schemas.microsoft.com/office/drawing/2014/main" id="{0C0446AC-F6DA-1F3E-D8E4-8909171B4DE6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0" name="Straight Connector 25619">
              <a:extLst>
                <a:ext uri="{FF2B5EF4-FFF2-40B4-BE49-F238E27FC236}">
                  <a16:creationId xmlns:a16="http://schemas.microsoft.com/office/drawing/2014/main" id="{2162BB07-607C-1455-A205-C8375AE9613D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1" name="Straight Connector 25620">
              <a:extLst>
                <a:ext uri="{FF2B5EF4-FFF2-40B4-BE49-F238E27FC236}">
                  <a16:creationId xmlns:a16="http://schemas.microsoft.com/office/drawing/2014/main" id="{42DD514D-F41A-99C3-211E-A2D2610679BC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2" name="Straight Connector 25621">
              <a:extLst>
                <a:ext uri="{FF2B5EF4-FFF2-40B4-BE49-F238E27FC236}">
                  <a16:creationId xmlns:a16="http://schemas.microsoft.com/office/drawing/2014/main" id="{987DB317-F664-D21D-BE82-22B4F79D17B2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3" name="Straight Connector 25622">
              <a:extLst>
                <a:ext uri="{FF2B5EF4-FFF2-40B4-BE49-F238E27FC236}">
                  <a16:creationId xmlns:a16="http://schemas.microsoft.com/office/drawing/2014/main" id="{67B0A9DE-651E-5B1F-7172-3C0BE2828038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4" name="Straight Connector 25623">
              <a:extLst>
                <a:ext uri="{FF2B5EF4-FFF2-40B4-BE49-F238E27FC236}">
                  <a16:creationId xmlns:a16="http://schemas.microsoft.com/office/drawing/2014/main" id="{4BEAD86E-CF3B-56DA-82E6-714D3EBF348B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5" name="Straight Connector 25624">
              <a:extLst>
                <a:ext uri="{FF2B5EF4-FFF2-40B4-BE49-F238E27FC236}">
                  <a16:creationId xmlns:a16="http://schemas.microsoft.com/office/drawing/2014/main" id="{1CA2685B-0FCE-C343-68A5-18752AB781A6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6" name="Straight Connector 25625">
              <a:extLst>
                <a:ext uri="{FF2B5EF4-FFF2-40B4-BE49-F238E27FC236}">
                  <a16:creationId xmlns:a16="http://schemas.microsoft.com/office/drawing/2014/main" id="{FA8DF376-ABD3-E049-2DE8-02B2C1ABE3FE}"/>
                </a:ext>
              </a:extLst>
            </p:cNvPr>
            <p:cNvCxnSpPr/>
            <p:nvPr/>
          </p:nvCxnSpPr>
          <p:spPr>
            <a:xfrm rot="5400000">
              <a:off x="152399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27" name="Straight Connector 25626">
              <a:extLst>
                <a:ext uri="{FF2B5EF4-FFF2-40B4-BE49-F238E27FC236}">
                  <a16:creationId xmlns:a16="http://schemas.microsoft.com/office/drawing/2014/main" id="{155933D8-75DB-A22C-4454-FBFEC13E0B52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29">
            <a:extLst>
              <a:ext uri="{FF2B5EF4-FFF2-40B4-BE49-F238E27FC236}">
                <a16:creationId xmlns:a16="http://schemas.microsoft.com/office/drawing/2014/main" id="{74C2BEC5-C2A7-A1A3-D584-DA055227FBA3}"/>
              </a:ext>
            </a:extLst>
          </p:cNvPr>
          <p:cNvGrpSpPr>
            <a:grpSpLocks/>
          </p:cNvGrpSpPr>
          <p:nvPr/>
        </p:nvGrpSpPr>
        <p:grpSpPr bwMode="auto">
          <a:xfrm>
            <a:off x="228601" y="2741407"/>
            <a:ext cx="287338" cy="790575"/>
            <a:chOff x="528" y="240"/>
            <a:chExt cx="181" cy="498"/>
          </a:xfrm>
        </p:grpSpPr>
        <p:sp>
          <p:nvSpPr>
            <p:cNvPr id="91" name="Line 30">
              <a:extLst>
                <a:ext uri="{FF2B5EF4-FFF2-40B4-BE49-F238E27FC236}">
                  <a16:creationId xmlns:a16="http://schemas.microsoft.com/office/drawing/2014/main" id="{BA672099-9DB2-A2D2-CB14-A3EE69B76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31">
              <a:extLst>
                <a:ext uri="{FF2B5EF4-FFF2-40B4-BE49-F238E27FC236}">
                  <a16:creationId xmlns:a16="http://schemas.microsoft.com/office/drawing/2014/main" id="{AF18BCC4-39AB-8177-984C-48248AD30C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32">
              <a:extLst>
                <a:ext uri="{FF2B5EF4-FFF2-40B4-BE49-F238E27FC236}">
                  <a16:creationId xmlns:a16="http://schemas.microsoft.com/office/drawing/2014/main" id="{878372F3-449F-2AB1-314E-57A27ADFF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" name="Group 29">
            <a:extLst>
              <a:ext uri="{FF2B5EF4-FFF2-40B4-BE49-F238E27FC236}">
                <a16:creationId xmlns:a16="http://schemas.microsoft.com/office/drawing/2014/main" id="{9DC08731-DCEC-C659-3700-D0CC811735B3}"/>
              </a:ext>
            </a:extLst>
          </p:cNvPr>
          <p:cNvGrpSpPr>
            <a:grpSpLocks/>
          </p:cNvGrpSpPr>
          <p:nvPr/>
        </p:nvGrpSpPr>
        <p:grpSpPr bwMode="auto">
          <a:xfrm>
            <a:off x="840993" y="3151242"/>
            <a:ext cx="287338" cy="790575"/>
            <a:chOff x="528" y="240"/>
            <a:chExt cx="181" cy="498"/>
          </a:xfrm>
        </p:grpSpPr>
        <p:sp>
          <p:nvSpPr>
            <p:cNvPr id="95" name="Line 30">
              <a:extLst>
                <a:ext uri="{FF2B5EF4-FFF2-40B4-BE49-F238E27FC236}">
                  <a16:creationId xmlns:a16="http://schemas.microsoft.com/office/drawing/2014/main" id="{058B329D-A0F9-ED06-6530-A99B2D2678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31">
              <a:extLst>
                <a:ext uri="{FF2B5EF4-FFF2-40B4-BE49-F238E27FC236}">
                  <a16:creationId xmlns:a16="http://schemas.microsoft.com/office/drawing/2014/main" id="{BE4C8391-9E7E-B0C2-3213-1817E3955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77AD0CF4-D478-0C93-21AA-4DBA1A52B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" name="Group 29">
            <a:extLst>
              <a:ext uri="{FF2B5EF4-FFF2-40B4-BE49-F238E27FC236}">
                <a16:creationId xmlns:a16="http://schemas.microsoft.com/office/drawing/2014/main" id="{9348BF8F-3EF8-26B8-DD7E-93D51D007B06}"/>
              </a:ext>
            </a:extLst>
          </p:cNvPr>
          <p:cNvGrpSpPr>
            <a:grpSpLocks/>
          </p:cNvGrpSpPr>
          <p:nvPr/>
        </p:nvGrpSpPr>
        <p:grpSpPr bwMode="auto">
          <a:xfrm>
            <a:off x="1248192" y="3165024"/>
            <a:ext cx="287338" cy="790575"/>
            <a:chOff x="528" y="240"/>
            <a:chExt cx="181" cy="498"/>
          </a:xfrm>
        </p:grpSpPr>
        <p:sp>
          <p:nvSpPr>
            <p:cNvPr id="99" name="Line 30">
              <a:extLst>
                <a:ext uri="{FF2B5EF4-FFF2-40B4-BE49-F238E27FC236}">
                  <a16:creationId xmlns:a16="http://schemas.microsoft.com/office/drawing/2014/main" id="{658AE5EA-8ADE-0580-50AD-4070697D8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31">
              <a:extLst>
                <a:ext uri="{FF2B5EF4-FFF2-40B4-BE49-F238E27FC236}">
                  <a16:creationId xmlns:a16="http://schemas.microsoft.com/office/drawing/2014/main" id="{4A79992B-83C4-CF54-AE91-2319E253D8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AF92576C-F538-6293-DED1-F14A79048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07">
            <a:extLst>
              <a:ext uri="{FF2B5EF4-FFF2-40B4-BE49-F238E27FC236}">
                <a16:creationId xmlns:a16="http://schemas.microsoft.com/office/drawing/2014/main" id="{FA6A1EF0-4283-0C7B-AF6A-0498667E31D9}"/>
              </a:ext>
            </a:extLst>
          </p:cNvPr>
          <p:cNvGrpSpPr/>
          <p:nvPr/>
        </p:nvGrpSpPr>
        <p:grpSpPr>
          <a:xfrm>
            <a:off x="1474511" y="3382674"/>
            <a:ext cx="350841" cy="1420601"/>
            <a:chOff x="1600200" y="3200400"/>
            <a:chExt cx="533400" cy="3505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1D26403-D065-1083-B33A-14E5332C31F4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10118F3-BF03-6D72-F7F1-D18BBA53AC6A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36C5A38-CB62-14AB-9DEB-364EE0309516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458E44A-E2F1-DC8D-8BDC-97793FC76B0A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75997B9-822D-70B4-5EF8-C57B2B511E71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03B1BEF-E99E-81AC-E72E-725CB18A9B67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9789CE1-C4B3-5FCD-843E-EB70076B74B5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DE564D-9B26-CA33-E8B8-E433BA386596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7A541CD-B09D-0E2D-15CD-E58C437636AB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394605D-7DC8-D71B-07C7-3028F03B5026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D3A406-95CD-95EB-7CA4-60DFF71538AA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23BE941-BB29-EDEC-6338-B09E8B478CFC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DD108A1-D462-3326-D92F-4B9D96A77F19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92A27A6-DA66-44AE-A5A9-7A0A420C3E0C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89B6CB0-48FE-C4BB-7489-716AFFE0BD1A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8AAFE5C-7A5B-056C-2CBB-7A8AD1CB9817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2F09EF1-DCCB-D4A7-F5AE-9BB6A1B546BA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83B6C2-5B43-D115-C61C-EAAEEFF21133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3B90193-12A0-8A12-D120-74D62CB13297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BB67C62-C3A8-9701-D2A2-43FAF59C3E85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0A5FAE8-86DA-FA81-8C93-9A7928428EFE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3161A3C-5AFF-B86B-EEA7-93470461BA8E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EF0C96E-F0DB-116C-7AAE-FF1AF688D28D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EE34F30-211B-37D7-C7DD-F55C9CF0D6CD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4B5F851-6ABB-A332-3FEF-414CF055503C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0FC908F-2727-8EC4-73E3-EEA9C8BD37AC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35325B6-3AA0-1F7E-71EC-6077758426FC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21F52D-E290-4BC3-5F7F-5F604994B5BA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348A1F8-B282-9467-EE05-A3B59386F2DB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A117669-C961-FB82-448C-9BDBED94AF5D}"/>
              </a:ext>
            </a:extLst>
          </p:cNvPr>
          <p:cNvGrpSpPr/>
          <p:nvPr/>
        </p:nvGrpSpPr>
        <p:grpSpPr>
          <a:xfrm>
            <a:off x="1659308" y="3826829"/>
            <a:ext cx="325438" cy="1233488"/>
            <a:chOff x="838200" y="239263"/>
            <a:chExt cx="325438" cy="1233488"/>
          </a:xfrm>
        </p:grpSpPr>
        <p:sp>
          <p:nvSpPr>
            <p:cNvPr id="103" name="AutoShape 673">
              <a:extLst>
                <a:ext uri="{FF2B5EF4-FFF2-40B4-BE49-F238E27FC236}">
                  <a16:creationId xmlns:a16="http://schemas.microsoft.com/office/drawing/2014/main" id="{7DB8088D-C0E0-C614-FF84-0EA09D8A73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AutoShape 673">
              <a:extLst>
                <a:ext uri="{FF2B5EF4-FFF2-40B4-BE49-F238E27FC236}">
                  <a16:creationId xmlns:a16="http://schemas.microsoft.com/office/drawing/2014/main" id="{83F19E2C-B43B-A19C-C16A-BC78C7E939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5" name="Group 107">
            <a:extLst>
              <a:ext uri="{FF2B5EF4-FFF2-40B4-BE49-F238E27FC236}">
                <a16:creationId xmlns:a16="http://schemas.microsoft.com/office/drawing/2014/main" id="{E05AD61A-125E-84FA-E376-02C17F9AA429}"/>
              </a:ext>
            </a:extLst>
          </p:cNvPr>
          <p:cNvGrpSpPr/>
          <p:nvPr/>
        </p:nvGrpSpPr>
        <p:grpSpPr>
          <a:xfrm>
            <a:off x="3365242" y="2764089"/>
            <a:ext cx="350841" cy="2039187"/>
            <a:chOff x="1600200" y="3200400"/>
            <a:chExt cx="533400" cy="350520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4CD89920-1691-F55B-36CE-22B34A92AA77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0066735-0B79-2364-805E-890C14F97793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0C4AA96-4E10-22F8-9653-C7361FBA3591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772B191-0051-EF82-BBFF-41696E3963F1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EAD6F07-2546-4E82-BD83-4D3EFEC04A01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9819D91-CA18-D749-F195-CA954D5EFAB2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CCC6F839-C34B-5FCF-D04C-06AE75784182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E99240F4-3367-8D47-1F1C-E67DF6A9A2DC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07C2F31C-BE18-D22F-F76A-BC14648B6629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B3B6A05-E84A-96B7-C78A-1167E0F1F6B5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7D912EF-339D-015B-AC6E-82832A7912FA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AF9C70AE-73FF-F5BE-C654-350D1F921AD7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D01E0FF-CECC-6B93-DBA5-A3E3E048B0AB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73D57EED-5AE0-D240-8FB9-3E7B6B32B61F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4FC6B546-E1D4-E4AD-3F31-D8CCDE52DBF8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8A1DC80-43FE-026D-154D-B89FA5B3A87B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10827C9-D857-1719-2FE4-488B3EFF3041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72182D7-DF37-8E11-52F4-F5BD04FDEEB7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DB6360A-D47D-CFDF-D15A-1955A45E78A7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228E67AA-BFF5-62C6-F8CE-00340C72A8B5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215FF531-551C-4E96-9324-D26F9D837093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A890914-5837-375C-DFCA-2E75FD93C36F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54A7EEB-E718-1813-E583-EABE57F46BC6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F799C40-8858-254D-8BC8-C9CB39A7E6A6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7833F6B-4BCE-C081-E639-BB93476D1286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40863D7A-5414-D3DE-498A-BA7FAF884A5A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ECC2141-FD27-7814-2B06-B50201F25805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3927164-C388-355A-5EDF-09F3A3D988B0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BD7634EF-3A63-9055-EFD5-0810A341F9A7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07">
            <a:extLst>
              <a:ext uri="{FF2B5EF4-FFF2-40B4-BE49-F238E27FC236}">
                <a16:creationId xmlns:a16="http://schemas.microsoft.com/office/drawing/2014/main" id="{EE384D9D-4202-724D-BF6A-C330BCE6F3B0}"/>
              </a:ext>
            </a:extLst>
          </p:cNvPr>
          <p:cNvGrpSpPr/>
          <p:nvPr/>
        </p:nvGrpSpPr>
        <p:grpSpPr>
          <a:xfrm>
            <a:off x="5863505" y="6391313"/>
            <a:ext cx="356397" cy="1727560"/>
            <a:chOff x="1600200" y="3200400"/>
            <a:chExt cx="533400" cy="35052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5972E1C0-E6E1-92BB-D56D-19AC89445137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957EA7F-20A6-3D85-75B8-D9FD8DDC5DAE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CE3B7895-A32A-EE31-3B9F-2BC0F4A905DC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925794E3-366B-60BE-F868-0CA4F59BBAB5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85135B9E-F93B-4C7B-FC2C-6C145E93BE3F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B2D3D72-5EDE-CDBC-CCE2-304E5A848CEC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720EFCC1-9CCF-A2AE-26FA-723C3E0BFC26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DA109E8F-BEF1-7408-AB29-6D87847A02E5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5EB91AC-8B13-6255-CD30-6C879F02802A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605F8B3-1864-B087-00B6-84117BD72613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274A09C-F356-B11E-32D4-0CACAD9FFC65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49DAD817-31D1-8462-25C4-B32C4EFEB947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0918F000-8893-2450-291E-1F2A609F9BE7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42FD7674-95F1-A0AB-E69C-94C672F4BF0F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9B96EE20-5222-E0EE-1375-6013223443AE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E9C6A04-E927-E46E-9CC4-7D6B34B0ABAF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19BC8AD1-E7CB-F417-98CE-257A26F2952C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15DE1742-DEE5-F04C-6607-B7CC9FF73EE3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66F81A0E-DD68-DB95-3DF9-EF89AA05BC7A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D9D8A30-1A06-6E85-1C4D-C3824F1A7318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E41BD40-784C-C726-45C1-3451F6D71A0C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EC2AF44-1F55-FD6C-8FBC-94A231611B45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A7F0B07-2352-C561-3075-8729A72D32BD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C1D04303-844F-0126-AF9C-0C7430CC3F38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C293A594-25A8-FFC0-ECCD-2DA535BD0EC7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F9EEFC1-8C0E-1512-E376-4DF8F1D80BA7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79437B24-7343-7ACD-9DB6-8658DAC519A3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A40A064D-9BB9-34F5-4EC4-249014F51C05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A8D636DA-455B-AE2A-980D-D06A2A5D7E13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29">
            <a:extLst>
              <a:ext uri="{FF2B5EF4-FFF2-40B4-BE49-F238E27FC236}">
                <a16:creationId xmlns:a16="http://schemas.microsoft.com/office/drawing/2014/main" id="{2ACE5E65-E250-9562-3399-A72BD4DB6BE0}"/>
              </a:ext>
            </a:extLst>
          </p:cNvPr>
          <p:cNvGrpSpPr>
            <a:grpSpLocks/>
          </p:cNvGrpSpPr>
          <p:nvPr/>
        </p:nvGrpSpPr>
        <p:grpSpPr bwMode="auto">
          <a:xfrm>
            <a:off x="6567791" y="2741407"/>
            <a:ext cx="287338" cy="790575"/>
            <a:chOff x="528" y="240"/>
            <a:chExt cx="181" cy="498"/>
          </a:xfrm>
        </p:grpSpPr>
        <p:sp>
          <p:nvSpPr>
            <p:cNvPr id="169" name="Line 30">
              <a:extLst>
                <a:ext uri="{FF2B5EF4-FFF2-40B4-BE49-F238E27FC236}">
                  <a16:creationId xmlns:a16="http://schemas.microsoft.com/office/drawing/2014/main" id="{A74161F0-2EC2-9F6F-39BA-D1D138CF1F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Line 31">
              <a:extLst>
                <a:ext uri="{FF2B5EF4-FFF2-40B4-BE49-F238E27FC236}">
                  <a16:creationId xmlns:a16="http://schemas.microsoft.com/office/drawing/2014/main" id="{25B449B6-A921-37D0-7211-6C3C92E569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Freeform 32">
              <a:extLst>
                <a:ext uri="{FF2B5EF4-FFF2-40B4-BE49-F238E27FC236}">
                  <a16:creationId xmlns:a16="http://schemas.microsoft.com/office/drawing/2014/main" id="{2A6F87AD-5EF6-6D73-8933-370FDCABC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2" name="Group 29">
            <a:extLst>
              <a:ext uri="{FF2B5EF4-FFF2-40B4-BE49-F238E27FC236}">
                <a16:creationId xmlns:a16="http://schemas.microsoft.com/office/drawing/2014/main" id="{6BA58022-D20D-3D1D-F040-37C92F220367}"/>
              </a:ext>
            </a:extLst>
          </p:cNvPr>
          <p:cNvGrpSpPr>
            <a:grpSpLocks/>
          </p:cNvGrpSpPr>
          <p:nvPr/>
        </p:nvGrpSpPr>
        <p:grpSpPr bwMode="auto">
          <a:xfrm>
            <a:off x="6125465" y="3183575"/>
            <a:ext cx="287338" cy="790575"/>
            <a:chOff x="528" y="240"/>
            <a:chExt cx="181" cy="498"/>
          </a:xfrm>
        </p:grpSpPr>
        <p:sp>
          <p:nvSpPr>
            <p:cNvPr id="173" name="Line 30">
              <a:extLst>
                <a:ext uri="{FF2B5EF4-FFF2-40B4-BE49-F238E27FC236}">
                  <a16:creationId xmlns:a16="http://schemas.microsoft.com/office/drawing/2014/main" id="{DA745972-7498-F7A6-BCEA-61364CF2B2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Line 31">
              <a:extLst>
                <a:ext uri="{FF2B5EF4-FFF2-40B4-BE49-F238E27FC236}">
                  <a16:creationId xmlns:a16="http://schemas.microsoft.com/office/drawing/2014/main" id="{0E33739E-BB26-F075-35CD-8C30F0CB51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5" name="Freeform 32">
              <a:extLst>
                <a:ext uri="{FF2B5EF4-FFF2-40B4-BE49-F238E27FC236}">
                  <a16:creationId xmlns:a16="http://schemas.microsoft.com/office/drawing/2014/main" id="{F980409E-8B87-299D-ADB1-97C9ED0D1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6" name="Group 29">
            <a:extLst>
              <a:ext uri="{FF2B5EF4-FFF2-40B4-BE49-F238E27FC236}">
                <a16:creationId xmlns:a16="http://schemas.microsoft.com/office/drawing/2014/main" id="{61E0BABA-8564-BE9F-6EBA-4F79CDEF6142}"/>
              </a:ext>
            </a:extLst>
          </p:cNvPr>
          <p:cNvGrpSpPr>
            <a:grpSpLocks/>
          </p:cNvGrpSpPr>
          <p:nvPr/>
        </p:nvGrpSpPr>
        <p:grpSpPr bwMode="auto">
          <a:xfrm>
            <a:off x="5692704" y="3173619"/>
            <a:ext cx="287338" cy="790575"/>
            <a:chOff x="528" y="240"/>
            <a:chExt cx="181" cy="498"/>
          </a:xfrm>
        </p:grpSpPr>
        <p:sp>
          <p:nvSpPr>
            <p:cNvPr id="177" name="Line 30">
              <a:extLst>
                <a:ext uri="{FF2B5EF4-FFF2-40B4-BE49-F238E27FC236}">
                  <a16:creationId xmlns:a16="http://schemas.microsoft.com/office/drawing/2014/main" id="{31E77737-6FC5-2236-E8C6-F969A855BD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31">
              <a:extLst>
                <a:ext uri="{FF2B5EF4-FFF2-40B4-BE49-F238E27FC236}">
                  <a16:creationId xmlns:a16="http://schemas.microsoft.com/office/drawing/2014/main" id="{5CAEF36B-5539-11C0-FD98-A032B7498F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Freeform 32">
              <a:extLst>
                <a:ext uri="{FF2B5EF4-FFF2-40B4-BE49-F238E27FC236}">
                  <a16:creationId xmlns:a16="http://schemas.microsoft.com/office/drawing/2014/main" id="{F4781250-DD82-C091-2D83-17E0562C4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0" name="Group 107">
            <a:extLst>
              <a:ext uri="{FF2B5EF4-FFF2-40B4-BE49-F238E27FC236}">
                <a16:creationId xmlns:a16="http://schemas.microsoft.com/office/drawing/2014/main" id="{BD1D206D-CDF5-1801-FE4E-5FB25415EB24}"/>
              </a:ext>
            </a:extLst>
          </p:cNvPr>
          <p:cNvGrpSpPr/>
          <p:nvPr/>
        </p:nvGrpSpPr>
        <p:grpSpPr>
          <a:xfrm>
            <a:off x="5097541" y="3465474"/>
            <a:ext cx="350841" cy="1324944"/>
            <a:chOff x="1600200" y="3200400"/>
            <a:chExt cx="533400" cy="3505200"/>
          </a:xfrm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6DC15723-0E16-A122-3AD8-EA0EDC36F9B9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D9EE5C0-C308-1516-FD73-1DCC047B3194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9B2E6EEE-A394-FE26-A2F0-BF3332574C44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BE933943-398D-5EE0-1984-7315D8F251CE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460B654B-2B81-2EBB-828E-445CAB2ED15A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CEA276F8-DCFB-ADB9-E5BE-BD74F30E4B71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405C07DE-4E5B-035A-FDF0-B92EBC80F267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29E41617-1CD9-5E0D-3777-9EA8575308E3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9F950E25-619B-DDBB-E3F0-D5A29F522793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4" name="Straight Connector 25663">
              <a:extLst>
                <a:ext uri="{FF2B5EF4-FFF2-40B4-BE49-F238E27FC236}">
                  <a16:creationId xmlns:a16="http://schemas.microsoft.com/office/drawing/2014/main" id="{27325E2B-2FE7-677E-6CF3-52F9199F582F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5" name="Straight Connector 25664">
              <a:extLst>
                <a:ext uri="{FF2B5EF4-FFF2-40B4-BE49-F238E27FC236}">
                  <a16:creationId xmlns:a16="http://schemas.microsoft.com/office/drawing/2014/main" id="{6D56CC6B-8AB4-70E5-02AB-2E60047D2262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6" name="Straight Connector 25665">
              <a:extLst>
                <a:ext uri="{FF2B5EF4-FFF2-40B4-BE49-F238E27FC236}">
                  <a16:creationId xmlns:a16="http://schemas.microsoft.com/office/drawing/2014/main" id="{61779B59-BCC8-D26B-9DA6-FBC33CD219FF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7" name="Straight Connector 25666">
              <a:extLst>
                <a:ext uri="{FF2B5EF4-FFF2-40B4-BE49-F238E27FC236}">
                  <a16:creationId xmlns:a16="http://schemas.microsoft.com/office/drawing/2014/main" id="{C1132034-2F61-FD42-067A-722B32DD254B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8" name="Straight Connector 25667">
              <a:extLst>
                <a:ext uri="{FF2B5EF4-FFF2-40B4-BE49-F238E27FC236}">
                  <a16:creationId xmlns:a16="http://schemas.microsoft.com/office/drawing/2014/main" id="{73608651-DAD1-EC71-4D95-AD9CF9BC9810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9" name="Straight Connector 25668">
              <a:extLst>
                <a:ext uri="{FF2B5EF4-FFF2-40B4-BE49-F238E27FC236}">
                  <a16:creationId xmlns:a16="http://schemas.microsoft.com/office/drawing/2014/main" id="{5525E8C9-4150-30E9-CC75-D82030103F2C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0" name="Straight Connector 25669">
              <a:extLst>
                <a:ext uri="{FF2B5EF4-FFF2-40B4-BE49-F238E27FC236}">
                  <a16:creationId xmlns:a16="http://schemas.microsoft.com/office/drawing/2014/main" id="{2A49CC5E-0935-7CB7-4D2D-F652E31C6EBC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1" name="Straight Connector 25670">
              <a:extLst>
                <a:ext uri="{FF2B5EF4-FFF2-40B4-BE49-F238E27FC236}">
                  <a16:creationId xmlns:a16="http://schemas.microsoft.com/office/drawing/2014/main" id="{EDD05B6C-5B7F-235D-F291-21D1C83D8CB9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2" name="Straight Connector 25671">
              <a:extLst>
                <a:ext uri="{FF2B5EF4-FFF2-40B4-BE49-F238E27FC236}">
                  <a16:creationId xmlns:a16="http://schemas.microsoft.com/office/drawing/2014/main" id="{31907478-0367-EEA4-E33A-A3691180CE42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3" name="Straight Connector 25672">
              <a:extLst>
                <a:ext uri="{FF2B5EF4-FFF2-40B4-BE49-F238E27FC236}">
                  <a16:creationId xmlns:a16="http://schemas.microsoft.com/office/drawing/2014/main" id="{AC3DF059-4D9E-94FA-6490-0B1472901D30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4" name="Straight Connector 25673">
              <a:extLst>
                <a:ext uri="{FF2B5EF4-FFF2-40B4-BE49-F238E27FC236}">
                  <a16:creationId xmlns:a16="http://schemas.microsoft.com/office/drawing/2014/main" id="{37E7378C-7B89-D7F2-4CA8-A282B9706091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5" name="Straight Connector 25674">
              <a:extLst>
                <a:ext uri="{FF2B5EF4-FFF2-40B4-BE49-F238E27FC236}">
                  <a16:creationId xmlns:a16="http://schemas.microsoft.com/office/drawing/2014/main" id="{E09EF6BA-299D-36A7-4DEE-5F53662591F1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6" name="Straight Connector 25675">
              <a:extLst>
                <a:ext uri="{FF2B5EF4-FFF2-40B4-BE49-F238E27FC236}">
                  <a16:creationId xmlns:a16="http://schemas.microsoft.com/office/drawing/2014/main" id="{BB69C464-E3D7-7FF1-F529-44BE1B0616FD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7" name="Straight Connector 25676">
              <a:extLst>
                <a:ext uri="{FF2B5EF4-FFF2-40B4-BE49-F238E27FC236}">
                  <a16:creationId xmlns:a16="http://schemas.microsoft.com/office/drawing/2014/main" id="{0CE3DADE-43F8-9CE0-B85E-7391B91A68BC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8" name="Straight Connector 25677">
              <a:extLst>
                <a:ext uri="{FF2B5EF4-FFF2-40B4-BE49-F238E27FC236}">
                  <a16:creationId xmlns:a16="http://schemas.microsoft.com/office/drawing/2014/main" id="{D9FB15AE-4E50-0EEA-DBC3-BC8C53F19B1B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79" name="Straight Connector 25678">
              <a:extLst>
                <a:ext uri="{FF2B5EF4-FFF2-40B4-BE49-F238E27FC236}">
                  <a16:creationId xmlns:a16="http://schemas.microsoft.com/office/drawing/2014/main" id="{2A84E12D-0EC6-560B-0CD9-847D9B8CE9B2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0" name="Straight Connector 25679">
              <a:extLst>
                <a:ext uri="{FF2B5EF4-FFF2-40B4-BE49-F238E27FC236}">
                  <a16:creationId xmlns:a16="http://schemas.microsoft.com/office/drawing/2014/main" id="{E21B40BB-6415-19A7-BDC7-D59A61F2D19C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1" name="Straight Connector 25680">
              <a:extLst>
                <a:ext uri="{FF2B5EF4-FFF2-40B4-BE49-F238E27FC236}">
                  <a16:creationId xmlns:a16="http://schemas.microsoft.com/office/drawing/2014/main" id="{8BE39EFB-F7BE-22A5-53FB-F526E202297D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2" name="Straight Connector 25681">
              <a:extLst>
                <a:ext uri="{FF2B5EF4-FFF2-40B4-BE49-F238E27FC236}">
                  <a16:creationId xmlns:a16="http://schemas.microsoft.com/office/drawing/2014/main" id="{A68FA262-E4CD-7BFE-79A7-CEA9BE775501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83" name="Straight Connector 25682">
              <a:extLst>
                <a:ext uri="{FF2B5EF4-FFF2-40B4-BE49-F238E27FC236}">
                  <a16:creationId xmlns:a16="http://schemas.microsoft.com/office/drawing/2014/main" id="{70AEC5C7-28B6-3322-5EAE-062FFE297386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684" name="Group 25683">
            <a:extLst>
              <a:ext uri="{FF2B5EF4-FFF2-40B4-BE49-F238E27FC236}">
                <a16:creationId xmlns:a16="http://schemas.microsoft.com/office/drawing/2014/main" id="{CB5EE938-D6C3-FEFF-3E2A-703EF5D8FC26}"/>
              </a:ext>
            </a:extLst>
          </p:cNvPr>
          <p:cNvGrpSpPr/>
          <p:nvPr/>
        </p:nvGrpSpPr>
        <p:grpSpPr>
          <a:xfrm>
            <a:off x="5292013" y="3830730"/>
            <a:ext cx="325438" cy="1233488"/>
            <a:chOff x="838200" y="239263"/>
            <a:chExt cx="325438" cy="1233488"/>
          </a:xfrm>
        </p:grpSpPr>
        <p:sp>
          <p:nvSpPr>
            <p:cNvPr id="25685" name="AutoShape 673">
              <a:extLst>
                <a:ext uri="{FF2B5EF4-FFF2-40B4-BE49-F238E27FC236}">
                  <a16:creationId xmlns:a16="http://schemas.microsoft.com/office/drawing/2014/main" id="{C58FA06D-266B-BCC4-0EAD-97462E31C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6" name="AutoShape 673">
              <a:extLst>
                <a:ext uri="{FF2B5EF4-FFF2-40B4-BE49-F238E27FC236}">
                  <a16:creationId xmlns:a16="http://schemas.microsoft.com/office/drawing/2014/main" id="{A79B4C9F-DF21-1D63-8857-AD28387984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711" name="Group 123">
            <a:extLst>
              <a:ext uri="{FF2B5EF4-FFF2-40B4-BE49-F238E27FC236}">
                <a16:creationId xmlns:a16="http://schemas.microsoft.com/office/drawing/2014/main" id="{FC0C2E94-A7D7-425C-D2BA-02E368007562}"/>
              </a:ext>
            </a:extLst>
          </p:cNvPr>
          <p:cNvGrpSpPr/>
          <p:nvPr/>
        </p:nvGrpSpPr>
        <p:grpSpPr>
          <a:xfrm>
            <a:off x="174828" y="6905661"/>
            <a:ext cx="533400" cy="533400"/>
            <a:chOff x="2369789" y="7283025"/>
            <a:chExt cx="533400" cy="533400"/>
          </a:xfrm>
        </p:grpSpPr>
        <p:sp>
          <p:nvSpPr>
            <p:cNvPr id="25712" name="Rectangle 25711">
              <a:extLst>
                <a:ext uri="{FF2B5EF4-FFF2-40B4-BE49-F238E27FC236}">
                  <a16:creationId xmlns:a16="http://schemas.microsoft.com/office/drawing/2014/main" id="{C806461C-D6B2-6403-BC97-2C6A5938A649}"/>
                </a:ext>
              </a:extLst>
            </p:cNvPr>
            <p:cNvSpPr/>
            <p:nvPr/>
          </p:nvSpPr>
          <p:spPr>
            <a:xfrm>
              <a:off x="2369789" y="7283025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13" name="TextBox 25712">
              <a:extLst>
                <a:ext uri="{FF2B5EF4-FFF2-40B4-BE49-F238E27FC236}">
                  <a16:creationId xmlns:a16="http://schemas.microsoft.com/office/drawing/2014/main" id="{75F55604-8B16-272E-5BF4-2283DAEF2B9D}"/>
                </a:ext>
              </a:extLst>
            </p:cNvPr>
            <p:cNvSpPr txBox="1"/>
            <p:nvPr/>
          </p:nvSpPr>
          <p:spPr>
            <a:xfrm>
              <a:off x="2498418" y="7417384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</p:grpSp>
      <p:grpSp>
        <p:nvGrpSpPr>
          <p:cNvPr id="25714" name="Group 123">
            <a:extLst>
              <a:ext uri="{FF2B5EF4-FFF2-40B4-BE49-F238E27FC236}">
                <a16:creationId xmlns:a16="http://schemas.microsoft.com/office/drawing/2014/main" id="{90A95B79-B9A8-B0F1-B702-9FE212DA8863}"/>
              </a:ext>
            </a:extLst>
          </p:cNvPr>
          <p:cNvGrpSpPr/>
          <p:nvPr/>
        </p:nvGrpSpPr>
        <p:grpSpPr>
          <a:xfrm>
            <a:off x="6321729" y="6916678"/>
            <a:ext cx="533400" cy="533400"/>
            <a:chOff x="2412597" y="7391400"/>
            <a:chExt cx="533400" cy="533400"/>
          </a:xfrm>
        </p:grpSpPr>
        <p:sp>
          <p:nvSpPr>
            <p:cNvPr id="25715" name="Rectangle 25714">
              <a:extLst>
                <a:ext uri="{FF2B5EF4-FFF2-40B4-BE49-F238E27FC236}">
                  <a16:creationId xmlns:a16="http://schemas.microsoft.com/office/drawing/2014/main" id="{6126820B-6689-CFD7-6A6F-68C1833A7ECD}"/>
                </a:ext>
              </a:extLst>
            </p:cNvPr>
            <p:cNvSpPr/>
            <p:nvPr/>
          </p:nvSpPr>
          <p:spPr>
            <a:xfrm>
              <a:off x="2412597" y="73914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16" name="TextBox 25715">
              <a:extLst>
                <a:ext uri="{FF2B5EF4-FFF2-40B4-BE49-F238E27FC236}">
                  <a16:creationId xmlns:a16="http://schemas.microsoft.com/office/drawing/2014/main" id="{762897C4-8F4D-62B0-6982-5D57CAAB1268}"/>
                </a:ext>
              </a:extLst>
            </p:cNvPr>
            <p:cNvSpPr txBox="1"/>
            <p:nvPr/>
          </p:nvSpPr>
          <p:spPr>
            <a:xfrm>
              <a:off x="2521848" y="7522685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</a:t>
              </a:r>
            </a:p>
          </p:txBody>
        </p:sp>
      </p:grpSp>
      <p:grpSp>
        <p:nvGrpSpPr>
          <p:cNvPr id="25717" name="Group 123">
            <a:extLst>
              <a:ext uri="{FF2B5EF4-FFF2-40B4-BE49-F238E27FC236}">
                <a16:creationId xmlns:a16="http://schemas.microsoft.com/office/drawing/2014/main" id="{005666A5-8B72-90F9-49E0-F96A72C1EA05}"/>
              </a:ext>
            </a:extLst>
          </p:cNvPr>
          <p:cNvGrpSpPr/>
          <p:nvPr/>
        </p:nvGrpSpPr>
        <p:grpSpPr>
          <a:xfrm>
            <a:off x="2369815" y="5063535"/>
            <a:ext cx="533400" cy="533400"/>
            <a:chOff x="2412597" y="7391400"/>
            <a:chExt cx="533400" cy="533400"/>
          </a:xfrm>
        </p:grpSpPr>
        <p:sp>
          <p:nvSpPr>
            <p:cNvPr id="25718" name="Rectangle 25717">
              <a:extLst>
                <a:ext uri="{FF2B5EF4-FFF2-40B4-BE49-F238E27FC236}">
                  <a16:creationId xmlns:a16="http://schemas.microsoft.com/office/drawing/2014/main" id="{19C03B32-9210-E420-5876-72730DC5C6A5}"/>
                </a:ext>
              </a:extLst>
            </p:cNvPr>
            <p:cNvSpPr/>
            <p:nvPr/>
          </p:nvSpPr>
          <p:spPr>
            <a:xfrm>
              <a:off x="2412597" y="73914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19" name="TextBox 25718">
              <a:extLst>
                <a:ext uri="{FF2B5EF4-FFF2-40B4-BE49-F238E27FC236}">
                  <a16:creationId xmlns:a16="http://schemas.microsoft.com/office/drawing/2014/main" id="{ED5DF2D2-C732-20AC-449A-C39D9A985E84}"/>
                </a:ext>
              </a:extLst>
            </p:cNvPr>
            <p:cNvSpPr txBox="1"/>
            <p:nvPr/>
          </p:nvSpPr>
          <p:spPr>
            <a:xfrm>
              <a:off x="2521848" y="7522685"/>
              <a:ext cx="2872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</a:t>
              </a:r>
            </a:p>
          </p:txBody>
        </p:sp>
      </p:grpSp>
      <p:grpSp>
        <p:nvGrpSpPr>
          <p:cNvPr id="25720" name="Group 123">
            <a:extLst>
              <a:ext uri="{FF2B5EF4-FFF2-40B4-BE49-F238E27FC236}">
                <a16:creationId xmlns:a16="http://schemas.microsoft.com/office/drawing/2014/main" id="{813BEA36-97D5-8851-44C0-C39FFAA47B45}"/>
              </a:ext>
            </a:extLst>
          </p:cNvPr>
          <p:cNvGrpSpPr/>
          <p:nvPr/>
        </p:nvGrpSpPr>
        <p:grpSpPr>
          <a:xfrm>
            <a:off x="4253788" y="5063535"/>
            <a:ext cx="533400" cy="533400"/>
            <a:chOff x="2412597" y="7391400"/>
            <a:chExt cx="533400" cy="533400"/>
          </a:xfrm>
        </p:grpSpPr>
        <p:sp>
          <p:nvSpPr>
            <p:cNvPr id="25721" name="Rectangle 25720">
              <a:extLst>
                <a:ext uri="{FF2B5EF4-FFF2-40B4-BE49-F238E27FC236}">
                  <a16:creationId xmlns:a16="http://schemas.microsoft.com/office/drawing/2014/main" id="{76A86907-7535-BD7B-9F16-96493C52062F}"/>
                </a:ext>
              </a:extLst>
            </p:cNvPr>
            <p:cNvSpPr/>
            <p:nvPr/>
          </p:nvSpPr>
          <p:spPr>
            <a:xfrm>
              <a:off x="2412597" y="73914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22" name="TextBox 25721">
              <a:extLst>
                <a:ext uri="{FF2B5EF4-FFF2-40B4-BE49-F238E27FC236}">
                  <a16:creationId xmlns:a16="http://schemas.microsoft.com/office/drawing/2014/main" id="{5A30950F-2428-CE40-8C23-3F7B569A9292}"/>
                </a:ext>
              </a:extLst>
            </p:cNvPr>
            <p:cNvSpPr txBox="1"/>
            <p:nvPr/>
          </p:nvSpPr>
          <p:spPr>
            <a:xfrm>
              <a:off x="2521848" y="7522685"/>
              <a:ext cx="2952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</a:t>
              </a:r>
            </a:p>
          </p:txBody>
        </p:sp>
      </p:grpSp>
      <p:grpSp>
        <p:nvGrpSpPr>
          <p:cNvPr id="25723" name="Group 164">
            <a:extLst>
              <a:ext uri="{FF2B5EF4-FFF2-40B4-BE49-F238E27FC236}">
                <a16:creationId xmlns:a16="http://schemas.microsoft.com/office/drawing/2014/main" id="{521DC33E-7F0F-BA8E-0FC8-F45A3DCDB1A4}"/>
              </a:ext>
            </a:extLst>
          </p:cNvPr>
          <p:cNvGrpSpPr>
            <a:grpSpLocks/>
          </p:cNvGrpSpPr>
          <p:nvPr/>
        </p:nvGrpSpPr>
        <p:grpSpPr bwMode="auto">
          <a:xfrm>
            <a:off x="4370135" y="2983759"/>
            <a:ext cx="288925" cy="787400"/>
            <a:chOff x="1247" y="2496"/>
            <a:chExt cx="182" cy="496"/>
          </a:xfrm>
        </p:grpSpPr>
        <p:sp>
          <p:nvSpPr>
            <p:cNvPr id="25724" name="Line 165">
              <a:extLst>
                <a:ext uri="{FF2B5EF4-FFF2-40B4-BE49-F238E27FC236}">
                  <a16:creationId xmlns:a16="http://schemas.microsoft.com/office/drawing/2014/main" id="{19BE7DE6-1B52-4EDA-87C8-11704D2883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25" name="Line 166">
              <a:extLst>
                <a:ext uri="{FF2B5EF4-FFF2-40B4-BE49-F238E27FC236}">
                  <a16:creationId xmlns:a16="http://schemas.microsoft.com/office/drawing/2014/main" id="{B3DE0FF3-118E-6CA4-D18A-ECC1B61447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726" name="Group 167">
              <a:extLst>
                <a:ext uri="{FF2B5EF4-FFF2-40B4-BE49-F238E27FC236}">
                  <a16:creationId xmlns:a16="http://schemas.microsoft.com/office/drawing/2014/main" id="{56F74893-9E64-A6FA-03AC-778E8EE91E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25727" name="Freeform 168">
                <a:extLst>
                  <a:ext uri="{FF2B5EF4-FFF2-40B4-BE49-F238E27FC236}">
                    <a16:creationId xmlns:a16="http://schemas.microsoft.com/office/drawing/2014/main" id="{D06A7B05-DB66-F78E-8138-CD50A7457E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28" name="Freeform 169">
                <a:extLst>
                  <a:ext uri="{FF2B5EF4-FFF2-40B4-BE49-F238E27FC236}">
                    <a16:creationId xmlns:a16="http://schemas.microsoft.com/office/drawing/2014/main" id="{C56475AF-41E1-2A65-8A91-E0A17B8ECA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729" name="Group 170">
            <a:extLst>
              <a:ext uri="{FF2B5EF4-FFF2-40B4-BE49-F238E27FC236}">
                <a16:creationId xmlns:a16="http://schemas.microsoft.com/office/drawing/2014/main" id="{32855455-0D0E-42E2-CE5C-A8AED6B2CA67}"/>
              </a:ext>
            </a:extLst>
          </p:cNvPr>
          <p:cNvGrpSpPr>
            <a:grpSpLocks/>
          </p:cNvGrpSpPr>
          <p:nvPr/>
        </p:nvGrpSpPr>
        <p:grpSpPr bwMode="auto">
          <a:xfrm>
            <a:off x="1917184" y="3159180"/>
            <a:ext cx="288925" cy="787400"/>
            <a:chOff x="1008" y="2592"/>
            <a:chExt cx="182" cy="496"/>
          </a:xfrm>
        </p:grpSpPr>
        <p:sp>
          <p:nvSpPr>
            <p:cNvPr id="25730" name="Line 171">
              <a:extLst>
                <a:ext uri="{FF2B5EF4-FFF2-40B4-BE49-F238E27FC236}">
                  <a16:creationId xmlns:a16="http://schemas.microsoft.com/office/drawing/2014/main" id="{2E54913A-E88E-D138-B312-82D9D4AB8A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31" name="Line 172">
              <a:extLst>
                <a:ext uri="{FF2B5EF4-FFF2-40B4-BE49-F238E27FC236}">
                  <a16:creationId xmlns:a16="http://schemas.microsoft.com/office/drawing/2014/main" id="{82652BDC-366A-6D70-5D53-8CA3A3DE22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732" name="Group 173">
              <a:extLst>
                <a:ext uri="{FF2B5EF4-FFF2-40B4-BE49-F238E27FC236}">
                  <a16:creationId xmlns:a16="http://schemas.microsoft.com/office/drawing/2014/main" id="{29DD3F6E-D2BA-09E9-9DF5-C89196C8F3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25733" name="Freeform 174">
                <a:extLst>
                  <a:ext uri="{FF2B5EF4-FFF2-40B4-BE49-F238E27FC236}">
                    <a16:creationId xmlns:a16="http://schemas.microsoft.com/office/drawing/2014/main" id="{1AD4F588-0183-1B89-664D-E175CDC50D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34" name="Freeform 175">
                <a:extLst>
                  <a:ext uri="{FF2B5EF4-FFF2-40B4-BE49-F238E27FC236}">
                    <a16:creationId xmlns:a16="http://schemas.microsoft.com/office/drawing/2014/main" id="{E0D2F240-171A-B4BC-4F12-53F467BEE2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741" name="Group 164">
            <a:extLst>
              <a:ext uri="{FF2B5EF4-FFF2-40B4-BE49-F238E27FC236}">
                <a16:creationId xmlns:a16="http://schemas.microsoft.com/office/drawing/2014/main" id="{6E353AE6-2AC9-2BAE-5453-0B2E018BC874}"/>
              </a:ext>
            </a:extLst>
          </p:cNvPr>
          <p:cNvGrpSpPr>
            <a:grpSpLocks/>
          </p:cNvGrpSpPr>
          <p:nvPr/>
        </p:nvGrpSpPr>
        <p:grpSpPr bwMode="auto">
          <a:xfrm>
            <a:off x="2427585" y="2972572"/>
            <a:ext cx="288925" cy="787400"/>
            <a:chOff x="1247" y="2496"/>
            <a:chExt cx="182" cy="496"/>
          </a:xfrm>
        </p:grpSpPr>
        <p:sp>
          <p:nvSpPr>
            <p:cNvPr id="25742" name="Line 165">
              <a:extLst>
                <a:ext uri="{FF2B5EF4-FFF2-40B4-BE49-F238E27FC236}">
                  <a16:creationId xmlns:a16="http://schemas.microsoft.com/office/drawing/2014/main" id="{BF2F05DB-96B8-73E4-DD52-D9028C2BE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43" name="Line 166">
              <a:extLst>
                <a:ext uri="{FF2B5EF4-FFF2-40B4-BE49-F238E27FC236}">
                  <a16:creationId xmlns:a16="http://schemas.microsoft.com/office/drawing/2014/main" id="{8A91DC57-14EA-5EAB-2C36-4DBBD82E1E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744" name="Group 167">
              <a:extLst>
                <a:ext uri="{FF2B5EF4-FFF2-40B4-BE49-F238E27FC236}">
                  <a16:creationId xmlns:a16="http://schemas.microsoft.com/office/drawing/2014/main" id="{8503773A-0B27-BA28-BA80-FA5F6A10BE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25745" name="Freeform 168">
                <a:extLst>
                  <a:ext uri="{FF2B5EF4-FFF2-40B4-BE49-F238E27FC236}">
                    <a16:creationId xmlns:a16="http://schemas.microsoft.com/office/drawing/2014/main" id="{C5FA416A-1832-AE61-CC26-3C8E926F1F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46" name="Freeform 169">
                <a:extLst>
                  <a:ext uri="{FF2B5EF4-FFF2-40B4-BE49-F238E27FC236}">
                    <a16:creationId xmlns:a16="http://schemas.microsoft.com/office/drawing/2014/main" id="{2414F7A0-CD4B-C52A-82DC-EF5372257C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747" name="Group 170">
            <a:extLst>
              <a:ext uri="{FF2B5EF4-FFF2-40B4-BE49-F238E27FC236}">
                <a16:creationId xmlns:a16="http://schemas.microsoft.com/office/drawing/2014/main" id="{EC1B7796-119E-ADE0-C847-8D7A5EBC7D74}"/>
              </a:ext>
            </a:extLst>
          </p:cNvPr>
          <p:cNvGrpSpPr>
            <a:grpSpLocks/>
          </p:cNvGrpSpPr>
          <p:nvPr/>
        </p:nvGrpSpPr>
        <p:grpSpPr bwMode="auto">
          <a:xfrm>
            <a:off x="4839383" y="3191513"/>
            <a:ext cx="288925" cy="787400"/>
            <a:chOff x="1008" y="2592"/>
            <a:chExt cx="182" cy="496"/>
          </a:xfrm>
        </p:grpSpPr>
        <p:sp>
          <p:nvSpPr>
            <p:cNvPr id="25748" name="Line 171">
              <a:extLst>
                <a:ext uri="{FF2B5EF4-FFF2-40B4-BE49-F238E27FC236}">
                  <a16:creationId xmlns:a16="http://schemas.microsoft.com/office/drawing/2014/main" id="{F480A2F8-A581-5D42-45E6-CD69FBECB7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49" name="Line 172">
              <a:extLst>
                <a:ext uri="{FF2B5EF4-FFF2-40B4-BE49-F238E27FC236}">
                  <a16:creationId xmlns:a16="http://schemas.microsoft.com/office/drawing/2014/main" id="{98DF0CAF-BD13-5044-BAA8-1457015701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750" name="Group 173">
              <a:extLst>
                <a:ext uri="{FF2B5EF4-FFF2-40B4-BE49-F238E27FC236}">
                  <a16:creationId xmlns:a16="http://schemas.microsoft.com/office/drawing/2014/main" id="{3DEC5D89-96E6-B6C1-3BC0-BBDDBCF171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25751" name="Freeform 174">
                <a:extLst>
                  <a:ext uri="{FF2B5EF4-FFF2-40B4-BE49-F238E27FC236}">
                    <a16:creationId xmlns:a16="http://schemas.microsoft.com/office/drawing/2014/main" id="{290FE961-FFFF-CF9B-F901-317AFEEDD9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52" name="Freeform 175">
                <a:extLst>
                  <a:ext uri="{FF2B5EF4-FFF2-40B4-BE49-F238E27FC236}">
                    <a16:creationId xmlns:a16="http://schemas.microsoft.com/office/drawing/2014/main" id="{75809897-D287-C9DD-5485-3CC76C8CC7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753" name="Group 25752">
            <a:extLst>
              <a:ext uri="{FF2B5EF4-FFF2-40B4-BE49-F238E27FC236}">
                <a16:creationId xmlns:a16="http://schemas.microsoft.com/office/drawing/2014/main" id="{1A668496-CC2E-8DB5-46AE-EF70DC297E46}"/>
              </a:ext>
            </a:extLst>
          </p:cNvPr>
          <p:cNvGrpSpPr/>
          <p:nvPr/>
        </p:nvGrpSpPr>
        <p:grpSpPr>
          <a:xfrm>
            <a:off x="3547655" y="3829210"/>
            <a:ext cx="325438" cy="1233488"/>
            <a:chOff x="838200" y="239263"/>
            <a:chExt cx="325438" cy="1233488"/>
          </a:xfrm>
        </p:grpSpPr>
        <p:sp>
          <p:nvSpPr>
            <p:cNvPr id="25754" name="AutoShape 673">
              <a:extLst>
                <a:ext uri="{FF2B5EF4-FFF2-40B4-BE49-F238E27FC236}">
                  <a16:creationId xmlns:a16="http://schemas.microsoft.com/office/drawing/2014/main" id="{2835DD68-7796-F31C-C73B-020FDE41C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55" name="AutoShape 673">
              <a:extLst>
                <a:ext uri="{FF2B5EF4-FFF2-40B4-BE49-F238E27FC236}">
                  <a16:creationId xmlns:a16="http://schemas.microsoft.com/office/drawing/2014/main" id="{3753283B-615A-307A-07DD-ECB3C97049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764" name="Group 29">
            <a:extLst>
              <a:ext uri="{FF2B5EF4-FFF2-40B4-BE49-F238E27FC236}">
                <a16:creationId xmlns:a16="http://schemas.microsoft.com/office/drawing/2014/main" id="{45CD9069-C887-6CDC-B6CC-A278CD854386}"/>
              </a:ext>
            </a:extLst>
          </p:cNvPr>
          <p:cNvGrpSpPr>
            <a:grpSpLocks/>
          </p:cNvGrpSpPr>
          <p:nvPr/>
        </p:nvGrpSpPr>
        <p:grpSpPr bwMode="auto">
          <a:xfrm>
            <a:off x="2892850" y="2735809"/>
            <a:ext cx="287338" cy="790575"/>
            <a:chOff x="528" y="240"/>
            <a:chExt cx="181" cy="498"/>
          </a:xfrm>
        </p:grpSpPr>
        <p:sp>
          <p:nvSpPr>
            <p:cNvPr id="25765" name="Line 30">
              <a:extLst>
                <a:ext uri="{FF2B5EF4-FFF2-40B4-BE49-F238E27FC236}">
                  <a16:creationId xmlns:a16="http://schemas.microsoft.com/office/drawing/2014/main" id="{0BD266D0-116B-D28F-11AF-9BD9328A55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66" name="Line 31">
              <a:extLst>
                <a:ext uri="{FF2B5EF4-FFF2-40B4-BE49-F238E27FC236}">
                  <a16:creationId xmlns:a16="http://schemas.microsoft.com/office/drawing/2014/main" id="{85796A55-5B06-C9C3-FE8E-7863265B33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67" name="Freeform 32">
              <a:extLst>
                <a:ext uri="{FF2B5EF4-FFF2-40B4-BE49-F238E27FC236}">
                  <a16:creationId xmlns:a16="http://schemas.microsoft.com/office/drawing/2014/main" id="{F81B90C3-EA79-5D14-CBA8-294F0054E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768" name="Group 29">
            <a:extLst>
              <a:ext uri="{FF2B5EF4-FFF2-40B4-BE49-F238E27FC236}">
                <a16:creationId xmlns:a16="http://schemas.microsoft.com/office/drawing/2014/main" id="{9ECD5001-69E1-DBBC-88FA-AEBF90EB4F88}"/>
              </a:ext>
            </a:extLst>
          </p:cNvPr>
          <p:cNvGrpSpPr>
            <a:grpSpLocks/>
          </p:cNvGrpSpPr>
          <p:nvPr/>
        </p:nvGrpSpPr>
        <p:grpSpPr bwMode="auto">
          <a:xfrm>
            <a:off x="3858114" y="2735809"/>
            <a:ext cx="287338" cy="790575"/>
            <a:chOff x="528" y="240"/>
            <a:chExt cx="181" cy="498"/>
          </a:xfrm>
        </p:grpSpPr>
        <p:sp>
          <p:nvSpPr>
            <p:cNvPr id="25769" name="Line 30">
              <a:extLst>
                <a:ext uri="{FF2B5EF4-FFF2-40B4-BE49-F238E27FC236}">
                  <a16:creationId xmlns:a16="http://schemas.microsoft.com/office/drawing/2014/main" id="{4231A8B4-7C4C-8BED-CEE2-14CA2B166D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70" name="Line 31">
              <a:extLst>
                <a:ext uri="{FF2B5EF4-FFF2-40B4-BE49-F238E27FC236}">
                  <a16:creationId xmlns:a16="http://schemas.microsoft.com/office/drawing/2014/main" id="{748DDB7B-13F7-DC01-C1FA-D5C421C242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71" name="Freeform 32">
              <a:extLst>
                <a:ext uri="{FF2B5EF4-FFF2-40B4-BE49-F238E27FC236}">
                  <a16:creationId xmlns:a16="http://schemas.microsoft.com/office/drawing/2014/main" id="{F513A947-911D-8F6D-4327-415E86C17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5773" name="Straight Connector 25772">
            <a:extLst>
              <a:ext uri="{FF2B5EF4-FFF2-40B4-BE49-F238E27FC236}">
                <a16:creationId xmlns:a16="http://schemas.microsoft.com/office/drawing/2014/main" id="{FC412CFF-1992-7699-0664-5ED61ACB705B}"/>
              </a:ext>
            </a:extLst>
          </p:cNvPr>
          <p:cNvCxnSpPr>
            <a:cxnSpLocks/>
          </p:cNvCxnSpPr>
          <p:nvPr/>
        </p:nvCxnSpPr>
        <p:spPr>
          <a:xfrm>
            <a:off x="4953000" y="4056835"/>
            <a:ext cx="0" cy="10027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75" name="Straight Connector 25774">
            <a:extLst>
              <a:ext uri="{FF2B5EF4-FFF2-40B4-BE49-F238E27FC236}">
                <a16:creationId xmlns:a16="http://schemas.microsoft.com/office/drawing/2014/main" id="{7CE17DCE-F3CF-50F9-1032-2AB2CFF1DD67}"/>
              </a:ext>
            </a:extLst>
          </p:cNvPr>
          <p:cNvCxnSpPr>
            <a:cxnSpLocks/>
          </p:cNvCxnSpPr>
          <p:nvPr/>
        </p:nvCxnSpPr>
        <p:spPr>
          <a:xfrm>
            <a:off x="4038600" y="3554424"/>
            <a:ext cx="0" cy="1505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78" name="Straight Connector 25777">
            <a:extLst>
              <a:ext uri="{FF2B5EF4-FFF2-40B4-BE49-F238E27FC236}">
                <a16:creationId xmlns:a16="http://schemas.microsoft.com/office/drawing/2014/main" id="{45215B97-87D7-E68B-8DDB-A9EB5EDADB29}"/>
              </a:ext>
            </a:extLst>
          </p:cNvPr>
          <p:cNvCxnSpPr>
            <a:cxnSpLocks/>
          </p:cNvCxnSpPr>
          <p:nvPr/>
        </p:nvCxnSpPr>
        <p:spPr>
          <a:xfrm>
            <a:off x="4039311" y="3559947"/>
            <a:ext cx="44783" cy="48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82" name="Straight Connector 25781">
            <a:extLst>
              <a:ext uri="{FF2B5EF4-FFF2-40B4-BE49-F238E27FC236}">
                <a16:creationId xmlns:a16="http://schemas.microsoft.com/office/drawing/2014/main" id="{FCCB2E02-C68F-BC4A-DDD8-D6E43876E0C8}"/>
              </a:ext>
            </a:extLst>
          </p:cNvPr>
          <p:cNvCxnSpPr>
            <a:cxnSpLocks/>
          </p:cNvCxnSpPr>
          <p:nvPr/>
        </p:nvCxnSpPr>
        <p:spPr>
          <a:xfrm flipH="1">
            <a:off x="3991882" y="3559947"/>
            <a:ext cx="45924" cy="48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90" name="Straight Connector 25789">
            <a:extLst>
              <a:ext uri="{FF2B5EF4-FFF2-40B4-BE49-F238E27FC236}">
                <a16:creationId xmlns:a16="http://schemas.microsoft.com/office/drawing/2014/main" id="{A617AA09-A0B0-6EBE-596B-B7FA66349A11}"/>
              </a:ext>
            </a:extLst>
          </p:cNvPr>
          <p:cNvCxnSpPr>
            <a:cxnSpLocks/>
          </p:cNvCxnSpPr>
          <p:nvPr/>
        </p:nvCxnSpPr>
        <p:spPr>
          <a:xfrm flipH="1">
            <a:off x="4038740" y="5007723"/>
            <a:ext cx="45924" cy="48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92" name="Straight Connector 25791">
            <a:extLst>
              <a:ext uri="{FF2B5EF4-FFF2-40B4-BE49-F238E27FC236}">
                <a16:creationId xmlns:a16="http://schemas.microsoft.com/office/drawing/2014/main" id="{E750A909-84D3-DA51-1C51-1601FD7A9F38}"/>
              </a:ext>
            </a:extLst>
          </p:cNvPr>
          <p:cNvCxnSpPr>
            <a:cxnSpLocks/>
          </p:cNvCxnSpPr>
          <p:nvPr/>
        </p:nvCxnSpPr>
        <p:spPr>
          <a:xfrm>
            <a:off x="3991882" y="5003962"/>
            <a:ext cx="44783" cy="48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93" name="Straight Connector 25792">
            <a:extLst>
              <a:ext uri="{FF2B5EF4-FFF2-40B4-BE49-F238E27FC236}">
                <a16:creationId xmlns:a16="http://schemas.microsoft.com/office/drawing/2014/main" id="{283D7273-5DB4-707A-D532-D5B4BCD9A322}"/>
              </a:ext>
            </a:extLst>
          </p:cNvPr>
          <p:cNvCxnSpPr>
            <a:cxnSpLocks/>
          </p:cNvCxnSpPr>
          <p:nvPr/>
        </p:nvCxnSpPr>
        <p:spPr>
          <a:xfrm>
            <a:off x="4956728" y="4064727"/>
            <a:ext cx="44783" cy="48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95" name="Straight Connector 25794">
            <a:extLst>
              <a:ext uri="{FF2B5EF4-FFF2-40B4-BE49-F238E27FC236}">
                <a16:creationId xmlns:a16="http://schemas.microsoft.com/office/drawing/2014/main" id="{7BB0E779-372C-3E55-1718-3B212189FE7A}"/>
              </a:ext>
            </a:extLst>
          </p:cNvPr>
          <p:cNvCxnSpPr>
            <a:cxnSpLocks/>
          </p:cNvCxnSpPr>
          <p:nvPr/>
        </p:nvCxnSpPr>
        <p:spPr>
          <a:xfrm>
            <a:off x="4908615" y="5007112"/>
            <a:ext cx="44783" cy="48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98" name="Straight Connector 25797">
            <a:extLst>
              <a:ext uri="{FF2B5EF4-FFF2-40B4-BE49-F238E27FC236}">
                <a16:creationId xmlns:a16="http://schemas.microsoft.com/office/drawing/2014/main" id="{C5099112-56FF-04D3-B3B5-5EF362ABB5A3}"/>
              </a:ext>
            </a:extLst>
          </p:cNvPr>
          <p:cNvCxnSpPr>
            <a:cxnSpLocks/>
          </p:cNvCxnSpPr>
          <p:nvPr/>
        </p:nvCxnSpPr>
        <p:spPr>
          <a:xfrm flipH="1">
            <a:off x="4954593" y="5003961"/>
            <a:ext cx="45924" cy="48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99" name="Straight Connector 25798">
            <a:extLst>
              <a:ext uri="{FF2B5EF4-FFF2-40B4-BE49-F238E27FC236}">
                <a16:creationId xmlns:a16="http://schemas.microsoft.com/office/drawing/2014/main" id="{F397B91F-B78D-CAD1-3A6E-98588D595366}"/>
              </a:ext>
            </a:extLst>
          </p:cNvPr>
          <p:cNvCxnSpPr>
            <a:cxnSpLocks/>
          </p:cNvCxnSpPr>
          <p:nvPr/>
        </p:nvCxnSpPr>
        <p:spPr>
          <a:xfrm flipH="1">
            <a:off x="4902880" y="4064727"/>
            <a:ext cx="45924" cy="48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00" name="TextBox 25799">
            <a:extLst>
              <a:ext uri="{FF2B5EF4-FFF2-40B4-BE49-F238E27FC236}">
                <a16:creationId xmlns:a16="http://schemas.microsoft.com/office/drawing/2014/main" id="{64F1F897-737B-B103-4ECE-57FA5E8044D2}"/>
              </a:ext>
            </a:extLst>
          </p:cNvPr>
          <p:cNvSpPr txBox="1"/>
          <p:nvPr/>
        </p:nvSpPr>
        <p:spPr>
          <a:xfrm rot="5400000">
            <a:off x="3825985" y="4636030"/>
            <a:ext cx="5878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10 yards</a:t>
            </a:r>
          </a:p>
        </p:txBody>
      </p:sp>
      <p:sp>
        <p:nvSpPr>
          <p:cNvPr id="25801" name="TextBox 25800">
            <a:extLst>
              <a:ext uri="{FF2B5EF4-FFF2-40B4-BE49-F238E27FC236}">
                <a16:creationId xmlns:a16="http://schemas.microsoft.com/office/drawing/2014/main" id="{1E85E9E4-0D82-4C6F-673E-3B189B0D9645}"/>
              </a:ext>
            </a:extLst>
          </p:cNvPr>
          <p:cNvSpPr txBox="1"/>
          <p:nvPr/>
        </p:nvSpPr>
        <p:spPr>
          <a:xfrm rot="5400000">
            <a:off x="4765275" y="4673568"/>
            <a:ext cx="5254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7 yards</a:t>
            </a:r>
          </a:p>
        </p:txBody>
      </p:sp>
      <p:cxnSp>
        <p:nvCxnSpPr>
          <p:cNvPr id="25802" name="Straight Connector 25801">
            <a:extLst>
              <a:ext uri="{FF2B5EF4-FFF2-40B4-BE49-F238E27FC236}">
                <a16:creationId xmlns:a16="http://schemas.microsoft.com/office/drawing/2014/main" id="{045E3176-ED15-58BA-7A8D-5CE0BBAA9963}"/>
              </a:ext>
            </a:extLst>
          </p:cNvPr>
          <p:cNvCxnSpPr>
            <a:cxnSpLocks/>
          </p:cNvCxnSpPr>
          <p:nvPr/>
        </p:nvCxnSpPr>
        <p:spPr>
          <a:xfrm flipH="1">
            <a:off x="6727605" y="3571217"/>
            <a:ext cx="6424" cy="329847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03" name="Straight Connector 25802">
            <a:extLst>
              <a:ext uri="{FF2B5EF4-FFF2-40B4-BE49-F238E27FC236}">
                <a16:creationId xmlns:a16="http://schemas.microsoft.com/office/drawing/2014/main" id="{FF55B1FD-13A9-4230-1E6F-AB32E974FC09}"/>
              </a:ext>
            </a:extLst>
          </p:cNvPr>
          <p:cNvCxnSpPr>
            <a:cxnSpLocks/>
          </p:cNvCxnSpPr>
          <p:nvPr/>
        </p:nvCxnSpPr>
        <p:spPr>
          <a:xfrm>
            <a:off x="6734740" y="3576740"/>
            <a:ext cx="44783" cy="48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04" name="Straight Connector 25803">
            <a:extLst>
              <a:ext uri="{FF2B5EF4-FFF2-40B4-BE49-F238E27FC236}">
                <a16:creationId xmlns:a16="http://schemas.microsoft.com/office/drawing/2014/main" id="{176F2E55-ECD7-8F77-97C9-700D3E420FAD}"/>
              </a:ext>
            </a:extLst>
          </p:cNvPr>
          <p:cNvCxnSpPr>
            <a:cxnSpLocks/>
          </p:cNvCxnSpPr>
          <p:nvPr/>
        </p:nvCxnSpPr>
        <p:spPr>
          <a:xfrm flipH="1">
            <a:off x="6687311" y="3576740"/>
            <a:ext cx="45924" cy="48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05" name="Straight Connector 25804">
            <a:extLst>
              <a:ext uri="{FF2B5EF4-FFF2-40B4-BE49-F238E27FC236}">
                <a16:creationId xmlns:a16="http://schemas.microsoft.com/office/drawing/2014/main" id="{F8FF5066-0D2F-769B-662D-00B21B6536AC}"/>
              </a:ext>
            </a:extLst>
          </p:cNvPr>
          <p:cNvCxnSpPr>
            <a:cxnSpLocks/>
          </p:cNvCxnSpPr>
          <p:nvPr/>
        </p:nvCxnSpPr>
        <p:spPr>
          <a:xfrm flipH="1">
            <a:off x="6726254" y="6817524"/>
            <a:ext cx="45924" cy="48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06" name="Straight Connector 25805">
            <a:extLst>
              <a:ext uri="{FF2B5EF4-FFF2-40B4-BE49-F238E27FC236}">
                <a16:creationId xmlns:a16="http://schemas.microsoft.com/office/drawing/2014/main" id="{5170C911-5B65-8883-54CA-77E458A5EE5A}"/>
              </a:ext>
            </a:extLst>
          </p:cNvPr>
          <p:cNvCxnSpPr>
            <a:cxnSpLocks/>
          </p:cNvCxnSpPr>
          <p:nvPr/>
        </p:nvCxnSpPr>
        <p:spPr>
          <a:xfrm>
            <a:off x="6690068" y="6821059"/>
            <a:ext cx="44783" cy="480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831" name="TextBox 25830">
            <a:extLst>
              <a:ext uri="{FF2B5EF4-FFF2-40B4-BE49-F238E27FC236}">
                <a16:creationId xmlns:a16="http://schemas.microsoft.com/office/drawing/2014/main" id="{4A35ABEA-017F-1C70-5761-6E2087EB2AB3}"/>
              </a:ext>
            </a:extLst>
          </p:cNvPr>
          <p:cNvSpPr txBox="1"/>
          <p:nvPr/>
        </p:nvSpPr>
        <p:spPr>
          <a:xfrm rot="5400000">
            <a:off x="6424720" y="6356393"/>
            <a:ext cx="7897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17-20  yards</a:t>
            </a:r>
          </a:p>
        </p:txBody>
      </p:sp>
      <p:sp>
        <p:nvSpPr>
          <p:cNvPr id="25834" name="Freeform 36">
            <a:extLst>
              <a:ext uri="{FF2B5EF4-FFF2-40B4-BE49-F238E27FC236}">
                <a16:creationId xmlns:a16="http://schemas.microsoft.com/office/drawing/2014/main" id="{78FF0351-39D9-BA52-2B54-6F16988BF03A}"/>
              </a:ext>
            </a:extLst>
          </p:cNvPr>
          <p:cNvSpPr>
            <a:spLocks/>
          </p:cNvSpPr>
          <p:nvPr/>
        </p:nvSpPr>
        <p:spPr bwMode="auto">
          <a:xfrm>
            <a:off x="1050386" y="3148009"/>
            <a:ext cx="290513" cy="525459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835" name="Freeform 36">
            <a:extLst>
              <a:ext uri="{FF2B5EF4-FFF2-40B4-BE49-F238E27FC236}">
                <a16:creationId xmlns:a16="http://schemas.microsoft.com/office/drawing/2014/main" id="{DB443C9C-EF6D-C2F4-8ED7-096558596CCA}"/>
              </a:ext>
            </a:extLst>
          </p:cNvPr>
          <p:cNvSpPr>
            <a:spLocks/>
          </p:cNvSpPr>
          <p:nvPr/>
        </p:nvSpPr>
        <p:spPr bwMode="auto">
          <a:xfrm>
            <a:off x="5896625" y="3191513"/>
            <a:ext cx="290513" cy="525459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2" name="Group 123">
            <a:extLst>
              <a:ext uri="{FF2B5EF4-FFF2-40B4-BE49-F238E27FC236}">
                <a16:creationId xmlns:a16="http://schemas.microsoft.com/office/drawing/2014/main" id="{8D183B7D-35DD-6A6A-8CAB-46B2EB74EE66}"/>
              </a:ext>
            </a:extLst>
          </p:cNvPr>
          <p:cNvGrpSpPr/>
          <p:nvPr/>
        </p:nvGrpSpPr>
        <p:grpSpPr>
          <a:xfrm>
            <a:off x="3349142" y="6908736"/>
            <a:ext cx="533400" cy="533400"/>
            <a:chOff x="2412597" y="7391400"/>
            <a:chExt cx="533400" cy="5334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DF2756A-1709-7215-EB12-DCC03D52D472}"/>
                </a:ext>
              </a:extLst>
            </p:cNvPr>
            <p:cNvSpPr/>
            <p:nvPr/>
          </p:nvSpPr>
          <p:spPr>
            <a:xfrm>
              <a:off x="2412597" y="73914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734365-BFD3-C21F-EC9D-C68DE23483F3}"/>
                </a:ext>
              </a:extLst>
            </p:cNvPr>
            <p:cNvSpPr txBox="1"/>
            <p:nvPr/>
          </p:nvSpPr>
          <p:spPr>
            <a:xfrm>
              <a:off x="2521848" y="7522685"/>
              <a:ext cx="2872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C2112C7-7F6B-FB11-893C-13B2AACFA644}"/>
              </a:ext>
            </a:extLst>
          </p:cNvPr>
          <p:cNvSpPr txBox="1"/>
          <p:nvPr/>
        </p:nvSpPr>
        <p:spPr>
          <a:xfrm>
            <a:off x="156027" y="8349633"/>
            <a:ext cx="10727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Setup Notes: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35A05CB-8F87-3CCA-575C-DEE62BC10703}"/>
              </a:ext>
            </a:extLst>
          </p:cNvPr>
          <p:cNvSpPr txBox="1"/>
          <p:nvPr/>
        </p:nvSpPr>
        <p:spPr>
          <a:xfrm>
            <a:off x="157614" y="8601370"/>
            <a:ext cx="5822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 right and 3 left side targets should not be able to be engaged from B, C or D.</a:t>
            </a:r>
          </a:p>
          <a:p>
            <a:r>
              <a:rPr lang="en-US" sz="1000" dirty="0"/>
              <a:t>6 center targets should not be able to be engaged from A or E, but should all be engageable from D.</a:t>
            </a:r>
            <a:br>
              <a:rPr lang="en-US" sz="1000" dirty="0"/>
            </a:br>
            <a:r>
              <a:rPr lang="en-US" sz="1000" dirty="0"/>
              <a:t>B and C should only be able to engage the 3 targets on their respective side of center.</a:t>
            </a:r>
          </a:p>
          <a:p>
            <a:r>
              <a:rPr lang="en-US" sz="1000" dirty="0"/>
              <a:t>All 6 center targets should be visible D. </a:t>
            </a:r>
          </a:p>
        </p:txBody>
      </p: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2140</TotalTime>
  <Words>195</Words>
  <Application>Microsoft Macintosh PowerPoint</Application>
  <PresentationFormat>Custom</PresentationFormat>
  <Paragraphs>22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301</cp:revision>
  <dcterms:created xsi:type="dcterms:W3CDTF">2002-08-21T12:11:08Z</dcterms:created>
  <dcterms:modified xsi:type="dcterms:W3CDTF">2022-10-24T13:48:17Z</dcterms:modified>
  <cp:category>Shooting</cp:category>
</cp:coreProperties>
</file>